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ink/inkAction1.xml" ContentType="application/vnd.ms-office.inkAction+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ink/inkAction2.xml" ContentType="application/vnd.ms-office.inkAction+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ink/inkAction3.xml" ContentType="application/vnd.ms-office.inkAction+xml"/>
  <Override PartName="/ppt/tags/tag6.xml" ContentType="application/vnd.openxmlformats-officedocument.presentationml.tags+xml"/>
  <Override PartName="/ppt/ink/inkAction4.xml" ContentType="application/vnd.ms-office.inkAction+xml"/>
  <Override PartName="/ppt/tags/tag7.xml" ContentType="application/vnd.openxmlformats-officedocument.presentationml.tags+xml"/>
  <Override PartName="/ppt/notesSlides/notesSlide6.xml" ContentType="application/vnd.openxmlformats-officedocument.presentationml.notesSlide+xml"/>
  <Override PartName="/ppt/ink/inkAction5.xml" ContentType="application/vnd.ms-office.inkAction+xml"/>
  <Override PartName="/ppt/tags/tag8.xml" ContentType="application/vnd.openxmlformats-officedocument.presentationml.tags+xml"/>
  <Override PartName="/ppt/notesSlides/notesSlide7.xml" ContentType="application/vnd.openxmlformats-officedocument.presentationml.notesSlide+xml"/>
  <Override PartName="/ppt/ink/inkAction6.xml" ContentType="application/vnd.ms-office.inkAction+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ink/inkAction7.xml" ContentType="application/vnd.ms-office.inkAction+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ink/inkAction8.xml" ContentType="application/vnd.ms-office.inkAction+xml"/>
  <Override PartName="/ppt/tags/tag13.xml" ContentType="application/vnd.openxmlformats-officedocument.presentationml.tags+xml"/>
  <Override PartName="/ppt/notesSlides/notesSlide12.xml" ContentType="application/vnd.openxmlformats-officedocument.presentationml.notesSlide+xml"/>
  <Override PartName="/ppt/ink/inkAction9.xml" ContentType="application/vnd.ms-office.inkAction+xml"/>
  <Override PartName="/ppt/tags/tag14.xml" ContentType="application/vnd.openxmlformats-officedocument.presentationml.tags+xml"/>
  <Override PartName="/ppt/notesSlides/notesSlide13.xml" ContentType="application/vnd.openxmlformats-officedocument.presentationml.notesSlide+xml"/>
  <Override PartName="/ppt/ink/inkAction10.xml" ContentType="application/vnd.ms-office.inkAction+xml"/>
  <Override PartName="/ppt/tags/tag15.xml" ContentType="application/vnd.openxmlformats-officedocument.presentationml.tags+xml"/>
  <Override PartName="/ppt/notesSlides/notesSlide14.xml" ContentType="application/vnd.openxmlformats-officedocument.presentationml.notesSlide+xml"/>
  <Override PartName="/ppt/ink/inkAction11.xml" ContentType="application/vnd.ms-office.inkAction+xml"/>
  <Override PartName="/ppt/tags/tag16.xml" ContentType="application/vnd.openxmlformats-officedocument.presentationml.tags+xml"/>
  <Override PartName="/ppt/notesSlides/notesSlide15.xml" ContentType="application/vnd.openxmlformats-officedocument.presentationml.notesSlide+xml"/>
  <Override PartName="/ppt/ink/inkAction12.xml" ContentType="application/vnd.ms-office.inkAction+xml"/>
  <Override PartName="/ppt/tags/tag17.xml" ContentType="application/vnd.openxmlformats-officedocument.presentationml.tags+xml"/>
  <Override PartName="/ppt/notesSlides/notesSlide16.xml" ContentType="application/vnd.openxmlformats-officedocument.presentationml.notesSlide+xml"/>
  <Override PartName="/ppt/ink/inkAction13.xml" ContentType="application/vnd.ms-office.inkAction+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6.xml" ContentType="application/vnd.openxmlformats-officedocument.presentationml.tags+xml"/>
  <Override PartName="/ppt/notesSlides/notesSlide57.xml" ContentType="application/vnd.openxmlformats-officedocument.presentationml.notesSlide+xml"/>
  <Override PartName="/ppt/ink/inkAction14.xml" ContentType="application/vnd.ms-office.inkAction+xml"/>
  <Override PartName="/ppt/tags/tag27.xml" ContentType="application/vnd.openxmlformats-officedocument.presentationml.tags+xml"/>
  <Override PartName="/ppt/notesSlides/notesSlide58.xml" ContentType="application/vnd.openxmlformats-officedocument.presentationml.notesSlide+xml"/>
  <Override PartName="/ppt/ink/inkAction15.xml" ContentType="application/vnd.ms-office.inkAction+xml"/>
  <Override PartName="/ppt/tags/tag28.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1875" r:id="rId2"/>
    <p:sldId id="1856" r:id="rId3"/>
    <p:sldId id="1898" r:id="rId4"/>
    <p:sldId id="1900" r:id="rId5"/>
    <p:sldId id="1958" r:id="rId6"/>
    <p:sldId id="1906" r:id="rId7"/>
    <p:sldId id="1959" r:id="rId8"/>
    <p:sldId id="1903" r:id="rId9"/>
    <p:sldId id="1948" r:id="rId10"/>
    <p:sldId id="1876" r:id="rId11"/>
    <p:sldId id="1684" r:id="rId12"/>
    <p:sldId id="1685" r:id="rId13"/>
    <p:sldId id="1686" r:id="rId14"/>
    <p:sldId id="1910" r:id="rId15"/>
    <p:sldId id="1913" r:id="rId16"/>
    <p:sldId id="1911" r:id="rId17"/>
    <p:sldId id="1912" r:id="rId18"/>
    <p:sldId id="1914" r:id="rId19"/>
    <p:sldId id="1915" r:id="rId20"/>
    <p:sldId id="1916" r:id="rId21"/>
    <p:sldId id="1917" r:id="rId22"/>
    <p:sldId id="1877" r:id="rId23"/>
    <p:sldId id="1921" r:id="rId24"/>
    <p:sldId id="1922" r:id="rId25"/>
    <p:sldId id="1927" r:id="rId26"/>
    <p:sldId id="1928" r:id="rId27"/>
    <p:sldId id="1930" r:id="rId28"/>
    <p:sldId id="1932" r:id="rId29"/>
    <p:sldId id="1933" r:id="rId30"/>
    <p:sldId id="1890" r:id="rId31"/>
    <p:sldId id="1891" r:id="rId32"/>
    <p:sldId id="1892" r:id="rId33"/>
    <p:sldId id="1902" r:id="rId34"/>
    <p:sldId id="1866" r:id="rId35"/>
    <p:sldId id="1950" r:id="rId36"/>
    <p:sldId id="1953" r:id="rId37"/>
    <p:sldId id="1954" r:id="rId38"/>
    <p:sldId id="1957" r:id="rId39"/>
    <p:sldId id="1694" r:id="rId40"/>
    <p:sldId id="1888" r:id="rId41"/>
    <p:sldId id="1889" r:id="rId42"/>
    <p:sldId id="1937" r:id="rId43"/>
    <p:sldId id="1938" r:id="rId44"/>
    <p:sldId id="1939" r:id="rId45"/>
    <p:sldId id="1940" r:id="rId46"/>
    <p:sldId id="1943" r:id="rId47"/>
    <p:sldId id="1944" r:id="rId48"/>
    <p:sldId id="1945" r:id="rId49"/>
    <p:sldId id="1946" r:id="rId50"/>
    <p:sldId id="1696" r:id="rId51"/>
    <p:sldId id="1697" r:id="rId52"/>
    <p:sldId id="1698" r:id="rId53"/>
    <p:sldId id="1699" r:id="rId54"/>
    <p:sldId id="1941" r:id="rId55"/>
    <p:sldId id="1955" r:id="rId56"/>
    <p:sldId id="1949" r:id="rId57"/>
    <p:sldId id="1887" r:id="rId58"/>
    <p:sldId id="1690" r:id="rId59"/>
    <p:sldId id="1781" r:id="rId60"/>
    <p:sldId id="1780" r:id="rId61"/>
    <p:sldId id="1843" r:id="rId62"/>
    <p:sldId id="1844" r:id="rId63"/>
    <p:sldId id="1845" r:id="rId64"/>
    <p:sldId id="1700" r:id="rId65"/>
    <p:sldId id="1701" r:id="rId66"/>
    <p:sldId id="1879" r:id="rId67"/>
    <p:sldId id="1883" r:id="rId68"/>
    <p:sldId id="1884" r:id="rId69"/>
    <p:sldId id="1886" r:id="rId70"/>
    <p:sldId id="192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D" initials="CD" lastIdx="1" clrIdx="0">
    <p:extLst>
      <p:ext uri="{19B8F6BF-5375-455C-9EA6-DF929625EA0E}">
        <p15:presenceInfo xmlns:p15="http://schemas.microsoft.com/office/powerpoint/2012/main" userId="c1528284d15571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401"/>
    <a:srgbClr val="00FFFF"/>
    <a:srgbClr val="57D3FF"/>
    <a:srgbClr val="D68A00"/>
    <a:srgbClr val="CC9B00"/>
    <a:srgbClr val="005426"/>
    <a:srgbClr val="9F5FCF"/>
    <a:srgbClr val="C08900"/>
    <a:srgbClr val="271137"/>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5" autoAdjust="0"/>
    <p:restoredTop sz="54545" autoAdjust="0"/>
  </p:normalViewPr>
  <p:slideViewPr>
    <p:cSldViewPr snapToGrid="0">
      <p:cViewPr>
        <p:scale>
          <a:sx n="75" d="100"/>
          <a:sy n="75" d="100"/>
        </p:scale>
        <p:origin x="13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3:14:52.640"/>
    </inkml:context>
    <inkml:brush xml:id="br0">
      <inkml:brushProperty name="width" value="0.05292" units="cm"/>
      <inkml:brushProperty name="height" value="0.05292" units="cm"/>
      <inkml:brushProperty name="color" value="#FF0000"/>
    </inkml:brush>
  </inkml:definitions>
  <iact:action type="add" startTime="4349">
    <iact:property name="dataType"/>
    <iact:actionData xml:id="d0">
      <inkml:trace xmlns:inkml="http://www.w3.org/2003/InkML" xml:id="stk0" contextRef="#ctx0" brushRef="#br0">23097 12977 394 0,'0'0'446'240,"0"0"-354"-240,0 0-15 0,0 0-12 0,0 0-6 0,0 0-8 1,0 37 0-1,0-37 21 11,0 2 2-11,0-2-16 2,0 0-12-2,0 0-13 0,0 0 0 0,12 0-12 1,8 0 10-1,5 0-26 0,1 0 13 0,0 0-9 0,4 0 3 0,1 3 2 1,4-3 0 0,1 0 2 2,4 7-6 1,0-7 7-3,0 3-8 1,1-3 7-1,-2 0-9 0,-3 0 1-1,2 0-4 0,-5 0 3 1,1 0 3-1,3 0-3 0,5 4 9 0,3-4-14 1,4 0 14 0,-2 0-15-1,-5 0 6 2,7 0-6 1,-14 0 1-2,10 0 3 6,-2 0 0-7,-6 0 3 0,3 0-1 0,4 0 5 14,-7 0-10-12,7 0 6 4,-8-11-7 16,5 11-1-19,2 0 4-2,1-6-4 4,3 1 3 9,-10 0-1-7,-1 1-2-6,-9 4 2 18,0 0 11-16,0 0-11-2,-4 0 6 23,6 0-4-20,-1 0 2-3,-1 0 0-1,7 0-1 13,-2 0-1-7,0 0-4-2,-3 0 10 16,1 0-10-8,-1-1 8-9,3-3-7-1,1-1 1 0,9-3-1 12,0 1 2-13,5-1 1 8,6-1-3 1,2 9 6 20,-2-13-6-20,0 7 12-6,-1 0-12-3,-1-1 7-1,-2 3-5 0,4-1 1 1,-1-4 1 32,-2 6 0-18,7 3-3-11,0 0 1-1,3 0-1 0,4 0 0 2,0 0 2-2,3 0-1 14,-4 0-3-17,1 0 1 1,-4 0-1 3,3 0 3 15,-2 0-1-18,0 6 2 0,-1 2-3 40,-4 6 4-28,5-8-5-10,-4 0 0-2,2-6 0 0,5 5 0 0,0-3 0 2,-4-2 0-1,4 0 0 7,-1 0 0-7,0 0 0 2,-2 0 0 22,-1 0 0-23,-7 10 0-1,1-10 0 2,2 3 0 9,1-3-3-10,4 0 3 40,5 8-2-24,0 1 1-15,6-4 2-1,1 3-2 0,-1-3 7 1,1-1-12-1,3-4 6 2,-5 3-4 14,-1 2 1-16,-6-3 2 1,0 1-3 0,-4 0 8-1,4-3-4 0,0 14 2 1,9-8 2 13,-1 3-3-15,8-1-2 0,1-4-1-1,3-2 0 0,3 0 1 22,-2 4-1-18,0-3 2-4,0 3 0 2,2 2 1 32,6-5 2-22,-2-1-6-12,2 3 4 1,-8-5-1 2,-2 7 0-1,-10-7-4-1,-8 0 1 2,-13 0-3 10,2 0 4-12,-1 0 4-1,-6 0-5 10,3 0 6 7,-6 0-6-16,-2-7 3-1,3 5-1 38,-2 2 1-27,8 0 0-7,-5 0 1-4,2 0 1 2,0 0 0 0,-9 5 1 0,-5 2-5 0,-14-5 2 13,-9-2-8-12,-6 0-7-2,-5 0-33 2,-10 0-38 16,-73-5-106-16,-14-29-111 1,37 12-13-1,16 0-299 22</inkml:trace>
    </iact:actionData>
  </iact:action>
  <iact:action type="add" startTime="6959">
    <iact:property name="dataType"/>
    <iact:actionData xml:id="d1">
      <inkml:trace xmlns:inkml="http://www.w3.org/2003/InkML" xml:id="stk1" contextRef="#ctx0" brushRef="#br0">4074 12924 275 0,'0'0'531'23,"0"0"-392"-19,0 0-4-2,0 0-30 2,0 0-26-2,0 0-21 0,36 11 0 1,-23-9-23 0,1 6-7-2,7-6-1 0,5 3-13 9,0-3 1-9,7 2-5 2,2-4 13 0,6 0-9-2,8 0 15 1,4 0-3 3,5 9 4 18,-2-1-5-23,0 6-5 2,-2-6-3 57,-2-3-13-41,-3-5 7-13,-7 4-7-3,-10-1 17 1,1-1-14 1,-5-2 8 1,1 0-7-2,1 0-3 2,-3 0 2-1,-4 0-6 3,0 0 2 8,-1 0 0-13,1 0 9 2,-3-5-12-2,0 5 10-1,1-4-9 1,-5 4 4 1,7 0 5 0,6 0-5 11,3 0-1-12,4 0-4 0,7 0 5 24,2 0 0-16,5 0-3-7,6 7 2-1,1-2-4 0,-1-3 1 1,11 4 3 12,1 1 3-11,7 3-4-2,4 7 1 5,5 0-1 11,-2 5 2-15,2-5-1 4,6 1-6 5,-6-4 4-11,-7-3-3-1,-6-1 2 32,-7-6 1-18,-2 4-2-12,-4-6 3 1,3-2-6-3,-11 3 9 1,0-3-7 0,-9 0 5 16,-5 0-7-14,10 0 3-1,-12-13 0 33,9 1-2-34,-2 7 1-1,-1-7 1 0,7 12 0 0,-1-2-2 11,-1 2 7 0,3 0-10-11,-3 0 4 15,3 0 1-6,1 0 0-8,5 0 0 28,2 0-1-15,4 0 2-12,1 0-8-2,8 0 14 1,7 0-8 1,-4 0 5 4,2 0-8 31,6 2 5-28,-9-2-1-6,10 4 0-2,-6-4 1 1,-1 8-2-2,6-5 4 1,-8 6-5 14,4-4 5-13,1 3-3 5,-9-6 0 8,-3 4 0-12,2-3 0 0,-11-3 0 26,-7 0 0-17,-5 0 2-12,-4 0-7 1,0 0 10-1,0 0-7 1,9 0 5 12,-5 0-3 0,1 0 0-10,7 0 0-2,-4 6 0 27,8-4 1-21,4 4-2-7,1-3 3 0,-2 1-6 1,-1-2 7 14,-3 0-6-3,0 1 0-12,-1-3 3 1,-8 0-1 17,5 0 0-18,-7 0 1 29,-1 0-2-13,1 0-2-14,0 0 8-1,1 0-5 3,-1-5 5-1,-4-1-8 12,8-3 4-13,-11 7 0 2,2-4 0-2,-6 0 1 16,3 1-3-15,-5 2 4-1,-1-6-5 10,5 1 7-11,-3-2-8 11,1-7 4 5,2 8-2-16,-3-5 2 3,3 0 0 10,-5-1-1-11,6 2 2-2,25 4-4 26,12 6 7-16,6 1-3-9,5-3 2-1,-7 5-6 2,4-4 3 3,4 1 0 5,4 0 0-9,6-4 1 14,-6 7-2-4,3 0 3-11,-1-13-4-1,-7 11 7 17,0-6-7-14,-5 3 3 36,-13 5-1-22,4-7 2-16,-4 2-2 3,6 1-1-3,-6 4-4 2,2-1 3 0,-5-2 4 1,-7-1-4-1,1-4 5 7,-1 6-6-8,-4-5 3-1,5 7 0 9,4 0 0 4,-2 0 1-12,5 0-2-1,-2 0 3 22,2 0-4-14,-3 0 7-7,-2 0-5 2,2 0 1 1,-10 0-2 12,6 0 1-16,-1 0 0 1,8 0 0 41,0 0 1-29,5 0-5-12,8 0 9 0,-6 0-4 1,6 4 4-1,11 7-8 0,-2-2 5 1,4-1-2 6,4 2 0-8,-7-3 1 2,7 0-2 2,-4-1 2 9,4 5-1-12,-7-2 1 20,-1 0 1-16,-14-7-2-4,-4 1 0 2,-13 0-4-3,-5 3 4 7,-10 2-3-5,-1-8 6 6,-10 0-7 4,-1 0 11-4,-6 0-10-8,-3 0 7 14,5 0-6-13,-3 0 2 19,9 0 0-16,3 0 0-5,1-6 1 0,5 4-2 16,4 2 2-13,9 0-6 10,8 0 10-4,9 0-3-8,2 0-1 11,11 0-2-6,-3 0 1-5,4 0 0 23,4 0 0-18,-6 5 0-6,3 7-3 1,0 1 8 13,-4 2-3-7,4-8 1-6,-1 8-6 21,-9-9 2-15,-5 3 1-5,-8-4 0-2,3-5-2 12,-5 5 1-6,1-5 1-5,-4 3 1 17,-4 6 3-15,5-9 0 2,-8 0-2 8,-5 0-2-13,-7 0 0 10,-9 0-3-4,-2 0 3 9,-1 0-4-8,-9 0 3-7,4 0 1 9,6 0-5 1,-7 0 9-5,4 0-8 7,2 0 3-10,-5 0 1 8,16 0-1-5,-4 0 2 7,7 0-3-10,15 0 3 10,2 0-4-6,13 0 6-1,19 0-2 6,3 0 2-5,14 0-5-2,5 10 2 6,0 7 0-4,-3 0 0 1,3-2-1 2,-10-2-1 5,-2-4 4-11,-10 2-7 16,-8-11 5-17,-8 0-1-2,-14 0-6 18,-14 0 4-14,-8 0-2-4,-9 0 4 14,-3 0 1-12,0 0-5 2,-2 0 4 7,1 0 1-5,5 0-4 6,5 0 6-8,3 0-4 9,5-5 1-10,2-5-3-1,12 3 2 10,-2 1-5 3,0 4 6-10,4-1 2-4,-6-3-5 16,1 3 5-11,4 3-2-5,-1-8-2 6,2 6 1 2,-1-13-3 10,1 0 1-17,-9 10 1-1,5 3 3 14,3 2-3-10,-4 0 6-5,1-7-3 16,0-6 3-11,0-1-6-5,1 3 3 16,-2 7-1-14,-3 2 0 20,-2-4 2-20,-2-6-2-2,0 4 2 7,-14 0 0 0,6-1 3 8,-14 9-6-8,0-2 2-7,-3-4 0 20,-2 6 0-15,-2 0 1-5,-3-3-3 21,-10 3 4-16,-1 0-5-4,0 0 7 0,-2 0-8 5,0 0 4 9,0 0-8-12,0 0-18 0,0 0-18 7,-4 0-30-3,-36 0-67 9,3 0-59-1,18 0-106-3,10 0-497-9</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5:28:12.261"/>
    </inkml:context>
    <inkml:brush xml:id="br0">
      <inkml:brushProperty name="width" value="0.05292" units="cm"/>
      <inkml:brushProperty name="height" value="0.05292" units="cm"/>
      <inkml:brushProperty name="color" value="#FF0000"/>
    </inkml:brush>
  </inkml:definitions>
  <iact:action type="add" startTime="15890">
    <iact:property name="dataType"/>
    <iact:actionData xml:id="d0">
      <inkml:trace xmlns:inkml="http://www.w3.org/2003/InkML" xml:id="stk0" contextRef="#ctx0" brushRef="#br0">19907 7085 400 0,'0'0'27'84,"0"0"14"-83,0 0 42 2,0 0-9-1,0 0 6 0,0 0-2 7,-16 9 0-4,16-9-7-3,0 0-9 0,0 0-9 0,0 0-5 0,0 0-1 0,0 0-13-1,0 0-3 1,16 0-15-2,24 0-15 0,13 0 1 1,7 0 1 9,7-9 1-10,7-14-2 10,6-6 1 7,-2 4-2-6,-7 0 4-11,-9 1-5 0,-8 6 7 19,-13 4 4-17,-9 2 5 10,-8 4 0-11,-5 0-10 0,-7 6 1 30,-9-1-7-22,-3 3 7-7,0 0-6 1,0 0 3-2,0 0-4 1,0 0 1 4,-3 0 2 23,-35 0 0-15,-16 0 0-12,-14 0-1-2,-9-16 1 1,-14-5-2 0,0-13 2 10,-4-8-3-3,3-3 1-7,8-3 0 22,4 3-1-14,12 3 4-9,11 5-3 0,14 9-1 15,2 9 2-14,12 4 7 1,12 10-4 32,2-1 1-24,7 6-6-10,8 0 2 1,0 0 15-1,0 31 22 0,13 16-29 24,23 10-7-14,4 5 2-9,16 11-3 1,6 3 1 1,5 9-2 14,-7-1-2-15,-3 0 1 16,0-8 0-9,-14-9-1-8,0-3 2 2,-5-10-3 7,-7-5 5-10,-8-16-2 32,-7-19 1-19,-6-5-3-10,-10-9 1-1,3 0-2 2,6-9-2-3,6-38 2 1,4-31 1 14,3-22 2-10,-3-24-2 1,-3-18 4 9,-7-18-3-12,-9 5 0-1,0 9-1 1,0 22 1-2,0 21 0 28,0 23 0-16,0 17 0-11,-8 13-1 0,7 11 2-2,-2 11-1-1,-1 11 3 0,-1 5-6 9,5 12 5 3,-3 0-4-12,3 0 2 30,-4 0 0-15,-12 0-2-12,-6 42 4-1,-12 27-1 2,-11 21 0-3,-3 17 3-1,-7 15-3 14,-3 14-1-12,-2 4 1 5,4 1 0 25,5-9 2-17,7-17-2-12,11-17 2-2,-3-19-2 0,8-20 1 1,2-14-1 2,9-20-2-3,7-14-1 6,5-11-1 25,5 0-16-18,0 0-68-14,0-36-65 2,12 8-24 1,8-1-334 1</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5:28:12.261"/>
    </inkml:context>
    <inkml:brush xml:id="br0">
      <inkml:brushProperty name="width" value="0.05292" units="cm"/>
      <inkml:brushProperty name="height" value="0.05292" units="cm"/>
      <inkml:brushProperty name="color" value="#FF0000"/>
    </inkml:brush>
  </inkml:definitions>
  <iact:action type="add" startTime="11248">
    <iact:property name="dataType"/>
    <iact:actionData xml:id="d0">
      <inkml:trace xmlns:inkml="http://www.w3.org/2003/InkML" xml:id="stk0" contextRef="#ctx0" brushRef="#br0">20104 16173 433 0,'0'0'103'16,"0"0"26"-16,0 0-24 0,0 0-56 0,0 0-19 1,0 0-5-1,74 6 6 1,-51-6 6 5,5-6 11 14,11-2-11-18,3-1-15 0,10-2 8 24,5-4-16-25,3 2 5 0,4-4-15 0,-2 3 5 9,-4 2-8 9,-10 4 4-16,-9-1 2 12,-2 3 6-10,-17 4 1 21,3 2-8-23,-10 0-2-2,-8-5-3 2,-1 2-1 37,-4 3 0-16,0-4 0-20,0-6-5-4,-4-7-3 1,-33-13 8-1,-11-8 0 1,-1-1 0 3,-3-3 1-1,-5 3-2 1,1 4-1-1,-6 8 2 0,1 7-7 14,1 9 7-13,12 3 1-1,2 5 1-1,14 3-2 3,13 0 0-5,3 0 0 26,12 0 2-20,1 0 5-4,2 0-7 17,1 0 4-17,0 0-2 1,0 0 2-1,0 0 3 14,0 0 3-13,0 25-3-1,0 6-6-2,0 8 5 37,1 4-6-17,12 2 1-18,2 4 0 2,-1 3-1 0,-5-3 0 0,4 5 0-2,-6-9-1 14,5-8 1-14,-1-7-1 2,-8-18 0-1,0-10-1-2,4-2 1-1,-4 0 1 24,7 0 3-21,1 0-1 0,9 0-2 1,-3 0 1 15,7-14-2-19,-1-16 2 0,6-7-3 31,3-13 3-14,-1-9-2-15,-3-12 1-1,1-8-1 0,-4-5-2 3,-5-5 3 0,3-5-1-2,-5 5 0 10,-3 13 1 8,-4 14 0-16,-6 25 0 0,-5 18-2-1,0 13 2 0,0 6 0 38,0 0-4-25,0 8-9-16,-8 27 13 2,-20 16-1 1,-15 11 2-1,-4 7 5 1,-1 10-5 0,-7 0-1-2,3-10-2 16,0 8 2-14,-2-10 2-2,4 1-1 0,0-10-1 22,7-4 1-22,5-9 1 20,1-6-1-19,6-7-2 0,2-5 2 0,6-7-2 0,13-9 0 29,-3-3 1-16,8-3 0-12,2-5 1 0,3 3-3-2,0-3 2 2,0 4 0-1,0-4-7 0,0 0-5 21,0 0-24-21,0 0-19 1,0 0-14 17,0 0-96-18,0 0-233 2</inkml:trace>
    </iact:actionData>
  </iact:action>
  <iact:action type="add" startTime="16717">
    <iact:property name="dataType"/>
    <iact:actionData xml:id="d1">
      <inkml:trace xmlns:inkml="http://www.w3.org/2003/InkML" xml:id="stk1" contextRef="#ctx0" brushRef="#br0">20029 17977 333 0,'0'0'119'21,"0"0"-9"-21,0 0-38 0,0 0 0 0,0 0 3 1,8 11-10-1,-8-11-8 11,0 0-1-10,8 0-1 0,12 0-24 13,12-17-9-14,3-16-10 13,11-1-9-8,-3 0-2-1,4-3 1 10,-2 1 2-12,7 2-3 4,2-2 5 1,-7 5-4 4,6 5 3 1,-10 1-5-3,-5 6 0-9,-5 7 2 15,-7 2-2-8,-11 6 1-6,-10-1 0 17,-5-1 1-12,0 6-2-5,0 0 1 12,0 0 0 0,0 0-1-11,0 0 0-1,0 0 0 14,0 0-1-13,-16 0 1 1,3 0-2 13,2 6 4-9,-8-1-3-6,-10-1 2 8,-3-2-2 0,-22 0 0 4,-9-2 1-7,-10 0 0-6,-1 0 0 24,3 0 0-17,2-8 0-6,11-9 3-1,1 6-2 6,5 3-2 12,16-4 2-10,8 10-1-6,6-2 0-2,11 4 0 14,8 0 0-7,-1 0 1-2,4 0-2 10,0 0 2-15,0 0 5 5,0 18-1 6,7 13 4-8,22 4-7 13,9 12-1-7,5 3-1-9,3-1 1 25,7 15 0-17,-4-9 1-7,-6 6 2-1,-2-4-1 1,-6-12 3 14,-13-14-4-4,-4-11-1-11,-8-10 2 18,-7-10-3-10,0 0 0-7,-3 0 2 0,0 0-4 5,2-17 3 3,-2-27-3 3,0-11 3-1,0-10-2-10,0-20 1 4,0-16 0 8,0-11 0-2,0-12 1-10,0 4-2 20,0 4 2-11,0 17-3-10,0 20 4 2,0 27-3 1,0 20 1 12,0 13 0 6,0 13 0-8,0 6 0-10,0 0-1-1,0 0 2-2,-13 25-2 1,-10 27 4 16,-18 23-4-17,3 13 4 1,5 4-5 22,0 9 4-13,2-15-1-9,1 6 0 0,6 0 0 28,4-13 0-17,1 4 0-11,6-15 3-1,2-11-3 1,1-27-2-1,7-10 1 6,3-12 0 13,0-5-2-6,0-3-9-13,0 0-29 1,0 0-24 5,3-6-37 0,1-12-87 6,5 6-161-6</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5:28:12.261"/>
    </inkml:context>
    <inkml:brush xml:id="br0">
      <inkml:brushProperty name="width" value="0.05292" units="cm"/>
      <inkml:brushProperty name="height" value="0.05292" units="cm"/>
      <inkml:brushProperty name="color" value="#FF0000"/>
    </inkml:brush>
  </inkml:definitions>
  <iact:action type="add" startTime="6007">
    <iact:property name="dataType"/>
    <iact:actionData xml:id="d0">
      <inkml:trace xmlns:inkml="http://www.w3.org/2003/InkML" xml:id="stk0" contextRef="#ctx0" brushRef="#br0">5633 6230 367 0,'0'0'120'29,"0"0"-39"-28,0 0 87 0,0 0-72 0,0 0-25-1,0 0-12 7,-1 0 10-5,1 0-30 0,14 0 2 2,4 0 2 11,11 0-20-11,8 0 8 22,10 0-20-13,14-5 6-12,2-1-8 1,14 0 3-1,-1 3 6 3,-2 3 3 22,4 0 4-23,-1 0-9 2,2 0-2 17,-5 0-11-19,-1 0 7 1,-5 0-10-3,-1 0 5-1,-9 0-4 2,1 0 1 15,-7 0 0-14,-11 0-2 1,-9 0 0 9,-9 0 1-10,-10 0 0-1,-4 0 2 41,-5 0-4-40,-1 0 1-1,-3 0 0 3,0 0 0-5,0 0 1 0,0 0-3 5,0 0 5 3,0 0-4-8,0 0 3 6,0 3-4 11,-25 9 1-4,-20 1-2-13,-18 4 3 1,-11-4 0 173,-8-4-2-145,-18 4 2-25,-13-9-1 0,-4 0 2-1,-3-4-1 6,7 0 3-5,18 0-3 0,8 2 0 2,16-2-2-2,15 8 2-1,12 1 2 1,15-2-2 1,13 1-1-2,5-8-2 0,8 2 6 1,3-2 0 1,0 0 1 1,14 0-5-2,41 0 1 0,32 0 0 1,25 0-1-1,17 0 0 3,6 0 0-1,-6 0 1 0,-20 0-2-1,-17 0 6 0,-21 0-6 21,-10 3 3-23,-13 2-1 3,-10 4 0-2,-11-4 1 0,-11 1-2-3,-4 1 3 2,-8-7-6 1,-4 0 8-1,0 0-8 3,0 2 4 0,0 3-3 0,-40 7-6-1,-29 5 9-1,-10-1 3 0,-13-2-2 0,-2 3 1 0,10-3 1 1,9-2-2-2,14 1 1 15,13-7-4-14,16-1 4 5,12 1-2-6,13-6 0 0,7 0-1-1,0 0 0 0,0 0-7 2,16 0 4-1,37 0-6 2,17 0-6-3,2 3-47 2,-4 17-17-1,-46-15-85-1,-12 10-310 15</inkml:trace>
    </iact:actionData>
  </iact:action>
  <iact:action type="add" startTime="10103">
    <iact:property name="dataType"/>
    <iact:actionData xml:id="d1">
      <inkml:trace xmlns:inkml="http://www.w3.org/2003/InkML" xml:id="stk1" contextRef="#ctx0" brushRef="#br0">7235 6534 416 0,'0'0'77'10,"0"0"-34"-9,0 0 18-1,0 0-25 75,0 0 6-72,0 0 33-3,12 8 19 0,-9-8-20 0,-1 0-13 0,1 0-20 0,5 0-10 1,-4 3-4 0,8-1-2-1,-8 3-6 0,6-1-8 61,3-1 4-59,2-3-7-2,0 3 9 1,6-3-8-1,-7 2 7 0,5 3 1 1,-4-2 0-1,3 1 0 80,6 1-7-80,-3-5 0 0,1 0-5 0,4 0 11 0,-8 0-13 0,2 0 10 4,0 0-2-4,3 0 7 1,5 3-4-1,-5-1-3 0,6 5-3 1,-1-4-2 8,5-3 7 61,-3 2-10-69,4-2 11 0,2 0-14-1,-4 0 4 0,0 0 1 0,-5 0-5 1,2 0 7-1,-1 0-6 0,-3 0 10 0,4 0-9 9,-2 0 12 2,2 3-13-7,-1-1 9 64,-1 1-10-63,5-3 1-5,1 7 3 0,1 0-1 0,-7-1 2 0,7 5-5 1,-1 2 13-1,3-6-13 0,2-1 10 1,1 2-10 7,-4-5 2 57,4 0 1-63,-6 2-3-2,-5-2 3 0,5 0-2 0,0 3 7 1,2-1-6-1,4-2 11 1,8 0-12-1,-4-3 5 11,1 2-5-8,-1-2 3 72,-2 3 0-70,-1-3-2-4,1 4-1-1,-2-4 0 0,2 1 3 0,-1 3-1 0,1-1-1 1,1 0 3-1,-1-3-6 0,-1 0 1 0,-4 0 0 9,5 0-1-1,-2 0 3 71,2 0-4-72,-1 0 5-6,-8 0-4-1,-3 0 3 0,0 0-4 1,2 0 1-1,2-3 1 0,0 0 0 1,1-2 0-1,3 1 0 0,-1 1 0 0,-2 1-2 7,9 2 6 0,-2 0-4 68,2 0 0-74,1 0 0-1,-1 0 0 0,10 0 2 0,-6 0-2 0,7 0 2 0,0 0-5 3,-1 0 8-3,4 0-3 0,-4 0 1 0,3 0-1 96,-4 5-2-95,1 4 3 4,4-3 3-5,-2 0-6 0,1-1 3 1,4-3-3 0,-4 2 2 0,1-2 0 0,-5-2 4 0,0 3-6-1,-4-1 1 1,1 5 1-1,-1-7 0 0,4 0-2 6,-1 0 1 25,6 0-5-22,-5 0 10-8,-3 0-8 0,-5 0 8 0,-1 0-10 11,-2 0 6-12,-2 0-2 16,3 0 0-9,-4 8 3-5,2-3-3 0,-2 2 1 7,1-2-1 8,2-3 4-4,-1 2-4-11,-1-4 2-1,-1 0-3 13,6 0 2-13,-1 0-1 14,3 0 0-8,-2 2 2-5,-1-2-5 7,1 4 7-1,2-4-7-7,-2 2 9 11,-1-2-12-8,-2 0 6 14,2 1 0-7,1-1 4-11,-1 4-3 1,1-4-1 8,-1 3 4 1,1 0-1 6,-1 4-2-9,5 0 6-6,-3-1-6 25,-2-6-1-16,-2 0 0-9,-3 0 2 0,-5 0-3 0,-4 0 2 0,4 0-2 13,5 0 4-14,-7 0-5 7,5 0 6 106,-9 0-6-105,5 0 4-7,-3 0-1 0,7 0-1 0,1 0 0-1,2 0-1 1,3 0 1 0,1 0 0 0,1 0 4 0,5 0-5 1,-3 0 2-2,2 0-1 1,3 0 0 0,6 0 0 0,-4 0 0 1,-3-3 1-2,-3 3-3 10,-10 0 5-9,0-3-3 21,2 3 3-10,2 0-5-9,0-3 3-2,-2 3-1 1,4 0 0 9,5 0 0-10,-7 0 0 19,4 0 2-8,-2 0-5-12,2 0 7 2,-2 0-3 1,1 0-1 21,-6 0 0-14,1 0 0-7,-3 0 1-2,0 0-2-1,2 0 2 7,-8 0-3 2,2 0 5 11,6 0-7-12,-8 0 7-7,4 0-6-1,6 0 3 7,1-4-1 1,5 4 1 6,6 0 0-6,-2 0-1-7,2 0 1 6,2 0-1 0,2 0 5 9,5 0-5-8,6-4 1-7,1 1-1 106,3 0 1-107,-3 0 0 3,-4 3 0-3,5-4 1 0,-1 4-2 0,-4 0 5 0,-3 0-5 0,-1 0 5 0,-4 0-5 1,1 0 1-1,-7 0-1 3,-3 0 1-3,-7 0 1 1,-1 0-1-1,-7 0 1 0,0 0-3 6,-4 0 6 84,-2 0-6-87,-3 0 5-3,-6 0-4 0,11 0 1 0,0 0-1 0,1 0 0 1,-2 0 1-1,2 0 0 1,1-7 3 1,4 1-5-1,-4-1 5 0,2 0-6-1,-4-1 3 73,2 3 0-71,5-2 0-2,-2 0 1 0,9-3-2 1,9 3 2-1,6-4-2 0,1 4 4 1,7-3-3-1,0 3 1 0,-1 2-1 68,-2 2 0-63,-5-2 0-5,-7-1-2 0,-3-2 0 0,-4-5 0 1,2-9 4-1,4 0-3 0,-5 2 3 0,2 2-4 1,-11 2 2 11,1 6 0-8,3-1 0-1,2-3 0 14,3-1 0-11,3 1 0-6,3-3-2 87,-2 1 4-82,7 1-2-5,-2-2 0 1,-1 3 0-1,5-2-3 0,-9-1 3 1,1-3 0-1,-5 1-2 1,-8 2 0-1,3 0 4 0,-12 4-7 0,2 0 7 13,-7 6-4-6,-7-3 0-6,-4 5 0 89,-2 0 1-90,-5 5 0 7,-4 0 1-6,5 0 0-1,-5 0-4 0,0 0 6 1,0 0-4 1,0 0-14-2,-25 0 1 1,-20 0 4-1,-7 0 10 0,-5 0 0 1,2 10 1-1,3 0-2 11,7-3 4-5,5 3-1 65,8-5 1-69,3 1-4-2,6-1 3 0,12-1-2 0,1-4 0 1,10 0 1-1,0 0 0 0,0 0 1 1,0 0-2-1,0 0 4 11,0 0-5-10,0 0 3 68,29-4-1-67,15-12 0-2,4-1 0 1,5 2 0-1,1 1 0 0,-3 3-2 1,-4 2 4 1,-2 7-3-1,-4-1 4-1,-2 3-6 67,-9 0 4-62,1 0-1-5,-4 0 0 0,0 0-2 1,-6 0 1 0,-5 0-2 0,-7 0 2-1,-5 0 2 0,-1 0-4 1,-3 0 3 6,0 0 0-1,0 0 0 92,0 17-1-95,-20 10 1-3,-19 13-5 0,-6-6 4 1,-3 3 2-1,3-7-2 0,-3 2 4 0,0-4-6 0,3-6 3 1,2 0-1-1,2-5 1 0,5 0 0 0,13-5-1 77,6-4 2-77,9-3-3 2,0-5 5-2,8 0-4 0,0 0 1 0,0 0 0 0,0 0-2 0,0 0 2 1,0 0-1-1,8 0-5 0,17 0-17 18,-2-17-41-15,-3-5-24-3,-15 11-87 83,3-1-87-77</inkml:trace>
    </iact:actionData>
  </iact:action>
  <iact:action type="add" startTime="18818">
    <iact:property name="dataType"/>
    <iact:actionData xml:id="d2">
      <inkml:trace xmlns:inkml="http://www.w3.org/2003/InkML" xml:id="stk2" contextRef="#ctx0" brushRef="#br0">7548 15669 485 0,'0'0'167'6,"0"0"-30"-6,0 0-31 1,161-8-7-1,-109 1-26 0,15 0-15 0,11-1-3 1,6 6-28 5,12-5 10 0,11 5 6 62,11 2-8-65,19 0-15-3,13-4-5 0,10-4-4 0,1-3-9 0,-13 3 1 2,-9-6-1-2,-26 11 1 2,-17-5-2 0,-23 8-1 73,-28 0 0-75,-16 0 1 0,-19 0-1 0,-10 0 3 0,0 0-5 0,-39 8 5 1,-38 9-5 0,-44 2 2-1,-22-7 0 0,-27-3-4 11,-22-9 2-7,-10 0 2 4,-5 0 0-2,10 0-1 2,20 0 2-2,23 0 2 61,29 0-3-62,34 17 1-5,26 2-1 1,30-1 0-1,15 1 2 0,11-6-2 0,9 2 0 2,12 2 1-2,62 2-2 0,37-6 1 68,46 4-4-68,34 1 1 0,12-8 2 0,-1-1-5 0,-28-3 4 0,-44-6 2 1,-36 0 1-1,-43 0-1 1,-32 0 1 7,-18 0 0-3,-1 0 0 3,-20 0-2-4,-44 0-2 69,-30 0 2-71,-13 0 1-2,-11 0 0 0,11 0-1 0,1 0 2 0,15 0-5 0,11-3 4 2,11-9-1-2,25 2-99 0,44 5-58 9,0-2-367-3</inkml:trace>
    </iact:actionData>
  </iact:action>
  <iact:action type="add" startTime="22959">
    <iact:property name="dataType"/>
    <iact:actionData xml:id="d3">
      <inkml:trace xmlns:inkml="http://www.w3.org/2003/InkML" xml:id="stk3" contextRef="#ctx0" brushRef="#br0">24050 15637 304 0,'0'0'121'12,"0"0"-57"-11,0 0 40 0,0 0-1 2,0 0-8 2,0 0-26-4,11 30-7 69,8-28-7-68,10 2-1-2,12 1-6 0,6-5-13 0,17 0 3 0,10 0-15 0,13 0-5 0,22 0 3 1,2 0-9-1,14-5-1 11,4-7-2-3,3-5-3-3,14-3-6 70,2 6 8-71,4-8-6-3,-7 6 1-1,-17-1-3 0,-18 2 7 1,-16 3-3-1,-24 7-1 0,-22-7 1 1,-12 7-3-1,-19 5 6 0,-6 0-5 8,-11 0 2-1,0 0-3 5,0 0 0-9,0 0 0 79,-35 0 1-78,-38 20-2-1,-27 9-1-3,-21-4-2 1,-23-13 6-1,-13 1-4 0,-1-8 3 1,-8-5-4-1,-2 0 2 0,-2 0 0 0,0 0 2 0,14 0 0 81,20 0-2-76,21 3 2-5,28 8-4 0,19 4 4 0,20-7 0 0,24-1-2 0,12 0 0 1,12-1 1-1,25 5-1 1,56 2 8-1,38-3-6 0,36-1-2 9,29-1 0-1,7-8 0-3,-4 0 0 71,-13 0 0-70,-29 0-7-6,-22 0 4 0,-29 0 2 0,-34 0-1 1,-20 0 1-1,-19 0 1 1,-18 0 1 0,-3 0 0-1,0 0-1 0,0 0 0 12,-24 0-6-6,-23 3-10-5,-20-1 11 72,-7-2-6-71,-16 0-2 1,3 0 3-3,0 0-19 0,0-5 2 0,10-10-57 1,60 15-68 0,8 0-314 0</inkml:trace>
    </iact:actionData>
  </iact:action>
  <iact:action type="add" startTime="26957">
    <iact:property name="dataType"/>
    <iact:actionData xml:id="d4">
      <inkml:trace xmlns:inkml="http://www.w3.org/2003/InkML" xml:id="stk4" contextRef="#ctx0" brushRef="#br0">24064 18452 422 0,'0'0'68'6,"0"0"28"-5,0 0-14-1,0 0 10 2,0 0 3-2,0 0-12 1,173-12-13 2,-136 12-11 4,20 0-9 62,4-5-2-69,18 2-12 1,1-2 3-1,4-1-15 0,-3 0 16 0,2-1-23 1,-9-1 0-1,7 3 0 3,6 1-4 3,10-9 0 0,13 8-10 1,5-3 10-2,5-4-11 72,-11 7 10-74,-5-4-8-3,-12 9 6 1,-3 0-3-1,-4 0 2 0,-9 0 3 1,7 0-9-1,-2 0 6 0,3 0-9 0,0-5 8 13,0-3-5-9,2-4-3-3,-2 1 2 65,3-3-2-63,-3-3 1-1,2 3 1-2,-14 3 0 1,0 1-1-1,1 6 5 0,-8-1-4 1,2-2 5-1,2-3-6 0,-5 6-1 8,3 4 0 95,-6 0 0-96,3 0 0-6,5 0 0 0,-1 0-1-1,9 0 4 0,0 0-3 1,3 0 3-1,7 0-3 2,2 0 0-2,3 0 0 0,5 0-1 1,-1 0 1 2,-8 0 0-3,-4 0-2 0,2 0 1 4,2 4 2 9,-1 0-3-5,1 9 4-8,-2-8-4 74,1-5 0-72,6 0-6-2,4 0 2 0,0 0 0 1,6 8 1-1,-5 3 10 0,5 1-11 0,2-4 8 1,-8 9-5-1,-7-12 2 3,0 10-4 7,-2-15 0-6,-4 5-1 5,4-5 1 57,-2 0-4-61,7 0 2-5,-6 0-8 0,3-11 14 0,-15-3-5 1,-13 2 6 3,-15 4 0-4,-15 6 1 0,-11-1 2 2,-3 3-1 6,-8 0 1-4,-3 0-3 3,-4 0 7 71,-3 0-5-75,0 0 0-3,0 0-2 0,-38 3-6 2,-31 22-11-1,-21 5 17-1,-17 1 4 4,-11-1-4-3,-14-5 0-1,-4-3 4 1,-18 5-4-1,-14-7 2 8,-25 5-1 96,-18-5-1-100,-11-9-1-4,-11-3-8 4,-1-3 9-4,10-5 15 1,3 0-10-1,15 0 13 0,19 8-8 1,14-8 2 0,15 4-7 2,14 5 3-1,6-3-2-1,2 5 5 0,4-5-5-1,0-6-3 0,10 5 3 6,4-5-5 6,9 0 6-9,0 0-6 14,5 0 0-8,-9 0 0-8,-3-11 0 6,7 5 1 0,0-5 0 10,2 7-1-12,7-1 2-4,0 1 1 15,7-5 0-11,5 3-3-4,5 6 2 103,9 0-1-104,3 0 0 7,0 0-2-7,-1 0 0 1,-1 0 2-1,2 2-4 0,-1 3 4 0,4 3 1 1,4-4-2-1,-1 1-1 1,4-1 0-1,3 2 0 0,0-1 0 0,-2 1 0 0,4 0-2 20,2-1 5-12,8 3-6-8,2-1 6 1,4-7-6 3,11 5 3 11,7-5 0-6,12 5-1-8,7-5 0 12,3 0-1-7,0 0 2-4,0 0-2 15,0 0 6-6,17 0-7-10,24-5 4-1,13-12-2 17,9-3 2-10,14-4 0-7,10-2-1 24,13 0 0-17,9 12-2-7,-3 3 6 0,0 6-6 20,5-2 3-16,5-1-2-4,12 3 2 145,9 5-2-144,7-5 1 7,10 5 0-7,9-7 0 0,3 7 1 1,2-8 1 0,-3 3 0-2,-13-1-1 0,-13 0 1 2,-4 1-1-1,-12 3 1 0,-2-2 1 0,-8-5-1 4,-12 5-1-2,-4-9-1 2,-10 5 3-5,0 3 4 1,3-1-6 1,-1 6-1 0,3 0 0 0,-5 0 0 1,-3 0 4 1,-7 0-3 15,4 0 1-16,-5 0 0-2,3 0 1 0,-5 6-2 2,2-1-1 0,-4-5 3-1,2 0-3 14,0 0 0-13,6 0 1 21,-2 0-3-6,2 0 6-13,2 0-5 0,0 0 2-1,3 0 3 1,-4-19-3 14,3 2-1-18,-4-8 0 2,0 5-3 0,-2 8 3-1,-4-1 0 2,-7 7 0-2,-1 0-1 13,1 1 1-13,3 5 0 10,1-6 0-3,-5 6 0 7,8 0-1-14,-4 0-2-1,-9 0-2-1,3 0 5 22,-15 0-3-13,-1 0-1-9,-5 0 8 1,-10 0-7 20,-2 0 4-7,-8 0-2-13,-10 0-2-1,-4 0 3 1,-9 0 2 93,0 0-2-94,0 11 0 1,-36 9-20-1,-33 11 6 0,-16 0 14 0,-18-6 4 0,-10-8-4 0,-15 7 0 0,-30-3 0 0,-21-2 3 2,-23-2-3-2,-23 3-9 0,-8-15-1 13,-7 1 10-11,2-6 5 71,13 0 0-73,13 0 7 3,15 0-7-1,20 0 3-2,14 0-1 1,2 0 0-1,7 0-1 0,-4 0-5 0,-6 0 7 0,14 0-7 1,-1 9-1 8,3 8 2-5,2 2-2 63,2 2 0-67,6-8 0 0,11-2-3 0,11 1 6 1,7-4-6-1,6 4 7 0,6-7-5 0,4 0 4 0,5-5-6 10,4 3 3-5,4-3 0 4,8 0 0-3,8 0 1 67,3 4-2-73,2-4 2 0,2 0-2 0,9 1 6 0,-3 5-9 1,1 0 6-1,0-1-2 0,0 1 0 0,0 2 0 0,0 5-1 10,-7-8 2 4,4-5-4-13,-4 2 5 60,9 1-7-55,-4 0 4-6,8 3 0 0,13-6-3 0,2 5 3 1,4 1 1-1,-4 0-3 1,-4 2 3 0,-5-3-1 5,-1 2-4 0,5-2 4 61,7-2-2-64,11-3-10-3,6 0 6 0,10 0-10 1,0 0-8-1,10 0-19 3,26 0-16-2,16 0-11-1,-36 0-68 1,0 0-130 11</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5:38:13.062"/>
    </inkml:context>
    <inkml:brush xml:id="br0">
      <inkml:brushProperty name="width" value="0.05292" units="cm"/>
      <inkml:brushProperty name="height" value="0.05292" units="cm"/>
      <inkml:brushProperty name="color" value="#FF0000"/>
    </inkml:brush>
  </inkml:definitions>
  <iact:action type="add" startTime="8794">
    <iact:property name="dataType"/>
    <iact:actionData xml:id="d0">
      <inkml:trace xmlns:inkml="http://www.w3.org/2003/InkML" xml:id="stk0" contextRef="#ctx0" brushRef="#br0">16209 13233 170 0,'0'0'141'59,"0"0"-134"-58,0 0 54-1,0 0 31 1,0 0 23 0,-56 28-3 0,56-26-3 0,0-2-5 0,0 0-13-1,0 0-23 0,0 0-4 1,0 3-21-1,0 6-3 1,36 0 12-1,23 2-21 0,14-3-18 0,19-1-3 0,29-7 9 0,19 0-15 0,24 0 3 0,17-13-4 1,-1-2-2-1,-9 3-1 0,-23 8 3 4,-25 4-2-4,-18 0 3 1,-29 0 25 0,-19 0-15 1,-28 0 5 0,-9 0-14 0,-17 0 2 0,-3 0-1-1,0 0-4-1,-16 12-2 1,-48 3 1 1,-28 4-4-2,-26-11 7 1,-22-8-3-1,-21 0 1 1,-22 0-2-1,-2-23 1 0,-4 1 2 0,15 5-3 0,7 4 2 0,24 7-5 0,20 6 6 1,34 0-6-1,27 0 8 1,24 0-7-1,19 0 2 1,15 0 0 4,4 7 1-4,39 5 0-1,70 3 4 1,52 2-1 1,52-4-3-2,28-4 2 1,6-9-1-1,-20 0 0 1,-32 0-4-1,-40-5-2 9,-39-9 2-2,-32-4-1 10,-17 4 2-7,-26-1-1-8,-21 10 4 2,-10 0-5 18,-10 2 7-20,-30 3-8 0,-62 0 2 27,-37 0 2-12,-29 6 0-16,-8 21 1-1,-3 0 1 1,7 0-1 1,22-5 0 1,24-1 3-1,33-5-8 7,25-1 8 3,26-7-7-10,15-2 3 21,17-6 0-9,0 0 0-13,46 0 1 0,54 0-1 1,45 0 1 3,16 0 2 32,-7 0 1-22,-24 0-8-14,-46 0 2 1,-35 0-6 0,-31 0 5 0,-18 5 2 0,0 7-6 0,-31 1-42 7,-35 2-39 0,-5-8-36-5,31-7-80 26,7 0-521-27</inkml:trace>
    </iact:actionData>
  </iact:action>
  <iact:action type="add" startTime="10021">
    <iact:property name="dataType"/>
    <iact:actionData xml:id="d1">
      <inkml:trace xmlns:inkml="http://www.w3.org/2003/InkML" xml:id="stk1" contextRef="#ctx0" brushRef="#br0">28711 13473 511 0,'0'0'124'20,"0"0"0"-17,0 0-20 20,170-3-42-22,-111-9-9 2,18 4-7 0,12-1-6-1,12-4 1 0,22 1 0 2,18 4-13-2,8-6-3 21,11 2-8-22,-2 2-1-1,2-5-7 1,4 4 2 41,-3 2 6-7,4 0-7-31,-8 8-2 1,-9-3 7-2,-3-4-1 0,-13 5-7 0,-11-8 7 1,-12 0-13-1,-13-4 3 21,-19 1-1-22,-9-2 5 3,-12 2 0 4,-5-1-5-3,-10 8 4-3,-9 0-6 2,-15 1 5 17,-7 4-6-19,-10-1 0 0,0 0 1 3,0 3-1-4,0 0-5 1,-59 0-3 1,-38 0-6 0,-47 0 12 20,-42 3-1-20,-21 17 5 0,-15 2-2 0,2 1 1-2,10-6-1 2,23-6 3 21,16-2-1-22,20-7 0 0,24 0-2-1,3-2 9 2,21 0-9-1,22 0 8 26,25 0-8-25,33 0-1 0,14 0 1 2,9 0-1-3,0 0 1 19,58 0 0-17,56 0 8-2,53 0-1-1,37 0-5 3,30-2-1-1,17-6-2-3,4-1-5 20,-15-3 2-17,-28-1 0-2,-32 1 1 1,-46 2 3 0,-34 1 0-1,-40 3-1 17,-31 3 3-17,-15 1-3 0,-14 2 4 1,-2 0-6 36,-71 0 1-18,-47 17-11-17,-48 11 8-1,-30 0 5-3,-13-2-1 3,-7-2 3 0,8-7 3-2,17-5 3 0,24-3 5 1,22-7-8 20,26-2 3-18,21 0-1-1,23 0-3 0,41 0-4 32,12 0 3-14,24 0-3-18,0 0 2 1,29 0 3-1,53 0-2-1,25 0 6 1,-3 0-9 27,-5 8-3-26,-28 1 1 0,-25-4-2-1,-14 1 4 2,-23-4 0-2,-9 2-6 1,0-3-3 23,-13 6-20-22,-35-2-52 0,-12 10-30 3,31-10-50-4,5 4-265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0T04:03:01.587"/>
    </inkml:context>
    <inkml:brush xml:id="br0">
      <inkml:brushProperty name="width" value="0.05292" units="cm"/>
      <inkml:brushProperty name="height" value="0.05292" units="cm"/>
    </inkml:brush>
  </inkml:definitions>
  <iact:action type="add" startTime="14442">
    <iact:property name="dataType"/>
    <iact:actionData xml:id="d0">
      <inkml:trace xmlns:inkml="http://www.w3.org/2003/InkML" xml:id="stk0" contextRef="#ctx0" brushRef="#br0">10596 6552 792 0,'0'0'200'12,"0"0"-86"-9,-168 200 24 2,65-107-56 3,2-3-44-2,21-9 1 4,6-10-9-4,22-24-7 2,17-12 1 0,18-18-6 0,5-12-5-1,12-5 4 1,0 0-3 0,53-22 2-1,38-35-5-1,39-32-2 2,21-27-6 2,16-10-5-3,-15 5 2-1,-29 29 0 2,-49 41 0 0,-42 31 5 0,-25 20 11-2,-7 0 23 2,-36 50 9 1,-41 36-1-2,-27 33-4-1,-14 19-35 2,0 2-5 0,9-4 2 0,16-21 2-2,25-28-4 2,24-31 2 1,24-28-1-2,17-22-3-1,3-6 0 2,44-14-1 0,47-47-1-2,45-35-6 2,30-32 0 0,26-18 2 0,3-2-3-2,-24 14 4 1,-51 36-3 4,-59 46 2-5,-45 39 4 0,-16 13 0 2,-60 56 1 0,-40 39 1-2,-33 34 1 3,-8 18 1-2,-4 1 2 1,16-7 0-2,13-22 4 2,29-21-5 2,24-29 7-4,29-32-4 0,24-25-4 2,10-12-1 0,61-23-2 0,52-47 0-2,51-32-3 3,30-33-2-2,31-25-4 1,2-11-3-2,-32 2-8 3,-58 48 5-3,-74 54-2 3,-55 52 10-3,-12 22 5 3,-80 68 2-2,-44 44 3 1,-30 29-2-3,-17 15 7 6,3-4 5-5,18-16-4 4,31-22-1-1,26-32 2-2,36-30 2-1,29-34-3 1,32-22-4 1,13-3-4-1,78-45-1-1,50-37-5 2,47-32-1 0,37-27 0-2,17-33-10 2,6-15-2 0,-35 13-3 0,-62 33-8-2,-67 69-23 2,-70 57 51 2,-23 20-3-4,-77 72 4 0,-43 43 4 1,-24 26-1 1,-3 14 8 1,-8-7 6-3,22-23-3 2,19-27 5 0,33-36-2-1,39-24 0 1,29-29-6 1,22-12-8-3,53-24 0 0,60-38-3 2,42-27 0 0,36-24-1 0,22-25 1-2,-3-8-8 2,-27 17-3 1,-54 39-15-2,-62 48 9 2,-63 42 16-2,-14 56 1-2,-96 71 5 2,-36 47 7 3,-26 21-10-2,1-17 2-2,21-28-2 2,24-38 0 0,35-44 5 0,32-33 3-2,35-23-4 2,20-12 1 0,87-47-5 0,58-49 1-2,60-42-1 2,33-34-2 0,30-33 0 0,6-10-1 0,-30 14-12-3,-53 44-31 5,-74 67 15-5,-63 54 22 4,-54 36 7-1,-36 76 1-1,-82 67 4-2,-42 58 4 4,-25 14-1 0,-6-1 7-2,7-36-5-1,25-45 5 2,37-43 11 0,51-47-10-3,48-30-12 3,23-13 1 0,88-36-5 0,56-49 4-2,45-38 3 2,27-36-7 2,18-33-2-4,-1-11-27 1,-33 21-2 0,-62 51-16 1,-70 65 16 0,-68 66 22 0,-28 44 9 1,-85 80 2-4,-43 55 1 3,-22 33 3-2,-4 11 9 5,11-16 1-5,12-30 2 0,26-48 5 2,44-47-4 1,35-42-3-1,44-31-9-1,18-9-6 1,76-35 0 0,40-41 4-2,46-40-4 2,18-32-1 0,17-37-6 0,-8-15-16-2,-28 7-6 2,-51 43-3 0,-49 60 12 0,-48 51 12-2,-21 39 4 1,-44 31 3 1,-40 54 0-1,-25 29 7 1,4 7 9 0,6-2-2 0,18-24 6-2,20-28-11 2,22-27 1 0,22-23-2-2,17-17-4 1,0 0-3 1,49-32-1 0,35-30 1-1,25-22-1 3,20-14-4 1,5-20 1-7,4-9-6 3,-15 4 1 2,-26 14-1-1,-36 32-7 0,-32 41 8-2,-29 31 5-1,0 5 2 3,-40 59 1 0,-30 42 3-3,-12 33 0 6,0 21 2-5,14-9 5 2,9-16-5-2,15-21-3 3,11-25-1-2,7-22-1 1,11-23-1 0,7-24-1 0,5-15-30-3,3 0-43 4,0-17-38-1,3-33-53 0,10 16-61-2,7 0-222 1</inkml:trace>
    </iact:actionData>
  </iact:action>
  <iact:action type="add" startTime="18111">
    <iact:property name="dataType"/>
    <iact:actionData xml:id="d1">
      <inkml:trace xmlns:inkml="http://www.w3.org/2003/InkML" xml:id="stk1" contextRef="#ctx0" brushRef="#br0">703 7838 517 0,'0'0'198'7,"0"0"-128"1,0 0 19 0,0 0-48-2,0 0-11 2,0 0 26 0,0 0 11 0,11 0 9-1,-11 4-13 0,-13 18-7 1,-9 10-15 0,-4 5-1-2,-3 3-6 2,0 7-6 0,-6 0-5 0,-1 10-8-2,7 2 7 2,-3 0 0 0,1 3-6 2,-2 0 0-6,5-1 1 4,0 1 0 0,3 6 4 0,5-1-3-2,-4 5-6 2,7-1 5 0,-2 3 6 0,-4 0-14-1,8-2-1 0,0 2 13 2,1 1-14-2,4 0 4-1,3-5 4 2,-2 4-3 0,5-4 1 0,-3-3-1-2,7 8-6 2,-3-6 2 0,3 4 5 0,0 4-3-2,0-5-3 2,0 6 2 0,0 1-2 0,0 1-4-1,0-1 0 0,0-4-3 1,0-5 4 0,0-3-3-1,0-8 0 0,0-5 2 2,0-6 0-2,0-7-2-1,0 2-1 2,0-4 2 0,3 1 1 0,4-4 0-2,-3 6 1 3,5 3-2-2,-6 4 2 1,-2 15-3-2,-1-2 0 2,0 2-1 0,0 1 4 0,3-4-4-1,-3-2 1 1,9-7 2-1,-8-3-3 1,7-6 3-1,-2-4 0 0,-1 7 3 2,3 1-1-2,-4 7-5-1,-1 4 3 2,-3 2-3 1,0 2 4-2,0 5-1-1,0 0 0 2,0 3-2 0,0-2-1 1,0-6 3-4,0-5-3 3,0-8 4 0,0 0-3 0,0-5-1-2,0 7 4 2,0 5 4 0,0 6-7 0,0 9 1-1,-3 1 0 0,1-1 3 2,-3 2-4-2,-4-7 0-1,8 5-1 2,-5-6 0 0,1-7 4 0,2 2-3-2,2-2 0 3,-8 2 3-2,9-4-4 2,-3-3 3-4,2 3 4 3,1 1-7 1,-3 2 1-2,3 5 1 2,-3 5 1-3,3 0-3 3,0 5 1-1,0-2-1-2,0-1 1 4,0-7-1-3,0-6 3 0,0-1-2-1,7-3 1 4,6-7-2-5,-5 2 4 3,-2-2-3-2,4 4 3 4,-3 2 0-4,4 3-3 3,-2 10 3-4,-3 0-1 6,1 5-3-5,-1-4 0 2,-2-11 3-2,8-2-1 4,1-17-1-4,-4-4 0 3,-2 1 2-3,5 0 0 2,-4-1-1-2,4 1 2 2,1 3-4-3,1-2 4 6,4 2-3-6,1 0 1 4,1-1-1-3,3-4-1 3,3-4 0-2,-5-6 0 1,3 3 1-2,-1-8-1 4,-2 3 0-5,5-1 0 3,3-6 2-2,3 2-2 4,8 2 0-4,14-2-1 2,13-1 0-1,18-1 0 2,6 1 1-2,14 1 0 1,1 0 0-2,-6-5 0 4,-12 4 1-4,-13-1 1 1,-14-1-2 0,0 3 0 2,-4 2 1-3,-7-4 0 2,0 4 0-2,-10-3-1 5,-4 0-1-5,-4 0 1 1,-6-2 0-1,5-1 1 5,-12-4-1-5,-2 5 0 1,-1-7 0 0,-4 5 0 3,8-5 0-4,2 1-1 1,2 0 1 0,5 1 0 2,2-1 2-3,-14 1-4 2,-4-2 4-2,-3 0-3 5,-10-5 1-5,0 0 0 2,0 0 0-2,0 0-1 1,0 0 0 1,0 0 0 0,0 0 0-2,0 0-2 5,0 0-3-5,0 0 2 1,0 0-3 1,-18-27 1 0,-23-25 5-1,-3-7 1 0,-6-2-1-1,-1 5-1 5,12 13 1-6,4 10 1 3,2 8 0-1,4 6 0 2,6-2-1-3,5 7 0 4,7 6 1-3,8 6 1 1,-3-2-1-3,6 4 2 3,0 0 0 0,0 0-2 1,0 0 2-4,0 0-2 3,0 0 2 0,0 0-1 0,0 0 0-1,0 0 2 1,0 0 0-2,0 0 0 3,10 0 0-2,29 0-1-2,9 4-1 5,9 16 1-1,6 10-2-3,1 1 2 2,3 2 1-1,-3 1-2-1,-8-6 4 2,-5 0 0 1,-5 0 4-2,-11-5-5 2,-6-7 6-4,-9-5-4 4,-14-5-6-2,-4 0 0 1,-2 9 0-1,0 2 0 1,-18 7 0-1,-46 4 0 1,-20 4 0-1,-24-5 0 1,-8 1 0-1,3-2 0 1,12-8 0-1,13 2 0 1,16 1 0 0,8-5 0 0,23-4 0-2,22-7 0 1,9-5 0 2,10 0 0-3,0 0 0 2,0 0 0 0,0 0 0 0,29 0 0-3,22 0 0 4,7 0 0-2,-3-10-92 2,-27-16-79-4,-28 12-118 3,0 9-191 1</inkml:trace>
    </iact:actionData>
  </iact:action>
  <iact:action type="add" startTime="29123">
    <iact:property name="dataType"/>
    <iact:actionData xml:id="d2">
      <inkml:trace xmlns:inkml="http://www.w3.org/2003/InkML" xml:id="stk2" contextRef="#ctx0" brushRef="#br0">29726 6359 605 0,'0'0'269'6,"0"0"-130"1,0 0 2 1,0 0-30-2,0 0-32 2,0 0-53 0,-126 163-16 0,24-70 10-2,-9-1-1 2,11-3-3 0,14-7 2 0,15-11 0-2,18-14-4 2,13-18 0 0,20-16-5 0,10-18-5-2,10-5 1 4,0 0-2-4,42-20 1 2,46-33 0 0,37-23-1-2,24-20-1 3,12-10-1 0,-4-7 3-2,-19 12-1 1,-41 23 5 1,-41 27 3-1,-34 34-4-6,-22 17 7 6,0 7 58 0,-61 59-7 0,-26 33-50-2,-23 17-9 3,3 10 3 0,2-12-7-2,8-13 6-2,20-22-8 5,18-20 1-4,21-29-1 0,24-14-1 4,14-16 1-4,0 0-8 3,48-29-1-2,49-27 2-1,39-22 5 2,12-24 0 0,13-13 0 0,-13-6-3-2,-15 15 1 2,-43 33 2 0,-37 33 2 0,-38 31 2-2,-15 9 0 3,-58 73 15 0,-45 41 1-2,-30 31-10-2,-5 8-7 3,3-6 4 2,9-15-1-4,14-20-1 3,20-27-3-4,32-28-1 4,31-32 0-2,18-19 1 1,11-6-3-2,59-21-8 2,51-33 1 1,51-34 9-4,23-22-3 3,31-27-4 0,22-21 3 0,-15 0 0-1,-42 26 0 1,-70 51 2-1,-62 44 3 3,-48 37 0-5,-38 28 3 2,-69 53 8 2,-38 35-9-2,-14 10 5 0,11-1-2 2,19-16-3-3,27-22 6 0,23-21-2 3,22-22-2-2,30-24-3 2,18-19-1-2,9-1 0-1,35 0-2 2,49-33 0 1,42-31-2-2,42-29-2-1,41-31 2 3,21-22 2-1,-12 3-5 0,-50 30-1-3,-68 46 4 3,-57 36 4 2,-43 31 0-4,-23 19 0 0,-76 63 3 2,-40 41 0 0,-29 23-1 0,10-1 2-1,15-16 0 0,19-24 0 1,26-23 6-2,27-21-8 4,30-28 2-4,27-19-2 2,14-14-2 0,0 0 0-2,46-6-2 3,35-32-1-2,43-20-1 2,20-23 3-4,46-34-2 3,38-37 2 0,0-5-3 0,-37 19 0-2,-71 49 1 4,-69 52 1-4,-51 37 2 2,-17 27 3-2,-85 64-1 4,-43 41-1-4,-27 28 1 0,-8-3-2 2,15-11 1 0,20-25 2 0,23-27 0 0,31-28-2-2,27-26 0 3,32-27-1-2,22-9 0 2,10-4 0-4,10 0-2 3,59-34 0 0,34-25-3 0,42-28-1-2,39-28 4 2,34-21-3 1,5-7-15-2,-34 21-12 0,-56 36 19 2,-74 50 7-3,-47 36 6 0,-12 4 2 2,-71 77 3 0,-36 31-4 0,-24 21 0 0,-5 0 0-2,16-11 4 3,8-15-1-2,19-12 1 7,25-25-3-13,25-22 1 6,27-29-3 1,16-16 3 0,7-3-3-2,65-14-2 2,33-42-2 2,35-27 1-4,29-31 0 0,20-23 3 2,14-19-2 0,-17 10 0 0,-41 31-2 0,-52 48 4-2,-50 39-2 2,-43 28 2-1,-16 23 5 2,-69 58 1-2,-42 37-1 0,-15 15-1 2,-3 4 1-3,1-14-1 1,12-16-1 1,13-17 1 0,22-20-3-2,31-22-1 2,27-20 1 0,22-19-1 0,17-9 0-2,9 0 0 2,63-31-5 0,40-37 1 0,37-30-2-2,28-28 3 2,11-29-3 0,5-8-2-2,-28 14-1 4,-49 46-6-3,-51 46 7 0,-57 54 8 2,-8 12 2-2,-76 72 10 0,-41 46-4 0,-27 25 3 1,-2 4 4-2,11-14-5 2,18-33-2 0,24-35 0 1,32-33-5-4,22-18-3 3,27-18 0 0,12-5 1 0,35-3-1-2,46-38-2 4,35-33 0-4,28-27 1 1,27-30-2 0,23-32-3 2,5-15-2-2,-20 13-9-1,-52 34 5 2,-59 55 5 0,-41 51 7 0,-27 25 0 0,-24 60 13-2,-63 58 18 2,-35 36-17 1,-19 15 4-2,-2-13-5 0,14-22 10 0,8-27-16 1,33-30 4 0,20-25-8-2,33-28 1 4,18-15-4-4,17-9 0 0,17 0-1 3,54-14 0-1,38-37 0 0,31-26-1 0,26-32-5-3,11-20-5 3,-9-13-6 0,-22 7-1 0,-36 26 11-2,-39 44 1 2,-37 36 5 0,-27 26 2 0,-7 3 4-2,-38 48 2 2,-33 39 1 1,-20 23 3-2,-2 5-5 0,9-3 0 2,9-13-2-3,5-18 0 2,18-17 0 0,13-19-2-1,18-21 1 1,13-17-2 0,8-7 0-3,0 0-1 3,39-2 1 0,30-35-6 0,16-19 0-2,12-12 1 2,-10-3 0 0,-13 10-2 1,-24 23 4-3,-21 23 3 2,-24 15 0-1,-5 0 2 2,0 3-1-4,-8 47-1 5,-29 30-3-4,-16 20-3 1,6 5-25 0,3-13-26 2,6-25-24-2,11-23-12-1,15-27-79 4,12-17-51-4,0-9-419 2</inkml:trace>
    </iact:actionData>
  </iact:action>
  <iact:action type="add" startTime="32617">
    <iact:property name="dataType"/>
    <iact:actionData xml:id="d3">
      <inkml:trace xmlns:inkml="http://www.w3.org/2003/InkML" xml:id="stk3" contextRef="#ctx0" brushRef="#br0">19208 6976 329 0,'0'0'206'8,"0"0"-94"-2,0 0 20 1,0 0-33 1,0 0-40 0,0 0-15-2,0 0 1 4,36-5 9-4,-36 5-9 0,-4 0 2 3,-28 0 2 0,-11 12-11-3,-14 2-2 0,-11 2-5 4,-19 11-4-4,-6-3 0 2,-4 7-3-2,9 3-5 8,4-5-1-9,7 4 1-1,13-2 5 6,8 4 2-3,3 3 7 0,10 10 4-1,5 11 0 4,5 6 2-4,5 2-7 3,-1 6-2 0,12 4-8-3,-6 5-5 1,2 16 0 0,1 13-3 1,3 6-6 0,-2 8 0-2,1-7 1 1,7-6-3 2,-1-2 2-1,2-6 0-2,4 5-1 4,-1 2-3-5,4-2 1 2,0-3 1 1,-1-5-1 2,4-5-3-4,0 0 0 0,0 3 5 3,0 0-3-2,0 9 3-1,0 1-7 1,0-3 7 4,0-5-6-5,0-3 1 0,0-1 6 4,0 10-8-5,-3 0 3 4,-1-3 2-2,-8-3-3 2,1-7 0-3,2 0 4 1,2-3-6 2,-4-7 2-2,9-3 3-1,-3-2-4 2,-2 0 5 2,3 0-2-4,-1-2 1 0,2 1-2 4,-4 3 0-3,-3 1-1-2,3 4-1 3,-2 4 1 3,5-1-1-5,4 4-1-1,0-3 1 5,0-4 1-4,0-3 0 1,-8-1-1 1,3-10 0 1,-3 2 6-3,3 2-5 0,3 3 1 4,-7 8-2-4,6-3 0 2,3 4-1 0,0-2 1 0,0-4 0-1,0-1-1 1,0 23 2 1,0-3 1 1,0 0-3-4,0 0 1 1,0-19-1 0,0-1 0 1,0 1 1 0,0-1-1 0,9 5 1 1,-4-11-1-3,5-2 2 2,3-4-4 0,3 3 3 0,-5 0-2-2,8-1 2 2,-6 1-2 0,5-1 2-2,2-4 0 2,2-5-1-1,-1-6 0 2,-2-1 0-4,-1-8 0 3,2-3 0 0,-1 7 1-2,-5 0-1 2,4 5 0 1,5 3 0-2,3-5 0 2,6-4 0-2,7-5 0 0,4-9 0 1,4 1 0-1,1-5 0 1,-9 0 0-1,6-6 0 1,3 0 0-1,-4-1 0 2,16-5 0-4,4-1 1 4,5-4-1-1,-5-2 0-3,-3 1 0 3,-10-4 0 0,1 0 0 0,1-3 2-1,-5 3-2 0,9-5-1 1,-1 1 0 0,-2 0 1 1,1-3 1-4,2 2-1 4,6-2 0-4,1 2 0 4,4 9 1-1,0 4-1 0,-7-1 0-1,-4 7-2 2,-6-11 1-4,-6 4-3 4,-11-7 3-2,0-5 0 1,-2-5 1-1,-3 0 0 1,2 0-1 0,4 0 0-1,-1 0 1-1,-1 0-1 2,-10 0 1 1,0 0 0-1,-15 0 1-3,2 0 0 4,-3 0-2-1,-4 0 1-2,0 0 0 1,0 0 0 2,-1 0-1 0,-2 0 1-4,0 0 0 3,0 0 0 0,0 0 0-2,0 0-1 2,0 0 0-1,0 0 0 2,0 0-3-2,0 0 0 0,0-8 0 0,0-9-1 2,0-14 2-2,-20-9 0 2,-12-15 0-1,-5-2 6 0,-5-4-6 1,1-3 3-2,-7-2 0-1,-1 9-1 4,5 2 1-4,4 9-3 2,9 8-1 0,2 4 2 0,12 14 2-2,5 6-1 0,4 3 2 0,8 2-1 3,-3 1 0-4,3 2 1 3,0 3 0 0,0 3 0 0,0 0 3-1,0 3 1 0,0 40 4 1,20 13-8 0,15 3 1 0,10 8-2-1,11-2 0 0,1 1 1 1,4-2-2 0,-2-9 0 0,1-1 1-2,-5-4 1 2,-2-1 0 0,-6-5-1-2,-10-2 0 2,-8-5 0 0,-8-4 2-1,-11-7 0-1,0-1 1 3,-10-5 0-1,0 4 1-1,0-1 0 0,-36 8 0 0,-25-3-4 1,-19 4 2 1,-8-2-2-2,-9-5 3 0,-3 1 0 1,2-1-1-1,11 2 0 2,11 0 0-3,15-7 0 2,17-3-1 0,15-4 0-1,13-8 0 0,9-5-1 1,7 0 0 0,0 0 0-2,0 0-2 2,12 0 2 0,30 3 0-1,8-3-5 0,-10 0-38 1,-16 0-45-1,-18 0-75 2,-6 0-86-3,0 3-182 2</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0T04:07:30.646"/>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
  </inkml:definitions>
  <iact:action type="add" startTime="6858">
    <iact:property name="dataType"/>
    <iact:actionData xml:id="d0">
      <inkml:trace xmlns:inkml="http://www.w3.org/2003/InkML" xml:id="stk0" contextRef="#ctx0" brushRef="#br0">1737 9490 937 0,'0'0'202'10,"0"0"-100"-4,0 0 41 1,0 0-56-1,0 0-10 2,0 0 27 0,7-9-16 0,-7 9-24-2,0-2-9 2,0 2-12 0,18-6-3 0,8-6-14-2,14-4-6 2,7-4-12 0,6 3 0 0,1 0 5-2,8 3-6 2,-1 6 5 0,3 2-5 3,-3 6-3-6,0 0-4 2,-2 0 0 3,2 9 0-3,-4 19 0-1,-2 6 0 1,-10 2 0 1,-2 4 0 0,-7 2 0-2,-11 5 0 2,-9 2 0 0,-6 3 0 0,-10 2 0-3,0-4 0 3,-20-1 0 1,-24-7 0-1,-12-5 0-2,-7-10 0 2,-5-5 0 0,4-7 0 0,4-4 0-1,3-5 0-1,11-4 0 3,8 1 0-1,6 3 0-2,10-4 0 2,9 2 0-1,3-2 0 2,4-2 0-2,5 3 0 1,1 0 0-1,0 6 0-2,25 7 0 3,22 1 0 0,13 6 0 2,-7-1 0-2,-2 6 0 0,-6-3 0-1,-4 8 0 1,-9 5 0 0,-9 1 0-4,-4 1 0 4,-9 1 0 0,-7 0 0-2,-3 0 0 2,0 4 0 2,-26 0 0-4,-28-3 0 0,-17-5 0 2,-9-12 0 0,-11-5 0 0,-5-6 0-3,8-9 0 4,4 0 0 2,4-5 0-7,19 0 0 3,5 0 0 3,14 0 0-4,21-2 0 2,4-6 0-2,12 4 0 2,5 1-12 2,0 3-44-4,0 0-36 0,0 0-76 3,0 0-75-2,0 3-237 1</inkml:trace>
    </iact:actionData>
  </iact:action>
  <iact:action type="add" startTime="10430">
    <iact:property name="dataType"/>
    <iact:actionData xml:id="d1">
      <inkml:trace xmlns:inkml="http://www.w3.org/2003/InkML" xml:id="stk1" contextRef="#ctx0" brushRef="#br1">7725 8155 590 0,'0'0'447'10,"0"0"-358"-3,0 0 13-1,0 0 2 0,0 0-25 4,0 0 22-2,74-19 0-4,-35 19-23 4,2 0-14 2,2 0-19-2,3 0-14-4,1 5-4 6,-2 12-7-2,-6 2 3-2,-7 4-8 2,-8 4-3 0,-3 0-4 0,-18 10 0-2,-3 4-2 2,0 4-2 0,-28 0-3 0,-20 0-2 1,-8-9 1 0,-9-3-1-1,-5-4 0-3,8-9 0 1,7-6 0 2,8-3-3 0,17-4-3-2,12-3-2 1,15-4-2 2,3 0 0-2,0 0 10 0,0 3 0 0,0 3 0 2,28 8-4-1,18 8-3-1,5 3 3 0,1 6 5 3,-4-1 0-7,-15-3 0 6,-6-2 2-1,-16-2-1-1,-8 4 1 0,-3 0-1 1,0 3 1 1,-30-2-2-3,-24-5 1 1,-5-6-1 1,-10-9 0 2,3-5-1-5,2-3 0 2,10 0 0 0,14 0 0 4,11 0-3-5,19 0-32 0,10-6-62 3,0-16-54-1,7-1-7-4,13 14-86 4,0 7-253 2</inkml:trace>
    </iact:actionData>
  </iact:action>
  <iact:action type="add" startTime="11086">
    <iact:property name="dataType"/>
    <iact:actionData xml:id="d2">
      <inkml:trace xmlns:inkml="http://www.w3.org/2003/InkML" xml:id="stk2" contextRef="#ctx0" brushRef="#br1">8405 9065 859 0,'0'0'221'7,"0"0"-98"-3,0 0 5 4,0 0-89 0,0 0-24-2,0 0 6 2,0 51-14 0,0-51-7 0,0 0-21-2,7 0-117 2,9 0-136 2</inkml:trace>
    </iact:actionData>
  </iact:action>
  <iact:action type="add" startTime="11393">
    <iact:property name="dataType"/>
    <iact:actionData xml:id="d3">
      <inkml:trace xmlns:inkml="http://www.w3.org/2003/InkML" xml:id="stk3" contextRef="#ctx0" brushRef="#br1">9122 8237 562 0,'0'0'275'4,"0"0"-124"6,0 0-22-4,0 0-43 2,0 0-42-2,15 177 28 2,-18-107-7 0,-7-1 2-3,-6 2-12 4,1 1-11-1,1 2-13 0,-5 0-7-2,2-7-13 2,5-8-1 1,3-12-8-2,1-18-2-2,8-14-2 3,0-5 0 3,0-10-24-8,0 0-41 6,0 0-31 0,0-19-81 0,8-16-38-3,-6 15-153 0,-2 3-281 4</inkml:trace>
    </iact:actionData>
  </iact:action>
  <iact:action type="add" startTime="11634">
    <iact:property name="dataType"/>
    <iact:actionData xml:id="d4">
      <inkml:trace xmlns:inkml="http://www.w3.org/2003/InkML" xml:id="stk4" contextRef="#ctx0" brushRef="#br1">9040 8863 418 0,'0'0'291'5,"0"0"-155"1,0 0 25 2,0 0-61 0,0 0-11-3,-187-4-3 4,146 4-20-1,14 0-13 0,11 0-11-3,5 0-14 4,9 0-2-2,2 0-3 2,0 0-3-3,0 0-6 2,0 0-5 0,0 0-7-2,0 0 0 2,0 0 3 0,0 0-4 0,0 0-1-2,0-10 1 2,-3-6-2 1,3-7 2-2,0-3-2-1,0-5 1 2,0 0-3 2,17 0-1-6,-1 4 1 4,-6 7 1 1,-4 6-1 0,-2 1-1-5,-4 0-1 4,3 2-4 2,-3-2-1-3,3 1-6-3,-1 1-7 6,6 0-18 0,0 5-72-5,-4 6-64 4,0 0-170-2</inkml:trace>
    </iact:actionData>
  </iact:action>
  <iact:action type="add" startTime="12225">
    <iact:property name="dataType"/>
    <iact:actionData xml:id="d5">
      <inkml:trace xmlns:inkml="http://www.w3.org/2003/InkML" xml:id="stk5" contextRef="#ctx0" brushRef="#br1">10094 8205 747 0,'0'0'201'4,"0"0"-101"4,0 0-19 2,0 0-55-6,0 0 3 4,0 0 30 2,0 0-16-2,-180 68-10-4,119-42-2 4,-1 1-8 2,-2 10-1-2,6 2 8-4,1 6-2 4,7-3-4 2,9 4-2-4,8-1-1 0,9-4 0 4,16 2 7-2,8 2-6-2,0-1 1 2,13 0-6 3,27-8-3-4,7-6-1-1,-1-10-6 1,-2-12-2 2,-5-5-4 0,-2-3-1-3,4 0-2 2,-18-13 0 0,0-14-2-3,-10 6 2 4,-13-2-2-1,0-3 1 0,0 4-1-4,-26 0-1 3,-24 2 3 3,-7 3 2-6,-2 5 0 4,2 7 2 0,9 5-1 2,-1 0 0-6,14 0-1 4,6 0 0 2,6 12-4-4,9 5-2 1,8 4-31 0,1 3-36 3,5 9-51-3,0-19-108-1,0 8-220 1</inkml:trace>
    </iact:actionData>
  </iact:action>
  <iact:action type="add" startTime="16198">
    <iact:property name="dataType"/>
    <iact:actionData xml:id="d6">
      <inkml:trace xmlns:inkml="http://www.w3.org/2003/InkML" xml:id="stk6" contextRef="#ctx0" brushRef="#br2">6420 18828 214 0,'0'0'231'5,"0"0"-84"2,0 0-14 0,0 0-24 3,0 0-8-6,187-25-15 5,-97 5-10-2,15 1-15 2,19 2-6-4,17 3 6 3,8 2-4 2,-2 7-2-4,-5 5-4 0,-3 0-24 2,-12 0-4 2,-9 0-4-4,-17 0-2 5,-12 0-4-7,-24 0 1 6,-19 0-1-6,-17 0-2 4,-17 0-2 1,-12 0-1 0,0 0 2-5,0 0-4 4,-44 12-3 2,-44-7-2-2,-43-5 1-2,-19 0-2 0,-11 0-1 3,1-12 1-2,10-5 1 0,15 9-1 2,19 3 0-1,19 5-1-2,24 0 1 2,28 0-1 0,21 0 0 0,21 0-2-1,3 0 3-1,45 11 0 2,50 15-5 0,34 12 3-1,27 5 1 0,9-8-2 1,3 0 1-1,-14-10 1 0,-36-8 1 2,-39-12 0-2,-36-2 0-1,-27 4 2 2,-13-7 0 0,-3 0-1 0,-43 0-1-2,-57 0-5 2,-44 0 4 2,-23-10 1-5,-4-6 1 2,10 5 3 1,21 11-2 0,24 0 2-2,30 0-4 2,31 0 3 2,31 0-3-4,19 0 0 0,5 0 0 2,36 5 0 2,41 1-9-3,28 5-23-1,2-3-50 1,-14-1-64 3,-61-7-52-6,-19 0-141 4</inkml:trace>
    </iact:actionData>
  </iact:action>
  <iact:action type="add" startTime="17575">
    <iact:property name="dataType"/>
    <iact:actionData xml:id="d7">
      <inkml:trace xmlns:inkml="http://www.w3.org/2003/InkML" xml:id="stk7" contextRef="#ctx0" brushRef="#br2">472 18691 552 0,'0'0'211'8,"0"0"-81"-2,0 0-24 2,0 0-49-1,0 0 7 1,242-19 5-2,-135 2-5 2,32 7-8 1,23 5-7-2,15 5 5 0,7 0-13 1,-10 0-13 0,-27 0-9-1,-26 0 14 0,-31 0-13 1,-30 0 0 0,-26 5-11 0,-18-5 3-2,-11 6 3 2,-5-6-6 0,0 0-5 0,-12 0 0-2,-68 4-3 2,-46 0 1 0,-42-4-1 0,-20 0-1 2,-5 0-2-4,5-8-1 1,22-3 3 1,33 5-2-2,33-1 2 2,32 7-1 1,39 0 2-2,17 0-1-1,12 0 1 1,25 0-1 2,50 0 1-1,51 1 0-1,40 26-1 0,13 0-1 1,-8 0 1 0,-27 0 0-2,-40-5 2 2,-37-14 0-1,-31 4 1 2,-24-12-3-3,-12 0 0 2,0 5 1 2,-25-5-2-4,-46 0 1 0,-38 0-3 1,-20 0 0 2,-3 0 2-2,11 0 0 0,22 0 1 1,30 0 0 0,27 0 0 0,27 0 1-2,12 0 0 2,3 0-1 1,20 0 3-2,57 0 3-1,35 0 1 2,17 14 1 0,-15 3-7 0,-24 4-2-2,-29-12 0 2,-28-5-17 0,-22-4-19 0,-11 0-69-2,0 0-115 2,-34-4-112 1</inkml:trace>
    </iact:actionData>
  </iact:action>
  <iact:action type="add" startTime="25211">
    <iact:property name="dataType"/>
    <iact:actionData xml:id="d8">
      <inkml:trace xmlns:inkml="http://www.w3.org/2003/InkML" xml:id="stk8" contextRef="#ctx0" brushRef="#br1">29669 7447 803 0,'0'0'346'5,"0"0"-231"3,0 0 40-1,0 0-70 1,28 0-18-2,-12 0 13 2,7-6-4 0,10-8-6 2,2 0-20-4,13-3-4 2,1-3-9-2,4 3-9 2,3 3-8 0,-5 8-3-2,-5 6 3 2,-5 0-1 0,-4 0-6-2,-5 6-13 2,-4 15 0 0,-2 1 0 0,-14 3 0-2,-7 1 0 4,-5 2 0-4,0 6 0 2,-26 7 0-2,-24 0 0 2,-20-5 0 3,-10-11 0-6,3-15 0 1,2 2 0 3,3-9 0 0,18-1 0-2,13 2 0-1,18-4 0 2,16 0 0 0,7 0 0 0,0 0 0 0,0 2 0-1,7 13 0 0,34 7 0 1,15 12 0-3,4 13 0 4,-7-2 0-2,-5 6 0 1,-9-1 0 3,-11-9 0-6,-11-6 0 2,-8-6 0 0,-9-10 0 0,0 5 0 3,-23 0 0-3,-32 8 0 0,-28-4 0 1,-10-1 0-1,-8-10 0 1,-2-8 0-1,9-8 0-1,20 2 0 2,16-3 0 0,23 0 0-1,13 0 0-1,14 0 0 2,8 0-50 0,0 0-81 0,0 4-63-2,0 6-168 3</inkml:trace>
    </iact:actionData>
  </iact:action>
  <iact:action type="add" startTime="30026">
    <iact:property name="dataType"/>
    <iact:actionData xml:id="d9">
      <inkml:trace xmlns:inkml="http://www.w3.org/2003/InkML" xml:id="stk9" contextRef="#ctx0" brushRef="#br0">21500 7383 992 0,'0'0'150'6,"0"0"-64"2,0 0 5-1,0 0-40 1,0 0 4-2,0 0 22 2,46-34 16 0,-5 13-18 0,7-1-3 0,11 5-24-2,2 6-11 2,0 3-7 0,-2 8-2 0,-5 0-8-2,-3 0 1 2,-4 0-1 0,-6 0-4-2,-8 14-3 2,-8 3-8 0,-2 3 1 0,-16 4 3-2,-7 7-3 2,0 6 3 0,-10 10-5-2,-43 5-4 2,-18-8 0 3,-15-4-2-6,2-9 1 4,3-9-6 0,13-2 3-4,13-4-6 3,11-4 3 0,20-4 1 0,8 1 5-1,14-4 1 1,2-5 1-1,0 6-1 0,0 0-3 0,25 4-1 0,18 10 3 2,17 6 1-2,1 4 1-1,2 4 2 2,-6 0-2 1,-14-3 1-2,-15-6-1 0,-14-1 2 1,-5-7-1 0,-9 2 0-1,0 3-2 1,-51 6 0-1,-18 0 1 0,-12 1-1 1,1-9 3-2,3-10-3 3,9-2-1-2,6-5 0-1,15-3 1 2,20 0-4 0,11 0-1 0,11 0-19-2,5 0-42 2,0-8-42 0,24-4-35 0,19 4-48 0,-21 6-170-1,-3 2-719 0</inkml:trace>
    </iact:actionData>
  </iact:action>
  <iact:action type="add" startTime="30696">
    <iact:property name="dataType"/>
    <iact:actionData xml:id="d10">
      <inkml:trace xmlns:inkml="http://www.w3.org/2003/InkML" xml:id="stk10" contextRef="#ctx0" brushRef="#br0">22270 8259 1035 0,'0'0'140'6,"0"0"22"-1,0 0-67 3,0 0-60 0,0 0-3-2,-64 148-16 5,64-148-14-6,0 0-2 1,0 0-30 2,11-22-119 0,5 0-79 0,0-1-95 0</inkml:trace>
    </iact:actionData>
  </iact:action>
  <iact:action type="add" startTime="31018">
    <iact:property name="dataType"/>
    <iact:actionData xml:id="d11">
      <inkml:trace xmlns:inkml="http://www.w3.org/2003/InkML" xml:id="stk11" contextRef="#ctx0" brushRef="#br0">23029 7309 422 0,'0'0'310'4,"0"0"-120"4,0 0-81-1,0 0-38 1,-33 205 17 0,10-117 11 0,-1 7-1-2,0 3-37 2,-2 3-4-2,0-2-23 2,8-13-16 0,-1-12-10 0,11-20-4 0,-1-24-4-2,9-13 0 2,0-17-7 0,0 0-38 0,9-17-50-1,18-25-98 0,1-6 12 1,-18 23-155-2,-4 5-344 2</inkml:trace>
    </iact:actionData>
  </iact:action>
  <iact:action type="add" startTime="31264">
    <iact:property name="dataType"/>
    <iact:actionData xml:id="d12">
      <inkml:trace xmlns:inkml="http://www.w3.org/2003/InkML" xml:id="stk12" contextRef="#ctx0" brushRef="#br0">22900 7952 675 0,'0'0'109'6,"0"0"22"1,0 0-34 1,-213 0-28 0,158 0 14-2,10 0 1 2,6 0-13 0,10 0-12-2,11 0-15 2,8 0-18 0,9 0-4 0,1 0-7 0,0 0 2 0,0-11 0-2,0-14 3 2,9-6-4 0,2-3 19-2,7 0-17 3,-2-1-6-2,-2-6-5 1,2 5-6-2,1 0-1 2,-1-1-1 3,5 3-6-5,-3 1-32-1,7 2-60 4,-5 14-61-1,-12 17-76-2,0 0-355 2</inkml:trace>
    </iact:actionData>
  </iact:action>
  <iact:action type="add" startTime="31730">
    <iact:property name="dataType"/>
    <iact:actionData xml:id="d13">
      <inkml:trace xmlns:inkml="http://www.w3.org/2003/InkML" xml:id="stk13" contextRef="#ctx0" brushRef="#br0">23909 7338 529 0,'0'0'301'9,"0"0"-142"-5,0 0-56 2,0 0-54 4,0 0-8-4,0 0 32 1,-186 97 7 0,115-43-14 1,-5 5-19 0,5 3-10-2,8 3 0 3,11 1-7-2,11 3 0-1,7 0-4 2,16-2-10 0,15-3-1 0,3 2-2 0,8-13-2 0,37-5 0 0,10-8 3-2,6-15-9 3,7-13-1-1,-3-10-3-2,-6-2 1 2,-11-5-2-1,-7-29 0 0,-5-11 0 1,-20 1-2 0,-16-3 1 0,0 3-1 0,-16 2 1 0,-36 5 1-2,-13 7-1 1,-2 15 1 4,-1 10 0-8,7 5 0 5,9 0 0 1,4 0 0-2,12 14 0 0,2 9-3 0,11-2-22 2,7-1-66-4,9 1-70 3,7-14-123 0,0 2-367 0</inkml:trace>
    </iact:actionData>
  </iact:action>
  <iact:action type="add" startTime="36617">
    <iact:property name="dataType"/>
    <iact:actionData xml:id="d14">
      <inkml:trace xmlns:inkml="http://www.w3.org/2003/InkML" xml:id="stk14" contextRef="#ctx0" brushRef="#br2">29335 18733 417 0,'0'0'240'8,"0"0"-75"0,0 0-18-2,0 0-46 3,0 0 0-2,0 0-5 1,197 0-12-2,-120 0-7 2,11 0-19 1,25 0-8 0,22 0-16-2,34-12 2 0,20 7-6-1,24-3-8 2,9 8 3-2,-9 0-8 6,-18 0 7-5,-15 0-4 0,-23 8-6 4,-1 4-1 0,-15-4 3-5,-22 3-11 2,-29-5-2 0,-53-6-1 2,-18 5-2-4,-14-5 0 0,-5 0 0 2,0 0 0-1,-60 0-11 1,-38 0-4 0,-46 0 13-3,-31-17 0 4,-28-22 3-1,-25 2-2-2,-7-8 1 2,15 9 0 0,33 10-2 0,39 7-1-2,38 8-6 2,39 5 0 1,35 6 5-3,31 0 4 3,5 0 2-4,35 0-2 3,55 11 0 0,38 19-3-2,18 2 1 2,-3 7 0 1,-11-8 0 0,-34 0 2-5,-39-18 1 4,-29-1 0 1,-22-12 2-2,-8 7-3-1,-66-2-2 2,-47-2-15 0,-37-3 7 0,-7 0 10-2,6 0 0 2,19 0 0 0,24 0 0 0,28 0 0-2,19 0-2 2,31 11-11 0,17 6-31 0,13 9-45-2,0-2-18 4,23 6-68-3,-3-15-78 0,3-9-614 2</inkml:trace>
    </iact:actionData>
  </iact:action>
  <iact:action type="add" startTime="38038">
    <iact:property name="dataType"/>
    <iact:actionData xml:id="d15">
      <inkml:trace xmlns:inkml="http://www.w3.org/2003/InkML" xml:id="stk15" contextRef="#ctx0" brushRef="#br2">23715 18610 503 0,'0'0'120'5,"0"0"25"3,0 0-41 2,0 0-36-4,84 0 36 0,-33-7 2 2,12 2-9 0,14-3-12-2,17 2-10 2,32-5-12 0,30 1-14 0,25 1-3-2,9 0-9 4,-6 9-6-4,-20 0 1 2,-24 0-9 3,-20 0-2-8,-25 9-3 6,-24 4 4 1,-23-7-4-4,-21-1-10 0,-17 1-8 2,-10-6 4 0,-4 6-4-2,-77 7-2 1,-54 4-9 2,-46 3 11-1,-21-1 1-3,2-6 0 6,19-6 1-5,24-4-2 3,27 0-2-1,46 3-4-3,38-6 0 4,28 0 0-2,18 5 6-1,16-5 0 2,57 0 0 2,40 0-5-4,39 6 5 1,3 1 0 2,-9 5 0-2,-21 3-2 2,-41-4 1-3,-36 0 1 2,-29-11 1-3,-19 2 0 3,-19 4-1 2,-46 1-2-4,-31-2-15 1,-8-5 17 1,-8 0 2-1,3 0 0-1,12 0-2 2,13 0-2 0,25 0-3-1,21 0-38 2,35 5-68-3,3 3-47 2,13-2-114 0,18 11-331-2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3:14:52.640"/>
    </inkml:context>
    <inkml:brush xml:id="br0">
      <inkml:brushProperty name="width" value="0.05292" units="cm"/>
      <inkml:brushProperty name="height" value="0.05292" units="cm"/>
    </inkml:brush>
  </inkml:definitions>
  <iact:action type="add" startTime="26340">
    <iact:property name="dataType"/>
    <iact:actionData xml:id="d0">
      <inkml:trace xmlns:inkml="http://www.w3.org/2003/InkML" xml:id="stk0" contextRef="#ctx0" brushRef="#br0">16215 15694 115 0,'0'0'480'23,"0"0"-359"-21,0 0 0-1,0 0-52 12,0 0 8-11,0 0-9-1,0 0 2 30,10 0-3-10,-10 0-9-19,0 0 0 0,0 0-10-1,0 0-4 4,0 12-15-3,0 13-9 0,0 9-20 0,0 5 8 16,0-2-7-17,0-3-1 0,-6-3 0 7,6-9 0 15,-4 0 1-22,4-5-1 2,-3-4 2 4,3 0-1 26,0-7 5-33,0-1-4 3,0-2 5 1,0-3-6-3,0 3-1 2,0-3 3 13,0 0-1-16,0 0 0 0,0 0-2 22,0 2 5-4,0-2-4-17,0 0 8 1,0 0-8 1,0 0 6 0,0 4-7 11,0 4 5-13,0-5-1 10,0 6-4 8,0-4 0-15,0-2 0 2,0 2-1 13,0-3 5-16,3-2-6 2,7 3 3-3,5-3-1 1,11 0 2 14,7 0 0-15,8 0 1 2,8 0-3-2,4 0 6 11,16-3-4-11,13-11 10 18,-1 4-9-8,-1-1 8-11,-6 5-1-1,-17 3 5 1,-7 3 3 24,4 0-4-16,-3 0-2-6,8 0-9-1,-2 0 8-1,3 0-10 26,10 0 7-24,1-3-7-2,12-2 1 2,-2-9 0 27,0 9 0-13,5-5 6-15,-7 3-6 1,-8 7 7-1,3-4-2-1,-7 0 8 1,3 4-9 15,1 0 5-14,-2 0-8-3,2 0 4 0,3 0 1 12,1 0 1 5,1 0-2-14,1 0 0-2,-1 0 5 32,-7 4-7-17,0 4 8-16,2-3-8 0,-1-1 1 2,-1-4-2 0,2 0 2-2,-7 0-1 1,-1 0-3 21,-3 0 5-18,4 0-3 1,3 0 8 9,4 0-10-11,1 0 5-1,-8 0-7 36,0 0-2-25,-8 0 0-13,1 0 0 1,1-6 1 2,1 3 2 1,5 3-2-1,0-4 3-2,10-5 1 16,-3 0-2-16,4 1-2-1,6-6 1 22,9 2-1-8,7 4-1-12,-2-1 2 1,2 1-2 1,-13 0 5 11,-4 3-1-14,-1-2-1 1,-5 5 3 32,9-1-2-24,-9-2-1-7,7-4 2-2,2-2-3 0,1-1 0 0,0 5 2-1,-7-3 0 29,2 3 1-24,-8 0 1-4,-1 5-4-1,-2 2 3 0,-1 0 0 15,-4 0-2-2,7 0 2-12,0 0-2 0,-10 0-2 24,4 0 6-19,-3 0-8-6,3 0 7 0,-3 0-7 24,3 0 4-10,1 0-1-14,-6 0 1 0,5 0-1 1,4 0 0 8,2 0 1 6,-2 0-1-12,-1 0 3 31,-1 0 1-21,1 0-3-10,-6 0 0 2,3 0-1-3,-5 2 1 2,-1 5 0-1,1-7 1 0,5 0-1 7,-4 4 2-8,-4-4 0 1,-2 0-1-2,-6 0-3 15,4 0 2-13,-9 0-1 12,5 0 1-3,-3 0-1-11,0 0 0-1,-2 0 1 16,2 0-3-6,-1 0 5-10,5 0-1 1,-8 0 0 16,-2 0-2-3,-1 0 0-12,5 0 0-1,3 0 0 17,2 0 1-18,6 0-3 0,-2 0 5 31,9 0-1-20,3 3 1-9,7 7-4-1,1 3 1-1,2 4 0 1,-3-7-1 25,2 6-3-10,-5-3 4-13,-3-1-1 0,2 1-3 0,-2-6 8 10,-3 0-6-13,4 5 3 2,-4-7-2 1,-3 1 0 28,1-4 1-19,-8 2 0-10,2 5 2 2,-1-5-5-3,1 5 6 2,-1 2-1-1,-2-5 1 9,4 0-6-7,-1-1 3 35,-2 1 0-32,-3-6 1-5,2 6-1 0,-5-6 0-1,-2 8 0-1,-1-8-2 1,-2 3 5 5,3-3-2 8,-4 0 0-13,2 0-1 18,-1 0 0-11,2 0 0-6,4 0-1-2,0 0 2 8,3 0-4 7,3 0 6-15,-2 0-2 13,0 0 3-12,5 0-5 16,-2 0 1-11,0 0 0-5,2 0 0 18,-2 0 0-7,7 9 0-12,-5 4 1 0,8-8-4 27,0 2 6-20,-9 0-5-7,-2 6 2 1,-2-3-2-1,3-3 1 11,-1-5-2-4,4 3 3 14,-6-5-1-15,-3 0-1-5,7 3 4-1,-2 0-3 25,-2-3 5-13,3 0-8-12,-7 0 4 0,1 0 0 0,-3 0 0 28,3 0 0-16,0 0 0-12,-3 0 0 1,3 0-2 1,0 0 6 2,-4 0-6 7,4 0 4-11,0 0-3 17,-3 0 1-10,12 0-1-6,-4 0 1 20,8 0 0-15,9 0-1-6,-2 0 3 0,4 0-3 14,-4 0 4-7,-11 0-6-6,-2 0 3 16,-10 6 0-9,-2-1 0-8,-2 8 0 26,0 0-1-22,-5-9 1-3,0 6-4-1,5-5 8 18,-5 1-8-15,-3 0 1-2,-2 2 2 16,-8-8-4-12,-6 3 3-5,-4-1 1 21,-5 1-4-13,-6-3 2-7,1 0 4-1,-3 0-7 12,0 0 7-12,0 0-6 13,0 0 4-8,0 0 0 6,2 0 1-9,-2 4-3 7,0-4 2-3,0 0 0 0,0 0-1 6,0 0 2-7,0 0-1 3,0 0 1-1,0 0 0 2,0 0 0-1,3 0 0-3,-3 0-1 5,0 0-2-4,0 0 1-2,6-7 4 8,-1-33-6-7,4-14 1 10,0-25 3-7,-5-9 0-7,2 4-2 15,1 5 2-12,-4 9 0-1,-3 9 0 10,0 16 1-9,0 2-3 10,0 20 4-8,0 7-1-6,0 4 0 21,0 12-1-16,0 0 0-5,0 0-1 5,0 0 0 1,0 0 2 1,0 0-2 2,0 0 2-1,0 0 2-2,0 0-1 1,0 0-4 1,0 0 1-2,0 0 1 3,0 0-1 3,0 0-9-9,0 0-50 4,0 0-49 9,-33 0-32-16,-11-7-57 16,27 0-81-9,14-1-270-6</inkml:trace>
    </iact:actionData>
  </iact:action>
  <iact:action type="add" startTime="32369">
    <iact:property name="dataType"/>
    <iact:actionData xml:id="d1">
      <inkml:trace xmlns:inkml="http://www.w3.org/2003/InkML" xml:id="stk1" contextRef="#ctx0" brushRef="#br0">26479 17966 789 0,'0'0'131'31,"0"0"-44"-30,0 0-3 1,0 0-25-1,0 0-19 1,-190 67-7 11,136-67 29-11,-2 0 5-2,-1 0-10 1,1 0-15 2,-12 0 1 19,-9 0-4-15,-10 0-5-7,-10 0-4 0,-3-6-17 41,-7-25 3-18,-1-5-2-8,5-3 8-12,2 7-5 1,11-4 0 1,16 8-1-2,16 11-5 0,15-3-1 22,14-2-8-24,5 8 4 1,11-6-5 0,6 3 2-1,7 4 0-1,0-7 2 0,0-11 2 0,0-6 0 1,3-8-2 3,14 3-5 5,4-8 0 21,-2-7 2-11,2-7-1-17,3-10 0 0,2-1-1 1,8-12 0-1,-2-6 0 2,-1 3-1-1,-2-9 3 19,-8 10-4-18,-2 1 4 0,-3-3 0 0,2 3-1 0,1 13-2 14,-6 10 0-15,5 11 1-2,-10 17 0 3,2 13 0 30,0 14 0-19,-4 10 0-11,-6 0 0 1,4 0 3 0,-1 0-1-1,-3 0-2-1,3 0 0 2,-3 0 2 13,0 0-1-17,0 0-1 0,0 0 0 2,0 0 1 0,0 10-1-2,-13 14 3 16,-2 5-2-14,-14 1-1-2,-4 15 0 26,-8-2 0-24,-8 13 0 0,4 8 1-2,2-8 0 42,-1 1 0-26,4-13-2-12,8-12 3-3,9-10-2 1,12-9 0 0,7-9 0-1,4-4-2 2,0 0 0-1,0 0 2 1,10-9 0-1,25-21-2 15,7-16 4-14,13 2-4-1,13-11 3 1,-3 1-2 12,11 0 1-15,-4-2 0 2,1 8 0-1,-5-9 0 9,-9 13 0 28,-5 7 0-17,-15 12 0-18,-14 8 1-1,-12 12 1-2,-10 5-1 2,-3 0 2 0,0 22 7 1,0 28-5-2,-10 11-2 1,-9 10-1-1,4-1 3 14,-5-8-3-16,7-8 5 1,9-17-6 11,-5-3-2-5,6-17 1 15,3-4-2-16,0-13-4-2,0 0-21 1,0 0-39 19,9 0-81-20,2 0-59 4,5 0-220-4</inkml:trace>
    </iact:actionData>
  </iact:action>
  <iact:action type="add" startTime="34028">
    <iact:property name="dataType"/>
    <iact:actionData xml:id="d2">
      <inkml:trace xmlns:inkml="http://www.w3.org/2003/InkML" xml:id="stk2" contextRef="#ctx0" brushRef="#br0">27039 17201 525 0,'0'0'234'41,"0"0"-151"-37,0 0 31 0,0 0-6 1,0 0 2-2,0 0-18 2,0 0 3 0,7 50-43-1,-7 13-7 2,-7 19-5-2,-11 12-7 1,-8 24-11 16,12 6 0-13,2-8 13-3,0-4-10 1,4-20 2-3,5-18-4 16,-7-29-19-15,10-20 2 1,-3-14-6-2,3-11-2 2,0 0-9 2,0 0-34-2,0 0-7-1,0 0-30-1,0 0-32 0,0 0-63 3,5 0-150-2</inkml:trace>
    </iact:actionData>
  </iact:action>
  <iact:action type="add" startTime="34510">
    <iact:property name="dataType"/>
    <iact:actionData xml:id="d3">
      <inkml:trace xmlns:inkml="http://www.w3.org/2003/InkML" xml:id="stk3" contextRef="#ctx0" brushRef="#br0">27243 18146 649 0,'0'0'183'7,"0"0"-18"-6,0 0-75 11,0 0-29-11,0 0-22 1,0 0-17-2,0 0 4 1,104 20 4 1,-81-20 3 0,9 0 2 1,-3-7-9-1,0-6-7 0,2-14-13 15,-2 3 1-16,-6-13-7 0,-6 6 0 3,-5 0 0-3,-3 6 0 33,-6 10 0-20,-3-3 0-12,0 6-4 0,0 1-5-2,0-2 5 2,-24-8 2-2,-5 5 2 38,2 1 0-28,-4 15-8-7,2 0-3-2,2 0 11-1,-1 20 7 1,2 12-2 0,-3 5 2 20,9 12-3-19,5-10 12-1,5 4-4 7,0 1 11 3,7-1-5-11,3 2 0 13,0 0 15 3,0-8-5-7,10-12-5-8,15-5-6 0,-2-10 5 18,3-3-12-8,0-5-1-10,2-2-8-1,-2 0 1 7,-6 0-2 0,1 0-1 7,-7 0-1-1,5 0-11-10,-3-2-36-1,1-18-51 16,6-3-41-12,-21 12-66-6,1 3-338 0</inkml:trace>
    </iact:actionData>
  </iact:action>
  <iact:action type="add" startTime="35199">
    <iact:property name="dataType"/>
    <iact:actionData xml:id="d4">
      <inkml:trace xmlns:inkml="http://www.w3.org/2003/InkML" xml:id="stk4" contextRef="#ctx0" brushRef="#br0">28105 17853 449 0,'0'0'108'23,"0"0"13"-22,0 0-28 0,0 0-30 2,0 0-5-1,-169 54-9-1,135-35 0 0,0 2-3 0,-1-5-5 10,10 4-4-9,-1-7-9 1,12 4-5-3,2-9 4 2,5 9-5 0,7-3 8 0,0 6-1 1,0 3 12 0,0 1-14 10,19 8-6-11,14 0 8 3,5-8-7-4,-1 4-6 50,-3 1 4-50,-7-1 3 12,-11-1-8-13,-3 0 2 4,-10-8-13-1,-3-1-2 1,0-1-2 1,-3-2 0-3,-26-3-1 21,0-7 2-20,-3-5-3-2,5 0-2 2,4 0-9 2,8 0-27-2,5 0-21 21,4-5-42-21,6-18-20-1,0 14-38 2,0-3-219-1</inkml:trace>
    </iact:actionData>
  </iact:action>
  <iact:action type="add" startTime="35842">
    <iact:property name="dataType"/>
    <iact:actionData xml:id="d5">
      <inkml:trace xmlns:inkml="http://www.w3.org/2003/InkML" xml:id="stk5" contextRef="#ctx0" brushRef="#br0">28424 18013 518 0,'0'0'108'34,"0"0"-35"-28,0 0-1-1,0 0-5 2,0 0 17-4,0 0-3 1,-97 20-20 2,57 5-25 0,-10-5-18-3,18-1 3 0,-2 3-5 1,9-1 7 0,5-8-6-1,1 5 9-1,9-1-7 1,7-3 3 1,3 5 7 0,0-3-8 0,0 11 5 0,8-7-5 1,20 10-4 19,8 2-1-19,8-8 3-1,1 10-6 4,-9-6-6 11,-9-3-4-19,-2 0 3 2,-18-5-3 7,1-8 1-1,-8-4-4-2,0-2 1-1,-8-1-3-1,-18 1 2 3,-9 0-1-2,4-6-1 0,0 0-9 1,6 0-33 0,-1-12-33-2,13-12-25 1,12 12-57-3,1-3-121 2</inkml:trace>
    </iact:actionData>
  </iact:action>
  <iact:action type="add" startTime="36738">
    <iact:property name="dataType"/>
    <iact:actionData xml:id="d6">
      <inkml:trace xmlns:inkml="http://www.w3.org/2003/InkML" xml:id="stk6" contextRef="#ctx0" brushRef="#br0">29475 17168 325 0,'0'0'312'24,"0"0"-167"-21,0 0-28 0,0 0-39 1,0 0 0-1,0 0-12 0,0 33-26 2,0 4 6 0,0 3 4 0,-3 9-13-1,-14 8 4-1,-6 17-15 0,-1 12-10 3,-9 15-3-3,13 12 1 1,0 7 1 0,-1 5 7 9,8-19-6-8,-1 6 8-1,-2-19-8 25,6-16-3-26,-1-11-5 0,7-21-5 1,0-19-3-1,-1-15 1-1,5-11-1 0,0 0-2 3,0 0 0-1,0 0-30 1,0-17-22-1,5-28-26 0,8-5-60 1,-7 18-67-2,-5 10-317 0</inkml:trace>
    </iact:actionData>
  </iact:action>
  <iact:action type="add" startTime="37396">
    <iact:property name="dataType"/>
    <iact:actionData xml:id="d7">
      <inkml:trace xmlns:inkml="http://www.w3.org/2003/InkML" xml:id="stk7" contextRef="#ctx0" brushRef="#br0">29600 18065 498 0,'0'0'51'35,"0"0"15"-32,0 0 24 0,0 0 72-1,0 0-33 1,0 0-33 0,-186 0-6 0,117 0-26 1,-8 0 20-1,3 0-27-1,10 0-20 20,-2 0-6-20,9 0-15 0,3 0-7 0,9-7-2 1,14 1-5 0,7 4 0 1,17 0 0 0,7 2-3-2,0 0 1 4,0-7-3 0,0-1-34-2,0-17-75-1,6 0 10-2,7 13-151 3,-1 4-593-1</inkml:trace>
    </iact:actionData>
  </iact:action>
  <iact:action type="add" startTime="38730">
    <iact:property name="dataType"/>
    <iact:actionData xml:id="d8">
      <inkml:trace xmlns:inkml="http://www.w3.org/2003/InkML" xml:id="stk8" contextRef="#ctx0" brushRef="#br0">29874 18131 386 0,'0'0'145'32,"0"0"-6"-28,0 0-28-1,0 0-13-1,0 0-5 1,0 0-13 0,0 0-2-1,0 35-17 15,0-13-12-14,0 11 9-2,-13 10-13 0,1 7-13 0,-1-5-20 1,3 4 5 1,1-10-16 14,1-14 0-12,8-15-1-2,-5-7 0 3,5-3-13 19,0 0-41-25,0-20-52 0,0-24-63 2,0 14-56 37,0-8-476-25</inkml:trace>
    </iact:actionData>
  </iact:action>
  <iact:action type="add" startTime="39443">
    <iact:property name="dataType"/>
    <iact:actionData xml:id="d9">
      <inkml:trace xmlns:inkml="http://www.w3.org/2003/InkML" xml:id="stk9" contextRef="#ctx0" brushRef="#br0">29780 17712 496 0,'0'0'138'37,"0"0"-19"-37,0 0-52 4,0 0-54-2,0 0-9 5,0 0-4-3,0 0 0-1,-6-86-43 0,6 81-120 1,0-2-191 0</inkml:trace>
    </iact:actionData>
  </iact:action>
  <iact:action type="add" startTime="39967">
    <iact:property name="dataType"/>
    <iact:actionData xml:id="d10">
      <inkml:trace xmlns:inkml="http://www.w3.org/2003/InkML" xml:id="stk10" contextRef="#ctx0" brushRef="#br0">30081 18196 186 0,'0'0'148'4,"0"0"-62"-3,0 0-22-1,0 0-17 2,0 0 3 0,0 0 15 0,0 0 31-1,0 0 12-1,0 0 4 0,0 0-9 0,0 0-33 1,0 6-26-1,0 13-25 0,0-5 1 1,0 9-12 0,0 8 2 0,-4-6-7 0,-6 7 0 0,1-5 1-1,-1 0 3 1,4 0 7 0,-1-2-8 0,2-5-2 1,5-10-2 0,0-7-2-2,0-3 1 2,0 0-2-1,0 0-2-1,0 0 2 0,0-20 0 1,0-30 1 1,0 0-1-1,0-12 2 0,8 6-1 0,2-1 2 0,3 13-4 0,-3 0 3 0,-3 7-2 2,5 5 1-2,-8 12 0 0,0 3-1-1,-1 12 1 1,-3 2 0 0,3 3 1 10,5 0 1-9,-3 0 0-1,4 0-3 0,-2 0 1 1,-5 0 0 1,5 0 0 34,-1 0 1-30,7 8-2-6,-3 17 1 0,-3 6-1 1,0 1-1-1,-7 3 1-1,0-3 0 30,0 5-1-28,0 8 2-2,0-1-1 1,0 1 0 54,0 3 1-35,0-18 0-7,0-3 1-10,0-14-2 0,-2-1 3 2,2-12-4-1,0 0 2-1,0 0-1 1,0 0-2 17,0-12-4-16,0-20 6-2,2-11-2 1,14-8 2 0,2 4-2 0,8 1 2 0,0-4 1 0,-1 10-1 0,-5 6 1 18,3 12 0-20,-14 12 0 0,2 3 1-2,-3 7-2 3,-4 0 3 0,8 0-1-1,-4 0-1 0,1 7-3 33,3 23-2-19,-10 15-2-13,-2 5 6 1,0 1 1-2,0 0-1 1,0-4 2 0,0-8-3 0,0-7 3 12,0-7-1-12,0-13 0-2,0-7-1 2,0-5-9 2,0 0-36 21,0 0-28-22,0 0-52 6,0 0-152 8,0-17-213-16</inkml:trace>
    </iact:actionData>
  </iact:action>
  <iact:action type="add" startTime="40806">
    <iact:property name="dataType"/>
    <iact:actionData xml:id="d11">
      <inkml:trace xmlns:inkml="http://www.w3.org/2003/InkML" xml:id="stk11" contextRef="#ctx0" brushRef="#br0">30661 18272 495 0,'0'0'148'3,"0"0"-13"-2,0 0-64-1,0 0 2 0,0 0-21 0,0 0-17 1,133 0-11-1,-110-14-7 1,-7-3-9-1,-1-3 1 0,1 1-3 1,-6-7-4 1,-3-4-2-1,-2 3 0 0,-5 9 0-1,0 6-1 1,0-2 0 0,0 9 0 0,-8 0 0-1,-12-2-4 0,-2 1 5 1,-7 4 1 1,2 0-1-1,1 2 1 0,-3 0 1-1,11 0-1 1,-8 0 1 0,9 17 2 1,1-4 1 10,4 6 8-12,-1 10 3 0,6-9 4 15,3 5 8-9,-1 0-5-6,5-6-2 7,0 13-6 24,0-2 5-10,0 7-7-17,0-5 7 1,0-2-8 2,6 2 0 23,10 0 5-30,3-7 0 3,0-8 1 0,1-2-6 2,6 2-3-2,-1-9-8 16,1-8 2-17,-2 0-1 2,5 0-4-1,-5 0 2 1,-1 0-2-2,1-6-17-1,-8-8-32 0,-5-3-19 16,-11 9-70-13,0 3-171-2</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3:51:20.948"/>
    </inkml:context>
    <inkml:brush xml:id="br0">
      <inkml:brushProperty name="width" value="0.05292" units="cm"/>
      <inkml:brushProperty name="height" value="0.05292" units="cm"/>
    </inkml:brush>
  </inkml:definitions>
  <iact:action type="add" startTime="3211">
    <iact:property name="dataType"/>
    <iact:actionData xml:id="d0">
      <inkml:trace xmlns:inkml="http://www.w3.org/2003/InkML" xml:id="stk0" contextRef="#ctx0" brushRef="#br0">13046 3672 378 0,'0'0'68'72,"0"0"68"-71,0 0 26 0,0 0-54 0,0 0-6 1,0 0-2-2,0 0-10 9,49-27-28-9,-98 108-6 1,-10 20-6-1,-2 3-9 0,1-8-9 0,16-17-10 1,7-17-13 1,17-21-2-1,8-21-7 2,12-14 0 7,0-6 4-7,29-37-6 6,48-47 4-1,30-49-4-8,30-38 2 17,19-31-1-9,10 5 1-7,-17 26 0 4,-33 48 0 12,-47 58 1-8,-35 42 6-7,-34 23 14 0,-8 85 47 15,-68 69-57-6,-39 57-8-9,-23 36 1-1,-5 0-2 7,5-15 6 4,15-14-7-2,30-39 6-10,28-38-5 6,23-45 7 5,27-46-8-5,15-38 3 3,18-12-4 6,73-62-3-10,50-51 3-4,53-41 0 4,50-38 0 10,24-32-1-5,-4-9 0-9,-49 27 2 2,-62 57 3 9,-76 77-4-4,-46 66 0 2,-31 40 6 12,-40 92-2-13,-56 57-4-8,-49 53 0 0,-27 19 3 0,-21 9-2 18,0 4 7-9,16-18-5-9,37-34 4 0,44-47-6 41,32-65 0-25,40-51 2-16,24-50-1 1,52-15-2 2,77-77 2-2,66-57-4-1,45-46 4 3,31-38-4-2,1-21 2 14,-28 21-3-14,-50 39-1 2,-65 66-3-3,-57 59 4 10,-40 55 3 11,-32 22 3-18,-20 75-2-1,-64 57 3 0,-48 39-3 0,-30 26 4 12,-21 19-4-13,-1 7 0 33,16-23 0-17,35-35 1-15,27-49-2 1,45-54 2 0,30-43-3-2,31-30 4 0,77-41-5 1,62-64 4 1,70-47-4 17,35-41 2-17,34-52-4 0,21-41-10 2,-11-21-6-2,-39 7 7 21,-52 36 5-21,-72 82 4 0,-58 71 8-2,-51 78-5 2,-16 58 2 0,-70 101 1 22,-53 67 0-21,-41 70 3 0,-27 32 4 0,-12 31 1 0,-9 23 5 15,2 1-6-16,9-16 18 0,32-50-19-2,42-55-1 3,47-78-7-1,31-60 0 20,47-54 5-20,20-37-4 0,102-41 1 0,64-77 1 1,54-75-3-3,40-79 0 4,22-63-5 18,-7-51-4-20,-16 9-1-1,-52 51 5 1,-64 85 2 0,-59 85 3 17,-55 79 0-18,-34 52-2 2,-13 25 5 0,-74 75-4-1,-55 63 3 0,-52 67-2 16,-22 49 0-18,-19 34 3 2,13 11 3 0,17-13-3 15,31-41 9-15,21-55-9-2,39-67 8 2,42-58-11-2,37-49 0 24,32-28-2-22,86-89 0-1,56-67 1-1,70-66-3 0,54-62-1 38,46-49-9-24,23-31-3-12,-27-1-3-3,-57 36 10 1,-82 75-5-1,-80 97 14 1,-53 76-2-1,-41 83 3 2,-13 38 0 14,-76 87 2-15,-45 68-2 1,-53 59 0 3,-26 32 15 3,-12 29-8 8,3 10 4-15,35-23-2 0,37-41 1 24,37-44-5-8,37-58-3-16,30-57-2 2,32-51 3-3,9-39-4 1,70-37 3 1,55-64-4-1,62-45-3 22,46-56 4-22,41-40-10 0,19-39 3 0,-16-3-3 17,-56 32 3-16,-60 63 0-1,-74 82 2 26,-55 60 3-15,-32 47 6-12,-39 64-8 0,-68 77 8 1,-54 59-3 0,-36 53 2 0,-21 30 0 4,-6 12 1 15,6-8-2-7,31-28 7-14,37-57-2 1,38-56 10 14,42-58-16-11,37-53 4 1,33-32-3 13,14-6 0-15,87-68-1 0,55-58 1-1,61-52-2 30,52-67 2-16,41-59-4-13,12-36-3-1,-34-2-5 1,-57 39-8 1,-84 79 10-3,-67 88 5 0,-44 81 2 15,-36 58 1-12,-23 54 1-3,-62 85-2 23,-37 69 4-21,-32 45 7 15,-24 40-9-15,-12 1 8-1,3-6-4-1,22-24-2 1,29-51 3 38,38-55-4-18,39-66-1-18,32-53 2-1,27-39-4 1,53-62 5-1,62-81-4 0,69-62 1-1,39-65 0-1,41-56-4 3,24-23-9 0,-20 1 1 16,-41 39-7-17,-59 71 1-2,-76 88 9 1,-51 89 4 5,-41 61 9-1,-49 114-5 17,-56 74 2-19,-48 63 1-1,-11 33 7 0,-7 25 1 29,1-4 4-15,12-16-1-13,15-49 14 0,34-40-19 0,34-67 0-1,38-52-8 0,33-42 0-2,7-39 1 1,84-45-1 0,43-78 0 18,49-69-3-13,37-64 0-7,32-58-13 1,20-36 3 31,-13 11-8-13,-48 58 2-17,-69 91 4 0,-69 92 8 3,-61 83 7-4,-16 57 0 2,-97 110 0 0,-48 75 0-1,-39 63 4 23,-17 16-4-21,-1 4 11-1,15-13-4-1,22-35 9-1,28-41 3 19,27-38 3-16,27-47-10 0,39-46-10 40,15-40-1-21,37-48 0-17,64-16 2-3,52-87-3 3,52-55 0-3,42-86-7 2,49-76-2-2,49-72-10 3,29-35-3-2,-39 29 5 17,-62 58-15-18,-83 76 18 1,-79 92 4-2,-44 62 10 1,-30 83-4 1,-43 53 3 0,-71 111-1 2,-67 88 2 14,-33 72 6-16,-21 54 0-1,4 27 8 0,24-5-3-1,39-45 17 3,35-69-16 20,37-78 7-21,41-82-12 0,35-51-3-1,20-50-2 2,20-13 0-1,71-92-2-1,56-71-3 27,60-77 0-27,49-88-3 0,58-71-4 1,28-39-13 0,-25-9-1 18,-60 58-8-20,-96 106 0 2,-85 106 22-1,-65 140 7 1,-30 85 2-1,-83 138 2 30,-59 81 6-15,-46 74-1-18,-23 39 9 0,-18 23 1 1,10 10 2-1,26-24 9 0,35-53 1 1,41-67-5 31,39-68-9-15,33-67-1-16,28-50-13 4,36-49 7-2,12-22-7 1,72-73-1-3,45-61 1 0,59-70-4 15,50-70 3-14,55-76-11 13,31-40-10-12,-6-20-4-1,-80 87 6 33,-92 112-13-18,-89 108 25-16,-57 105 4 4,-70 104 2-3,-56 69 2 0,-45 72 1 1,-28 45 2-1,-14 23-1 0,6 2 7 4,18-29-6 17,29-53 11-21,39-55-1 1,43-72 5-2,34-52-2 24,31-40-6-9,13-16-3-12,69-84-7-1,57-73 2 1,59-78-1-2,47-76 1 1,54-66-2 8,15-33 0-4,-20 0-12 8,-53 45-8-13,-70 84-11 3,-71 96 2-4,-51 91 20 30,-36 94 8-16,-11 85-3-11,-73 96 8-1,-37 68-1 0,-24 21-3 0,-19 16 9-2,-12-2-1 1,13-14 5 2,23-20 2 38,27-38-6-25,42-47 4-15,21-49-5-2,27-52 5 0,23-51-9 1,0-21 0 2,70-87-2 1,44-51-2-1,44-62-1 3,38-43 1 1,18-36 0 29,-2-9-3-21,-31 34-4-13,-47 56-13 1,-59 82 8-1,-48 77 0-2,-27 49 9 1,-46 109 2 2,-48 65 1 2,-29 71 0 15,-8 40 1-17,-17 13 3-2,-8 13-4 36,11-21 9-20,9-36-8-14,34-42 6 0,24-63-4 1,30-56 0-2,28-47 1 2,20-48-3-1,16-14-1 0,59-75 2 1,51-56-4-1,35-53 4 15,23-64-3-16,21-49 1 2,-1-15-5-2,-27 25-7 33,-40 59-3-33,-52 97 1 0,-43 76 2-1,-42 69 8 2,-13 84 4-3,-61 91-1 25,-34 60 4-13,-9 30-4-10,1 2 3 0,-1-14 1-1,12-34 2 46,17-34 2-29,20-44 3-15,24-57-3 0,21-30 6 0,23-45-11-2,0-9 2 1,56-71-3 2,34-72-2-2,28-54 0 1,22-59-3 1,31-46 3 11,11-11-3-13,-8 19 3 1,-38 67-11-2,-62 91 10 7,-47 87-9 10,-27 69 10-14,-71 129 1-3,-36 81 0 35,-26 68 1-16,-5 24-1-16,12-11 3 1,21-39-3-3,14-38 10 1,22-47-6 3,21-46 10-2,22-37-9 1,20-40 1 16,6-44-1-18,23-20-1 2,44-62-4-3,27-56 0-1,19-38 0 0,28-50-2 3,18-39-3-1,-1-12 4 2,-23 23-2 16,-50 68-5 1,-50 87 2-19,-35 79 3 2,-30 99 3 2,-47 74-1-3,-27 56 3 20,1-10-5-20,8-23 7-1,19-49-3 2,12-46 0-2,25-28-1-1,14-28 1 18,18-22 1-16,7-23-2-1,10 0 2 1,48-47-4-1,22-22 3 3,7-15-5 5,10-12-8 8,4 0-30-15,11-12-37-2,10 9-77 2,-79 71-56 17,2 9-294-15</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3:29:53.130"/>
    </inkml:context>
    <inkml:brush xml:id="br0">
      <inkml:brushProperty name="width" value="0.05292" units="cm"/>
      <inkml:brushProperty name="height" value="0.05292" units="cm"/>
      <inkml:brushProperty name="color" value="#FFC000"/>
    </inkml:brush>
  </inkml:definitions>
  <iact:action type="add" startTime="9726">
    <iact:property name="dataType"/>
    <iact:actionData xml:id="d0">
      <inkml:trace xmlns:inkml="http://www.w3.org/2003/InkML" xml:id="stk0" contextRef="#ctx0" brushRef="#br0">17306 13441 574 0,'0'0'202'88,"0"0"-74"-87,0 0 13-1,0 0-36 1,0 0-41-1,0 0-30 0,-17 56-12 0,17-56 10 0,17-7 15 0,17-30 21 1,16-8-31-1,14-15-13 0,19-10-11 6,14-3 8-4,17-9-14 0,7 5-3 8,-4-2 1 12,-4 12 1-18,-16 13 3-1,-13-3-2 9,-10 18 2-9,-14-3-4-1,-12 9 5 0,-15 14-10 23,-14 2 7-18,-12 10-5-7,-7 7 4 1,0 0-4-1,0 0-1 31,-30 0-1-21,-40 0 0-9,-34 0 3 2,-28 0-1-2,-10-6 5-1,-9-8-6 15,10 0 1-6,12 3 1-8,21-6-1 17,24 5 1-16,18 4-2-1,14 3 1 17,20 5-1-7,5 0 0-11,11 0 1 1,3-5-1 13,5 5 0-7,8 0 2-5,-4 0 6 21,4 13 7-14,0 43 17-7,20 23-27-1,28 24 0 0,-4 19-5 8,5 1 2-1,8 13-3-4,-1 2 0 18,-5-3 0-12,-6-15 1-8,0-22 5 1,-8-27-5 7,-9-26 6 0,-5-23-7-8,-16-17 13 21,2-5-13-17,6-11-1-2,11-47 1-3,1-36-1 0,2-40 3 8,-11-33-2-6,-1-45 0 6,-5-48-3 16,-11-21 3-18,-1-13 0-4,0 14-2-2,-1 36 1 0,-18 37 1 12,1 51-2-12,8 54 2 7,-3 48 0 0,6 29-1 15,4 25 0-16,-7 0 2-6,-8 59 2 1,-8 36 1-1,-4 31 2 10,-9 19-4-2,-5 20 3-4,-6 15 0 2,-33 75 0 4,5 1 3-4,8-12-2 9,14-19 5-10,21-85-3-5,-1-18 12 12,5-29-13-12,8-27-2 19,13-26-5-12,1-18-4-7,9-7 3-1,0-13-5 19,0-2-13-13,0 0-50-6,0-4 3 4,23-24-8 11,-2-1-58-13,-13 15-116 14,-1 6-136-7</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3:57:57.526"/>
    </inkml:context>
    <inkml:brush xml:id="br0">
      <inkml:brushProperty name="width" value="0.05292" units="cm"/>
      <inkml:brushProperty name="height" value="0.05292" units="cm"/>
      <inkml:brushProperty name="color" value="#FF0000"/>
    </inkml:brush>
  </inkml:definitions>
  <iact:action type="add" startTime="12441">
    <iact:property name="dataType"/>
    <iact:actionData xml:id="d0">
      <inkml:trace xmlns:inkml="http://www.w3.org/2003/InkML" xml:id="stk0" contextRef="#ctx0" brushRef="#br0">669 2109 267 0,'0'0'230'91,"0"0"-109"-89,0 0 18 0,0 0-1 0,0 0-52 1,0 0-17-1,0 0-2 11,0-5-2-11,0 5-3-1,0 0 8 0,0 0-17 2,0 0-20-2,0 0 7 2,0 0-15-1,0 0-1 2,0 0-5 0,5 0-3-1,19-9-5-2,-3 6-1 0,-1 0 11 4,4 0-9 7,-1-1 17-10,4 2-12 1,1-3 11-2,0 0-11 2,2-3-6 1,2 4-1 3,-2 3 0-2,-1-6-5 28,-1 0-2-32,0 3 4 0,4-2-4 0,-2 3 14 45,2 0-10-27,-2 0 9-19,-2 0-7 0,4 0 2 1,1 3-4-1,-6-3-3 2,10-2 0 2,-1 5-2-1,-7-2 1 1,7-2 2 15,-4 1-4-16,5-3-1-2,3-1 1-1,-2 0 3 40,9 2 4-24,-4 1-6-11,1 0-1-2,-4 0 4 0,2-1-3 0,-7-1 7 2,3-2-9-1,-6 8 6 16,4-6-5-15,-1 6 3-1,6-3-2 0,-1 1 0-1,-4-2-1 0,6 4 2 2,-4 0 4 9,-1 0-5-11,3 0 0 0,-5 0-1 0,0-3-1 16,7 3 4-11,-7 0-4 1,8 0 5-5,-1 0-5 11,10 0 9-11,3 0-7-1,-2 0 12 1,4 0-13 15,-5 0 6-18,1 0-6 2,-4 0-1 3,1 0 0 14,3 7 1-17,1-5-2-1,-1 6 2 35,9-3-2-24,-1 2 5-8,-1-4-7-1,1 2 4-2,-3-5-1 2,-1 0 1-1,-2 0-1 1,-8 0 0 11,-1 4 2-14,-6-4 0 2,4 0 1 0,-6 0 1-1,2 0-1 0,5 0-1 2,4 0-1 32,-3 0-1-27,1 0 5-5,-4 0-3 0,4 0 5-3,-3 0-6 1,-1 0 9 0,0 0-8 16,-4 0 0-17,-3 4-1 2,4-4-1 1,-8 0 3 16,5 0-3-19,-5 0 0-1,-4 0 2 23,5 0-2-15,-1 0 2-5,1 0-1-2,-4 0 2 0,-1 0-3 17,-3 0 0-9,-1 0 0-7,6 0 2 0,0 0-1 20,1 0 0-15,3 4 2-7,-3-1 2 0,8-1-2 14,-2 1-5-10,-1-3 4 14,3 0-2-15,-6 4 0 1,0-4 0-1,1 4 0 23,-4-4 1-16,2 0-1-8,3 0 3-2,3 3-4 2,4-3 4 2,-2 3-3 10,1 0 0 10,5-3 1-12,-3 3-1-11,4-3 2 0,3 4-5-1,0 3 7 1,-4-4-3 8,5 3 3 15,4-6-7-19,-2 0 4-4,-3 0-1 0,0 0 0 10,-8 0-1 1,0 0 0-8,-4 0 1-2,2 0-3 24,-3 0 6-20,6 0-7-5,4 0 4 0,-7 0 0 4,7 0 0 38,-7-3 1-37,5 3-3-6,-2 0 4 0,-1 0-6 0,0 0 8 0,1 0-3 1,-1 0 2 20,1 0-5-14,0 0 2-6,1 0 0 0,-4 0 0 34,2 0 1-24,6 0-3-9,-1 0 4 0,4 0-5 0,1 0 8-1,-7 0-9 1,2-6 4 5,1-1 0 13,-4-3-1-10,3 4 1-7,-6 2 0 0,6 4 2-2,1 0-4 12,-4 0 4-11,2-4-2 12,-5 4 4-5,-3-5-5-7,-5 5 1-1,-8 0 0 8,0 0 0 7,-3 0 2-7,3 0-4-7,12 0 4-1,-5 0-5 11,4 0 7 9,-2 0-7-14,7 0 3-6,1-3 0 0,10 3 0 5,-2 0 1 0,0-4-2 9,12 0 1-13,-2 4-2 3,1-4 4 4,1-1-1-4,0 2-1 6,-5 0 0-6,-6 3-1 12,-4 0 1-11,-5 0 1-5,-5 0-1 63,-6 0 0-59,4 0 3-3,-1-4-3-1,6 4 2 0,-2-4-4-1,6 3-1 0,-4-4 0 1,0 5-2 0,-9-3-6-1,-4 3-9 14,8 0 2-5,-5-2-1-8,0 2-7 15,-8 0-10-14,-9 0-28-1,-13-4-26 10,0-12-60-6,-5-13 0 2,-20 14-154 9,4 1-118-16</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3:57:57.52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definitions>
  <iact:action type="add" startTime="9630">
    <iact:property name="dataType"/>
    <iact:actionData xml:id="d0">
      <inkml:trace xmlns:inkml="http://www.w3.org/2003/InkML" xml:id="stk0" contextRef="#ctx0" brushRef="#br0">23532 8621 482 0,'0'0'162'34,"0"0"-5"-32,0 0-19-1,0 0-57 0,0 0-19 12,0 0 0-13,7 35-21 2,-7-6-14-1,3 8-15 0,4-2 7 0,-4 10 5 38,6 1-5-18,-4-4 0-19,3 0-10 0,-3-4 0 2,0-9-6-1,3-13 1 1,-4-5-1-2,4-11 0 0,-8 0-3 13,3 0 5-12,1 0-4-2,1 0 0-1,10 0 7 9,-4 0-1 7,1 0 1-14,-2 0 3 1,2-3 3 25,1 3-1-26,2 0-4-2,-5-5-6 1,9 2 2 19,-1 3 4-20,4-3 1 0,3 3 7 7,0 0-1 13,0 0-1-15,0 0-7 16,0 0 3-5,-4 0-3-12,0 0-5 0,2 0 1-1,2 0-4 0,7 0 6-1,1 0-5 17,7 0 4-14,-5 0-2-2,8 0 8 0,3 0 1 11,-1 0-4-13,-2 0-3-1,0 0-4 10,-3 0 0 13,-3 0 2-22,5-6-1 0,1-1 0 31,1 4-3-19,-1-4 1-11,4 2 0-1,-9 1 0 0,2 0 2 0,-3 2-3 2,-2-5 2 6,-2-3 2-9,-1 5-2 4,-4-3-1 20,2 2 1-14,-3 1-1-9,3 1 2 2,10 4 1 0,-5 0 1 34,7-4-3-29,3 4 5-8,-5 0-5 1,-5 0 6 0,5 0-6-1,-11 0 3 10,4 0-2 8,-5 0-1-17,4 0 2 0,8 0-3 25,-5 0 2-17,5 0-1-8,-1 0 3 0,2 0-3 0,1 0 1 4,10 0-2 9,-7 0 0-13,10 4 3 26,-2-1 0-16,1-2-1-10,1-1-1-1,-8 0-2 2,-1 0 3 4,-1 0-5 7,4 0 5-11,-1 0-4 30,5 0 2-20,-11 0 0-10,8 0 0 2,-1 0 0-3,-3 0 0 2,6 0 0 0,-2 0 1 9,10 0 0-10,-3 0-2-1,1-4 1 16,3-3 0-16,-8 0-1 19,2 7 1-5,-5 0-1-15,-8 0 2 0,3 0-3 1,-5 0 4 30,-5 0-1-20,2 0 1-8,-6 0-2-2,3 0 0 4,-3 0 0-3,1 0 0 11,5 3 1-12,3 1-1-1,-2-4 0 23,1 3 0-12,2 1 3-11,-6-4-4 1,-1 0 2-1,-6 0-1 22,1 0 0-13,-4 0 0-9,-4 0 0 0,-2 0 0 15,-9 0-1-8,-2 0 3-7,-5 0-4 33,-3 0 5-24,0 0-6-8,0 0 4 1,4 0-2-2,2 0 1 0,3-11-1 15,4-14 0-15,-1-9 0 16,-6 11-1-10,1-2 3-6,-7 10-3 29,0-2 0-20,0 3-1-8,0 3-2-1,0-6-10 1,0-15-50 5,0-13-27 3,0-21-40 10,5-5-50-11,3 40-117-8,16 4-544 1</inkml:trace>
    </iact:actionData>
  </iact:action>
  <iact:action type="add" startTime="11307">
    <iact:property name="dataType"/>
    <iact:actionData xml:id="d1">
      <inkml:trace xmlns:inkml="http://www.w3.org/2003/InkML" xml:id="stk1" contextRef="#ctx0" brushRef="#br0">30123 8947 301 0,'0'0'160'12,"0"0"-45"-6,0 0 7-6,0 0-39 10,0 0-33 0,0 0-15-8,0 0 0 7,-9-32-9-2,9 29 2 7,0 1-3-14,9-6 13 9,12 6 1-2,-4-2 7-3,13 1-6 4,-2 0-8 5,4-1-2-10,11 0 1 3,9-2-5 4,7 0-11-4,14-6 7 2,10-7-4 7,8 4 2-9,5 2-5-2,8-2-4 5,8-2-5 1,3 2 0-6,15-4-2 3,4-4-3 8,2 0 5-9,5 0-5-6,-13-1 0 9,-4 9-1-2,-21-1-1 2,-16 0 0-3,-19 8 1 5,-14 0 3-8,-21 8 2 8,-16-3 20-5,-9 3-16 5,-5 0 4-7,-3 0-13 6,0 0 0-3,0 0-3-2,-33 0-4 7,-45 25 1-10,-38 12 6 8,-22-2 5-5,-19-4-4 2,-15 0 3 3,-8-6-3-3,0-3 0 7,-1-3-1-11,6 1-2 0,10-3 2 7,16-1 0-2,31-4 0-2,21 2 0 10,25-2 0-9,22 4 1-6,12-5 4 9,25-2-5-5,6-6 3 8,7-3-2-10,0 0 0 2,35 0 3 1,70 0 4 3,57 3 11 5,37 5-18-7,13-7-2-6,-7-1-1 8,-30 0 1 1,-35 0-5-6,-28 0 2 5,-35 0 4 5,-27 0-1-11,-28-1 1 2,-22-4-5 4,0 5 5-5,-52 0-11 4,-48 0-7 1,-34 0 6-4,-9 0 10 4,-4 6 2 1,3 1-2-4,14 3 4 1,18 0-2 3,26-1 0-3,30 1 1-2,25-3 0 4,16-7 0-3,15 0 1 4,0 0-2-5,20 6 5 5,57 5 8-4,39 0 10 0,25 6-21 2,2-10-1 7,-9-7-2-13,-26 0-5 11,-23 0 6-7,-26 0-10-6,-23 0 5 8,-22-10-21 3,-14 0-31-5,0 4-35 1,-10 6-67 3,-19 0-140-6,8 0-428 4</inkml:trace>
    </iact:actionData>
  </iact:action>
  <iact:action type="add" startTime="13435">
    <iact:property name="dataType"/>
    <iact:actionData xml:id="d2">
      <inkml:trace xmlns:inkml="http://www.w3.org/2003/InkML" xml:id="stk2" contextRef="#ctx0" brushRef="#br0">23499 12750 532 0,'0'0'96'8,"0"0"-7"-8,0 0-8 8,0 0-34-5,0 0 7 6,0 0 16 4,0 0 8-10,0 0-9 6,0 3-18-4,-7 14-10 5,7 3-10 1,0-3-25-8,-5 3 2 6,5 2-4-6,-6 5 1 5,2 3-3 3,-4 1 4-8,6 1-6 6,-1-6 4 1,-2-4-1-6,5-2 1 4,0-5 1 2,0 6 3 4,0-6-2-14,0 0-2 11,0-3 2-7,0-5-4 4,0-4 2 7,0-3-2-15,0 0 5 6,0 3-2 1,0 0 2 2,0 0-1-1,0 8 6-1,0-6 9 2,0 2-16-6,0-4 0 7,0 1-4-3,0-4 1 0,0 3-1 1,0-3 0 2,0 0 5-6,0 0 0 5,5 0 0 3,12 0-4-10,-2 0 9 9,3 0-4-7,2 0 6 5,3 0-9 3,2 0 6-12,0 0-2 12,-1 0 0-8,2-7-2 6,3-3 2 4,-4 5 1-12,8-9-4 9,-8 5 4-7,-1-2-5 12,-1 5 5-15,2 0-5 14,0-5 5-15,0 6 1 11,0-3 1-3,-3 6 4-7,3 0-4 14,5-6 2-9,-3 4-7-5,-1-4 5 13,3 0-8-2,4 5 3-12,-6-3-1 6,4 3 1 9,0-4-3-10,-1 0 3-5,-5 4 0 10,5-2-3-6,-4 5 7 9,-1-8-8-7,0 6 5 0,-6 2-5 1,6-7 5 3,-4 7-3-3,5 0-2-3,4-3 4 11,-2 3-5-8,4 0 6-6,4 0-3 10,-6 0 7-5,9 0-6 5,-13 0 4-6,13 0-6 1,-4 0 0 1,3 0 1 9,11 0 0-8,-6 0-1-8,0 0-2 5,4 0 4 13,-5 0-4-10,1 0 6-7,4 0-7 10,0 0 4-2,-2 0 0-9,8 0-3 16,-6 0 0-5,-2 0 1-9,-2 0-2-2,-4 0 1 10,2 0 4 5,-5 0-4-9,-1 0 4-5,10 0-4 14,-7 0 1-15,5 0 0 14,1 0-1-6,-2 0-1-7,3 0 2 12,-10 0-4-12,5 0 5 9,-4 0-4 0,-4 0 2-10,5 0 0 21,-5 0 1-11,1 0-1-9,-1 0 0-1,-1 0 0 20,3 0-2-15,-1 0 3-3,5 0 1 6,4 0-1 1,3 0-3-9,-1 0 1 10,6 0 0-3,-9 0 0 13,6 0 0-11,-7 0 0-9,2 0 0 1,0 0 0 19,4 0 2-17,1 0-1-3,-4 0-1 34,1 0 0-23,-1 3 0-10,-1-3 1 1,6 3-2 0,-1 3 3-1,3-2-4 1,-3 3 4 4,3-7-1 3,-3 2 0 4,-1-2-2-13,1 3 2 13,-7 1-2-6,4-4 0-7,-3 0 1 9,3 3 0-1,2 1 1-2,-2-1-3 19,-4 3 5-18,0-6-4-7,2 0 2 0,-2 0-2 15,1 0-1-10,1 0 1-5,-7 0 0 9,5 0-2 14,-8 0 2-16,-4 0 2-7,2 0 1 0,2 0-1 14,1 0-2-7,-4-6 1-6,8 3 0 7,-9 3 1-2,7 0-1 3,-5 0 0 0,-7 0 1 4,1 0-1-6,-8 0 1-7,3 0 0 10,-4 0 1-4,-2 0-3 9,-3 0 1-9,-2 0 0-5,-8 0 0 13,0 0 0-11,0 0-1 3,0 0 2 0,0 0-5 4,0 0 4-5,0 0 0 3,0 0-4-1,0 0 2 6,0-7 0-11,0-22-3 5,0-13 1 7,0-10-1-13,0-5 2 10,0 1 6-6,0 4-3 6,0 7 0-6,0 10 1 2,0 4 0 2,0 12-1 5,0 10 0-8,0 3-2-6,0 0 1 10,0 1-10-4,0 5-54 7,0-3-34-12,0 3-13 9,0 0-53-7,0 0-116 7,0 0-517-2</inkml:trace>
    </iact:actionData>
  </iact:action>
  <iact:action type="add" startTime="15738">
    <iact:property name="dataType"/>
    <iact:actionData xml:id="d3">
      <inkml:trace xmlns:inkml="http://www.w3.org/2003/InkML" xml:id="stk3" contextRef="#ctx0" brushRef="#br0">30338 12884 433 0,'0'0'172'10,"0"0"-68"0,0 0 10-6,0 0-32 2,0 0-22 3,183 23-16-5,-99-23 7 4,16 0-8-1,12 0-2 0,11 0-15 7,16-26-8-13,-4 4-14 5,7 4 7-1,-12 1-6 8,-15 3 1 1,-16 5 5-14,-26-2-2 5,-8 8 4 10,-18 3 6 11,-10 0 1-26,-6 0-7 0,-12 0 5 1,-9 0-12 7,0 0 0-4,-5 0-1 150,-5 0-5-154,0 0 0 0,0 0-1 1,0 0 0-1,-44 0-16 0,-31 0 9 0,-30 0 8 0,-33 3 9 0,-11 23-8 0,-16 2 1 1,0-8 0-1,6 0 2 0,7-9-4 1,19 0 0-1,14-10-2 0,22 3 4 0,29-4 1 0,28 0-3 0,18 0 1 0,19 0 1 11,3 0 0-10,0 0 1 4,47 0-2 2,54 0 18-1,50-10-7 3,32-10-2-1,34-2-9 7,5-1 2-9,-2-6-3-5,-19-3 4 8,-26-7-4-3,-32-3-2 9,-22 13 1-9,-30 6 1-6,-27 15 0 13,-24 0 0-7,-18 8 2 0,-12-4 3 19,-10 4 8-19,0 0-13-6,-61 34-8 1,-30 15 8 11,-21-1 3-12,-5-3 1 9,-11-2-3-2,-4-6 4 10,5-4-3-11,15-14-1-6,20-9 0 18,20 0-1-12,29-10-2-5,21 0 2 17,12 0-1-14,10 0 2-1,0 2 0-1,0-2 1 6,35 0 12-4,59 0-4 8,36 0-1 1,0-9-6-6,-15 3-1-6,-30 4-2 18,-38 2-2-12,-23 0 1-7,-11 0 2 5,-13 0 1 10,0 0-2-5,0 0 0-8,-40 0-12 0,-32 0-7 15,-28 0 19-11,-10 0 6-5,8 0-4 21,0 0-1-15,20 0 1-6,21 0 1 0,14 8-6 6,10 6 2 0,14-13-5 7,11 10-54-7,12-5-96-7,0-6-91 22,12 7-434-14</inkml:trace>
    </iact:actionData>
  </iact:action>
  <iact:action type="add" startTime="17439">
    <iact:property name="dataType"/>
    <iact:actionData xml:id="d4">
      <inkml:trace xmlns:inkml="http://www.w3.org/2003/InkML" xml:id="stk4" contextRef="#ctx0" brushRef="#br0">23978 10802 514 0,'0'0'133'13,"0"0"-46"-13,0 0 10 4,0 0-74 0,0 0-15 4,0 0-2 7,0 0 22-13,0 116 29 8,0-94-5-8,0 7 9 9,0 8-13-3,0-6-17 0,0-5-13-5,0-9 1 6,0-5-10 2,0-8-1-10,0 0-8 8,0-1 2-2,0 2-1 4,7 2 3-6,1-7 2 2,4 0 2 1,3 0 5 7,3 0-4-15,-1 0 4 14,3 0-8-13,1 0 7 8,-2 0 0 3,1 0 5-11,0 0 3 8,-4 0-1-1,10 0-4-3,-1 0 2 3,5 0-3 3,5 0-9 11,1 0 6-22,8 0-8 1,2 0 4 19,0-4-6-15,5-1 6-4,-1 2-1 17,-5 3 1-13,2 0 5-4,3 0 0-1,-3 0 3 10,-2 0-8-5,5 0 5 6,-7 0-6-5,7 0 3 10,2 0-5-12,-2 0-1-4,0-7-1 10,-3 3-1-4,5-2 1 17,5 6 1-17,3 0 8-6,0 0-5 0,3-3 0 9,-3 3-1 0,-10-3-2 3,9-1 2-9,-6 1-5 4,-3-4 3 5,12 4-1-9,0 3 1 13,-2 0-1-11,1 0 0-4,-9 0-2 9,8 0 1 3,-10 0 1-6,0 0 4-7,-3 0-3 19,7 0-2-8,-3 0 2-9,3 0-2 1,7 0 1 11,-4-6 0-12,10-2 0 1,-2 7-1 13,0-10-1-14,0 8 4 9,-6 0-4-11,-1-2 8 17,-5 0-6-11,1 5 7-5,1 0-7 18,-5 0 4-9,-5 0-5-9,2 0 2 1,1 0-1 3,1 0-2 11,1 0 1-15,6 0 1 6,-2 0-2 5,-3 0 2-4,1 0-3-8,3 0 1 7,-8-3 0 7,0 0 0-7,-6 0 0-6,-1 0 0 10,2 3 2 3,3-3-4-8,2-1 4-5,3 1-3 5,-3 3 4 1,6 0-4 8,-3 0 1-7,2 0 0-8,-7 0 2 19,-12 13-2-16,-1-4-2-2,-5-1 2 12,-9-3-1-11,2-2 3 13,4-3-4-8,-11 4 2-6,5-1-1 20,-3-3-1-12,-5 0 2-9,2 4 1 1,-7-4-1 5,3 1 0 4,-4 4 1 3,4-5-3-6,-8 0 4-7,0 0-4 9,0 0 2-3,0 0 0-2,0 0 0 5,0 0-2 4,0 0-1-5,0 0 0-8,0 0 1 16,0 0-8-15,0-25 7 6,0-5-1 2,7 3 2 12,-4 2 1-17,-1 10 0-3,-2 1 0 4,0 4-4 9,5 5-22-8,-5-5-32-5,5-4-6 14,5-4-65-9,-10 7-63-6,11 2-159 23</inkml:trace>
    </iact:actionData>
  </iact:action>
  <iact:action type="add" startTime="19066">
    <iact:property name="dataType"/>
    <iact:actionData xml:id="d5">
      <inkml:trace xmlns:inkml="http://www.w3.org/2003/InkML" xml:id="stk5" contextRef="#ctx0" brushRef="#br0">30119 10861 324 0,'0'0'168'16,"0"0"-8"-16,0 0-7 13,0 0-36-12,0 0-49 11,0 0-21-9,0 0 8 14,247 79-17-14,-128-79 5 4,28 0-11 1,14 0-9-5,21-5-12 13,-1-25-3-15,-26 6-2 9,-8 5 0-3,-41 13-3-4,-37 6 17 12,-19 0 7-13,-28 0-11 7,-14 0 10-2,-8 0-12 19,0 0-2-25,-45 13-12-1,-52 16-9 0,-33 11 9 16,-32-9 0-2,-16-1 5-12,1-3-3-2,1-9-2 12,25 1 0 2,24-6 0-11,35-3 0-2,34-4 0 14,22-6 0-8,28 0 0-7,8 0 3 16,0 0-3-5,70 0 9-9,49 0 14-1,48 0-2 9,26 0-19 5,14 0 1-8,-8 0-3-7,-27 0 1 7,-42 0-1 8,-47 0 1-5,-46 0-1-8,-22 0 3-1,-15 0-6 10,0 0 3 3,-38 0-11-6,-44 0-16-7,-27 0 25 4,-3 0 1 16,12 0 1-13,17 0 0-8,18 0 0 1,30 0 3 14,20 0-3-14,6 0 4 20,9 0-4-13,0 0 1-8,0 0 14 0,55 0-4 6,19 0 6 9,24 0-14-14,8 0 2 13,-5 0-5-8,-7 0 0-6,-22 0-17 12,-26 0-35-7,-29 4-46 7,-17 6-40-5,0 4-232-3</inkml:trace>
    </iact:actionData>
  </iact:action>
  <iact:action type="add" startTime="38270">
    <iact:property name="dataType"/>
    <iact:actionData xml:id="d6">
      <inkml:trace xmlns:inkml="http://www.w3.org/2003/InkML" xml:id="stk6" contextRef="#ctx0" brushRef="#br0">3620 18693 149 0,'0'0'110'45,"0"0"8"-40,0 0-51-2,0 0-19-1,0 0 7 2,0 0 12-2,0 0 15-1,-90-17-4 2,85 17 0 1,5 0-12 6,0 0-1-6,0 0-20-2,0 0-7 0,0 0-6-1,0 0-5 0,0-3-8 0,0 3 2 2,15-3-4 12,10 3 7-11,8 0 8 1,5 0-6 11,6 0-3-14,6 0-6-1,12 0 8 3,6-6-7 25,7 6 7-21,5 0-7 12,-3-7-2-17,3 7 2 0,0-7-6 2,2 0 1 1,5 6-6 11,4 1 5-12,13 0-9-2,-1 0 10 6,-4 0-11 12,-6 0 2-17,-14 0-3 0,-7 0 6 4,3-8-1 12,0 2-1-16,3-3 2 0,14-5-6 3,-4 8 2 17,8-11-1-16,7-9-1-4,-5-2-1 5,-6-2-1 19,-5 7 1-19,-7 8 0-3,-8 1 3 0,-4 8-2-2,-6 6 5 4,-2-9-5 12,2 9 13-14,-5 0-14-2,8 0 6 1,6-4-6 15,-2 1 1-16,-1-4 0-1,-3 2 0-2,-8-3-1 1,2-4 0 3,-8 12 2-1,6 0 0 1,-4 0 4 13,-3 0-6-13,4 0 3-1,4 0-2 1,4-4 0-2,-2-3 0 1,-5 1 0 3,2 0 0-3,-4-2 0 19,4 8 10-19,2 0-11 2,6 0 5 0,-4 0-5-1,8 0 1 3,-4 0-1 8,-2 0 1-14,2 0-1 4,-3 0 1 0,3-1-4 1,-6 1 6 13,4 0-1-16,-1 0-2 0,-6 0 0 2,-2 0 0 16,4 0-1-17,-1 0 1-3,5 0-1 2,3 0 0-1,-10 0 2 1,2 0-3 0,-11 0 3-1,-4 0-2 5,-2 0-2 10,0 0 3-16,-11 0 0 2,-8 0 0 0,-6 0 0-2,-5 0 1 3,-1 0-5-1,-3 0 8 4,-6 0-4 10,0 0 1-13,0 0-2-2,0 0 0 0,0 0-2 2,0 1 2-3,-18 13-1 2,-34-4 0 12,-13 3 4-12,-20 1 0-1,-22-9 1 0,-26-2-6 0,-12 8 3 1,-12-2 0 12,-17-9-2-15,-4 6 1 0,-21-6 1 3,0 3 0 10,9 2-1-11,18-4 4 2,20 4 0 11,16-5-1-13,7 0-1 2,6 0-1 13,2 0 2-14,10 0 0 1,2 0-1 11,1 0 4-12,1 0-5-2,2 9 10 3,3-3-9 15,0 1 3-17,5 0-4 4,5 0 0 9,2 3 0-12,4-2-2 0,4 3 1 1,2-2 1 12,-2 0-2-14,5 1 6 2,-1 0-5 1,-6 3 1 10,-1-13 0-12,-13 4 0-1,-4-2 0 1,0-2 0 9,0 3 0-10,2 4-1-1,10 0 3 2,10-1-2 9,17 1 4-10,7 0-6 2,10 2 2 8,7-3 0-10,9 2 0 1,7-8 0 14,6 5 0-11,7-2 0 9,4-3-3-11,2 0 7-3,-6 4-5 1,2-1 3 9,-7 4-4-9,-2 5 2 2,-1-2-1 7,3-3 1-9,5 4-1 17,5-11-1-12,5 0 4 8,0 0-5-13,0 0 3 1,0 0-1 1,0 0-3 13,-4 0 3-14,4 0 0 0,0 0-4 1,0 0 4 11,0 0 1-13,0 0-2 3,0 0 5-2,41-11 0 11,17 4-1-12,24 5-2 1,21-3 1 1,24-1-1 13,8 3 0-16,22 3 1 1,5 0 0 3,3 0 1 12,12 0 6-14,3 0-8-1,16 0 8 3,-3 0-7 11,2 0 0-14,-6 0-1-1,-7 6 0 2,3 4-2 8,-1 3 5-11,-9-8-4 1,2-5 3 10,-12 4 7-10,-3 1-9 5,-4-5 5 22,-2 0 2-10,-11 0 1-15,-10 0-4 0,-17-9 4 0,-21 4 2 2,-18-8-8 10,-11 11 15-12,-16-6-16-1,-15 2 1 0,-11 6-1 1,-7-6-2 13,-8-4 0-14,-4 10-2 2,0-7-5 1,-4 3-15 10,2-5-32-10,-5-17-37-1,0-12-33 3,0 17-91 17,0-3-196-21</inkml:trace>
    </iact:actionData>
  </iact:action>
  <iact:action type="add" startTime="41933">
    <iact:property name="dataType"/>
    <iact:actionData xml:id="d7">
      <inkml:trace xmlns:inkml="http://www.w3.org/2003/InkML" xml:id="stk7" contextRef="#ctx0" brushRef="#br0">14359 18619 257 0,'0'0'357'34,"0"0"-317"-32,0 0 37 2,0 0-36-3,0 0-25 0,0 0 15 14,0 0 19-15,13 15 18 0,-13-15 24 0,0 9-7 1,0 5-24 5,3 2-15 17,1 10-16-20,-4-9 2-1,0 8-24-1,0 1-2 17,0 0-5-16,0-10-1 1,0-3 0 20,0-6 1-22,-4-1-2 0,4-3 3 9,0-3-2 17,0 0 0-26,0 0 12 1,0 0-6 0,4 0-1 6,12 0-1-7,8 0-2 7,1-3 0-5,0-3-1 14,12-1 1-17,-2-3-1 5,-2-4 7 10,0 3-8-13,6-3 7 7,-8 5-5-3,6 9 2 19,2-6 4-25,-8 6 2 19,3 0 1-15,2 0-1-2,-6 0 2 3,12 0-8 14,-5 0 5-17,6 0-7 0,-4 0 0-1,1 0 0 48,1-8 0-45,4 8 2-3,-8-2-3 1,8-2 7 1,-5 1-3 0,4-3 9 0,-1-1-11 2,4 7 5 16,-4 0-3-18,2 0 1 2,0 0 1-2,-3 0-3 0,10 0-2-1,-2 0-1 16,10 0 0-17,5 0 1 0,-5 0-1 27,17 0 1-9,-10 0-3-19,3 0 2 2,-5 0-1 2,-9-7 4-2,6-6-4 3,-7 9 5 14,5-7-4-18,-10 2 3 0,9-2-1 0,-2 2-1 18,4 2-2-18,-1 4 3 0,-3 3 4 28,-2 0 8-10,0 0-3-17,2 0-5 3,1 0 3-2,-6 0-7 0,-5 0 3 16,-2 0-5-16,2 0-2-1,3 0 1 0,0 0-1 1,0 0 0 15,-3 0 2-18,-4-4-3 0,-1 1 4 14,6-2-1 2,-5 5 2-15,1 0-2 2,-4 0-1-1,2 0 0 25,-2 0 1-16,6 0-1-10,1 0 0 1,7-8 0-1,-4 8 0 0,8-6 2 17,-5 6-1-17,6 0 1 16,3 0-2-9,-12 0 0-7,-4 0 0-1,-6 0 1 7,-8 0 0 11,0 0-2-8,1 0 3-8,-8 0-2-1,2 0 2 19,0 0-2-6,-4 0 0-12,0 0 0-1,-1 6-1-1,-2 2 1 18,-5-7 0-15,5-1 0-3,-13 4-2 14,-2-4 5-3,0 3-3-11,-2-3 2 6,-3 0-4 10,0 4 1-16,5-4 1 6,-5 0 0 6,0 0 2-9,0 0-4 13,0 0 4-16,0 0-4 9,0 0 4-2,0 0-4 0,0 0 0 3,4 0 0-6,2-4-1 11,1-27 2-14,1-12 0 38,-1-8 1-19,-2 1-3-18,5 2 6-1,-7 16-7 1,-1 12 4 2,-2 11-6-2,0 9-18 2,0-5-22 8,0 5-18-10,0 0-49 0,0 0-49-1,0 0-144 36</inkml:trace>
    </iact:actionData>
  </iact:action>
  <iact:action type="add" startTime="53756">
    <iact:property name="dataType"/>
    <iact:actionData xml:id="d8">
      <inkml:trace xmlns:inkml="http://www.w3.org/2003/InkML" xml:id="stk8" contextRef="#ctx0" brushRef="#br1">26755 14605 296 0,'0'0'128'19,"0"0"-16"-19,0 0 11 1,0 0 25-1,0 0-23 1,0 0-5-1,0 17-12 1,0-3-17 7,0-5-9 20,0 5-24-19,0-5-13-8,0-3-8 5,0-2-6 1,0-4-11-3,3 0 0-3,-1 0-11 7,-2 0-2 11,0 0-6-19,0 0-2 1,7 0-1 3,-4-10-1 11,0-22 2-15,-3-10 1 8,0-7 4 7,0-10-3-15,0-6 0 5,0 0 1 3,0 2-2 11,0 4 0-19,0 4 0 28,0 9 0-27,0 11 1 1,0 6-2 0,0 14 2 46,0 1 0-45,0 5 0 0,0-2 1 0,0 5-1-1,0-4 0 1,0 3-1 1,0 2 2 12,0-6-1-12,0 5-1-1,0-3 0-1,0 5 2 2,2 2 0 11,-2 2 0-12,0 0 4 0,5 0 11-3,-2 0 12 26,4 0-4-23,8 0-5-1,0 12-13 14,3 13-1-15,-1 12-1 2,5 3-5-1,-1 6 8 27,-2-3-6-17,1 2 3-9,3 3-5-1,-5-5 2 0,1-4 0 1,-6-14-1 0,-1-5 0 34,-5-13 1-23,-2-7 2-13,0 0-3 2,6 0-2-1,-1 0-1 0,5-20-1-1,4-15 3 1,-1-15 0 1,-8-8 0 15,5-6 0 3,-5-5-1-21,-3 2 2 0,1 6-3 2,-1 5 4 32,3 12-2-18,-2 14 0-14,-1 10 0 0,-1 8-1 0,-6 9 2 0,5 3-2-2,-5 0 3 3,0-3-1 1,0 3 1 20,0 0-3-24,0 0 2 3,0 0 0 39,0 0 2-19,0 3 1-19,4 32 1-1,1 20-3 0,3 11 2 0,4 1-4 3,-2 11 6-2,2-1-4 0,-2-2 3 15,1 3 1-15,4-7 0 0,2-6 2 0,-2-5-1-1,-2-11-1-1,-1-12-4 2,-5-12 6 0,4-5-7 15,-4-8-1-16,-5 1 0-1,6-4 0 2,-1-3-1 0,-2-2-1-1,1 1-1 17,-6-5-10-19,5 0-11 1,9 0-44 30,1 0-48-20,5 0-42-10,1-15-70-1,-12 6-84 1</inkml:trace>
    </iact:actionData>
  </iact:action>
  <iact:action type="add" startTime="54886">
    <iact:property name="dataType"/>
    <iact:actionData xml:id="d9">
      <inkml:trace xmlns:inkml="http://www.w3.org/2003/InkML" xml:id="stk9" contextRef="#ctx0" brushRef="#br1">27698 14523 575 0,'0'0'220'5,"0"0"-68"-5,0 0-70 1,0 0-31-1,0 0-12 0,0 0 3 0,0 0 12 1,-17 125-10-1,15-102 0 10,2-6-14 8,0-6-12-13,0-7-12-3,0 1-6 2,0-5 0 0,0 0-4 6,0 0-18-4,0 0-32 0,0 0-20 4,0-20-76-4,0 3-191 8</inkml:trace>
    </iact:actionData>
  </iact:action>
  <iact:action type="add" startTime="55288">
    <iact:property name="dataType"/>
    <iact:actionData xml:id="d10">
      <inkml:trace xmlns:inkml="http://www.w3.org/2003/InkML" xml:id="stk10" contextRef="#ctx0" brushRef="#br1">27568 14125 692 0,'0'0'159'5,"0"0"-76"-5,0 0-7 0,0 0-24 0,0 0-38 0,0 0-13 4,-10-42 1-3,10 32-2 0,0 10-12-1,0 0-61 3,3 0-10-2,0 0-46 2,1 0-215-2</inkml:trace>
    </iact:actionData>
  </iact:action>
  <iact:action type="add" startTime="55469">
    <iact:property name="dataType"/>
    <iact:actionData xml:id="d11">
      <inkml:trace xmlns:inkml="http://www.w3.org/2003/InkML" xml:id="stk11" contextRef="#ctx0" brushRef="#br1">28010 14571 100 0,'0'0'167'2,"0"0"-48"12,0 0-22-6,0 0-14-8,0 0 16 20,0 0 0-9,0 0-42-8,5 113-2-2,-5-113 2 23,0 0-25-23,0 0-8-1,0 0 13 1,0 0-1 20,0 0-3-19,0 0-12-1,0 0-4 13,0 0-13-10,0 0-4-3,0-10-12 8,0-22 12-4,0-5 3 4,0-1 4 8,0 2 1-17,0 5-2 4,0-1 0 5,0 5-5 2,0 7-1-9,0 8 3 5,0 6-3 3,3 2 0-1,-3 4 1 0,0 0 3-4,0 0 10 1,4 0 7 2,2 0-8-2,9 0 0 4,4 0-6 1,-6 0 2-9,0 20-5 6,7-2-1 3,-10 6-1-8,2 1-2 11,1-2 4-10,-9-1-2 1,2 2 6 4,-1-5-8-4,-1-3 3 6,-4-4-3-7,0-5 0 6,3-2 0-2,-3-5 0-3,0 0-1 4,3 0-5 1,-3 0-16-4,0 0-29-2,2-12-47 7,-2 0-89-7,0-1-133 7</inkml:trace>
    </iact:actionData>
  </iact:action>
  <iact:action type="add" startTime="56224">
    <iact:property name="dataType"/>
    <iact:actionData xml:id="d12">
      <inkml:trace xmlns:inkml="http://www.w3.org/2003/InkML" xml:id="stk12" contextRef="#ctx0" brushRef="#br1">28218 13736 404 0,'0'0'170'11,"0"0"-38"-10,0 0-60-1,0 0-45 8,0 0 0-2,0 0 25 7,0 0 23-12,19-3-12 8,-19 3 0 4,0 0 4-11,3 17-24 8,5 7-23-3,-8 23-12 0,2 7 5-3,3 8-7 3,-5 10 10 1,3-2-6 1,1 4 5 0,-1 0-2 6,6 4 7-7,-6-4-2-8,0-4-6 21,-1-19-3-21,3-13-7 0,-5-11 4 14,5-15-5-7,-5-2 2-7,3-10 0 12,-1 0 0-6,-2 0 1 0,0 0-3 1,0 0 3 7,0 0-4-14,5 0 9 9,-2 0-9 5,1 0-4-14,-4 0-2 12,0 0 6-8,5 0 2 3,-5 0 1 8,0 0 2-15,0 0-5 14,0 0 1-13,0 0 1 14,0 0 0-15,0 0-1 14,0 0-1-13,0 0 1 11,0 0 0-9,0 0-2 4,0 0 2 8,0 0 1-15,0 0-2 12,0 0 4-9,0 0-1 6,0 0-3-4,0 0 0 2,0 0 0 2,0 0 0-4,0 0 1 5,0 0-1-2,0 0 0 1,0 0-1-4,0 0-3 3,0 0 4 0,0 0-4 4,0 0 1-7,0 0-2 6,0 0-8-5,0 0-3 1,0 0-14-3,0 0-10 6,0 0-10-3,0 0-9 0,0 0-44-3,0-2-18 5,0-6-26-4,0 5-15 5,0 0-95-5</inkml:trace>
    </iact:actionData>
  </iact:action>
  <iact:action type="add" startTime="56948">
    <iact:property name="dataType"/>
    <iact:actionData xml:id="d13">
      <inkml:trace xmlns:inkml="http://www.w3.org/2003/InkML" xml:id="stk13" contextRef="#ctx0" brushRef="#br1">28314 14571 224 0,'0'0'108'4,"0"0"-35"-2,0 0 24-2,0 0 31 0,0 0-9 0,0 0-16 0,0-9-23 0,0-5-23 0,6-3-16 1,6-8-3-1,8 0-13 0,-2-7 6 0,4 2-3 0,3 1-2 4,2 2-1 7,-7 5-3 0,-2 2-4-9,-6 12-8 5,1-2 4 1,2 10-7 2,-8-4-2-1,0 1-5-6,-4 0-1 5,0-5 1 1,2 4-13 0,-1-8-47-5,-4-1-107 4,0 11-125 0,3 2-206 1</inkml:trace>
    </iact:actionData>
  </iact:action>
  <iact:action type="add" startTime="57333">
    <iact:property name="dataType"/>
    <iact:actionData xml:id="d14">
      <inkml:trace xmlns:inkml="http://www.w3.org/2003/InkML" xml:id="stk14" contextRef="#ctx0" brushRef="#br1">28439 14409 476 0,'0'0'117'10,"0"0"31"-4,0 0-63-4,0 0-9-1,0 0-11 8,0 0 15 13,0 0-7-22,20 74-22 1,-2-51-13 14,-3 6 2-9,2-7-5-6,-2-2-6 14,-3-7-7-6,3-9-14-6,-7-1-6 11,-8-3-1-5,10 0-2-8,-5 0-8 8,-5 0-1 5,12 0-23-8,-9 0-33-1,-3 0-60 3,0-7-132 0,0 2-316 1</inkml:trace>
    </iact:actionData>
  </iact:action>
  <iact:action type="add" startTime="62018">
    <iact:property name="dataType"/>
    <iact:actionData xml:id="d15">
      <inkml:trace xmlns:inkml="http://www.w3.org/2003/InkML" xml:id="stk15" contextRef="#ctx0" brushRef="#br1">28943 14370 307 0,'0'0'157'13,"0"0"-49"-13,0 0-20 0,0 0-12 0,0 0 0 0,0 0-5 1,0 0 5-1,13 5-13 0,-13-1-2 0,0 0-6 1,0 3-16 0,0 2-25-1,-3 7-3 0,-16-2 3 0,3 1-8 1,-6 2-2-1,0 3-3 1,4 5 1-1,3-3 2 1,2 1 8 0,6-3 1 0,-1-6 9 0,8-5-5 0,0-1-1 0,0 4-2-1,0 3-6 1,3-2 5 0,27 4-6-1,2-5 2 2,3-4-8-1,8 1 6 0,-5-9-6 0,1 0 2-1,-4 0-3 0,-12 0 0 0,4 0 3 1,-5-20 1-1,-7-3-3 1,0-3 0-1,-5-3 0 0,-7-6 0 0,-3 0-1 1,0-4 0-1,0 8-1 1,0 13 1 0,0 5-2 1,0 9 0-1,-22-2-6-1,9 3 0 0,-12 0 2 1,3-1 3-1,7 4-1 1,-6-2-19 0,14 2-13 0,-1-5-17-1,1 3-14 0,7 2-43 1,0 0-87-1,0 0-189 0</inkml:trace>
    </iact:actionData>
  </iact:action>
  <iact:action type="add" startTime="64809">
    <iact:property name="dataType"/>
    <iact:actionData xml:id="d16">
      <inkml:trace xmlns:inkml="http://www.w3.org/2003/InkML" xml:id="stk16" contextRef="#ctx0" brushRef="#br1">29323 14335 461 0,'0'0'188'11,"0"0"-59"-10,0 0-34 1,0 0-29-1,0 0-15 8,0 0 9-5,0 0 0 9,14 3 6-9,-14 6-4 9,5 0 8-12,1 5-30 5,3-1-15 3,-3 7-14 7,-2 3-5-15,-3 1-2 3,9 7-4 13,0-6 2-17,-3 0-1 3,8 6 4 8,-3-3-5 5,-1 7 7-15,3-4-5 4,-4-9-1 3,-4-9-1-3,-6-8 0 5,5-5 1-2,-1 0 1-1,-1 0-4 1,-3 0 0 7,3 0 1-14,4 0-4 7,5-12 4 0,-2-21 1 0,1-1 9 5,1-9-7-12,1 4-2 4,-6 4 0 4,0 8 0-3,-7 8 3 4,5 9-1-2,-5 10-1-4,2-3-1 14,-2 3 0-17,0 0 1 9,0 0 1-4,0 0-2-5,0 0-1 10,0 0 0-8,0 0-2 7,5 20 3 0,1 2 4-6,3 4-2 4,1 3-2-1,-4-5 2-2,3 1 1 5,1-3-3-3,1-6 1 1,-1-5 0 0,0-5-1 1,-1-3 0 1,-8-3 0-6,8 0-4 13,6 0 1-10,-7 0-3-7,7 0 6 14,3-20 3-13,-6-3-1 12,-4 1 1-8,2-3-3-1,-3 1 5 10,1 2-3-10,-1-1-1 0,0 5-1 9,1 4 0-10,-5 4 1 14,4 3-1-11,-7 7-1-6,2-5-2 4,3-6 1 6,7-1-51 4,-6 0-70-7,4 5-28-6,-5 7-107 8,-5 0-374 1</inkml:trace>
    </iact:actionData>
  </iact:action>
  <iact:action type="add" startTime="65660">
    <iact:property name="dataType"/>
    <iact:actionData xml:id="d17">
      <inkml:trace xmlns:inkml="http://www.w3.org/2003/InkML" xml:id="stk17" contextRef="#ctx0" brushRef="#br1">30036 14344 417 0,'0'0'143'5,"0"0"1"3,0 0-57-5,0 0-14 5,0 0-17 7,0 0-11-14,0 0-16 14,0 0-6-14,-14 3-4 4,-9 6-5 8,3 2-5-10,-2 5-5 6,-1-2 3-4,6-5-5 8,2 4 5-10,9-6 0 8,-3-1 5-9,8 3 3 7,1-1-4-5,-5 0-4 4,5 3 0 0,0-2 1 9,0 0-1-15,0 5 10 10,0-3-8-9,11 6 2 3,11 0-7 8,3-5-4-14,0 5 3 10,-5-6 0-6,3 1-2 11,-1 0 11-12,-9-4 2 2,-1 4-4 4,-5-9 7-2,-7 1-1 2,3 2-4 4,-3-6-9-11,0 3-3 6,0 0 0-4,0 8-5 5,0-2 2-2,-10 1 3 3,-13 0 5-6,6-7-3 18,-1-1-2-20,1-2 0 19,4 0-1-13,8 0-2-8,1 0-4 1,-1 0-22-1,5 0-31 17,0 0-32-10,0 0-77-7,0 0-149 5</inkml:trace>
    </iact:actionData>
  </iact:action>
  <iact:action type="add" startTime="66374">
    <iact:property name="dataType"/>
    <iact:actionData xml:id="d18">
      <inkml:trace xmlns:inkml="http://www.w3.org/2003/InkML" xml:id="stk18" contextRef="#ctx0" brushRef="#br1">30141 13868 214 0,'0'0'166'11,"0"0"-28"-10,0 0 16 1,0 0-25 5,0 0-50-7,0 0-21 12,-8 98-14-5,8-52 4 0,0 5-22-3,0 6 3 5,0 8-11 5,0 6-1-13,0 1-6 9,0-1 2-4,0-2-3 0,0-11 7 2,0-10-3 1,0-5 0-5,0-18 2 4,0-3-9-1,0-8 3 0,0-8-9 2,0-6 1-1,0 0-1 1,0 0-1-5,0 0 1 7,0 0-1-3,0 0-4-3,0 0-10 1,0 0-11 1,0 0 5 4,0 0-20-4,8 0-45-1,-5-10-2 1,4-5-41 1,-7-2-77 0,0 11 14-2,0 2-166 2</inkml:trace>
    </iact:actionData>
  </iact:action>
  <iact:action type="add" startTime="66799">
    <iact:property name="dataType"/>
    <iact:actionData xml:id="d19">
      <inkml:trace xmlns:inkml="http://www.w3.org/2003/InkML" xml:id="stk19" contextRef="#ctx0" brushRef="#br1">30154 14600 142 0,'0'0'109'3,"0"0"0"-2,0 0-11 0,0 0-27-1,0 0 24 1,0 0 41 0,19-33-33-1,-8 21-9 10,6-8-30 13,1-6-23-19,1-2-9-3,9-12-5-1,-3 5-3 14,7-4-7-12,-5 10 5 7,-6 6-7-4,-4 7-2 5,-5 10-6-4,-7 2-2 3,0 0-4 0,-5 4-2-2,0 0-3 5,0 0-30-10,0 0-96 9,0 0-190-7,0 0-346 3</inkml:trace>
    </iact:actionData>
  </iact:action>
  <iact:action type="add" startTime="67206">
    <iact:property name="dataType"/>
    <iact:actionData xml:id="d20">
      <inkml:trace xmlns:inkml="http://www.w3.org/2003/InkML" xml:id="stk20" contextRef="#ctx0" brushRef="#br1">30269 14538 375 0,'0'0'153'17,"0"0"0"-17,0 0-28 2,0 0-22 8,0 0-45-10,0 0-7 0,0 71-7 31,0-58 6-29,4 1-6-2,7 6 0 1,4-2-14 23,-1 4 0-15,1 1 0-7,-3-9-12-2,-2-2-8 0,-5-7-6 9,0-2-3 14,-5-3-1-12,0 0-2-9,0 0-10-1,3 0-10 0,-3 0-28 5,0 0-53 5,0 0-102-2,0-15-242-8</inkml:trace>
    </iact:actionData>
  </iact:action>
  <iact:action type="add" startTime="67739">
    <iact:property name="dataType"/>
    <iact:actionData xml:id="d21">
      <inkml:trace xmlns:inkml="http://www.w3.org/2003/InkML" xml:id="stk21" contextRef="#ctx0" brushRef="#br1">30580 14632 452 0,'0'0'226'7,"0"0"-52"-1,0 0-60-3,0 0-46 3,0 0-12 5,0 0-12-5,0 52-14-1,0-37-10 7,0 5 0-11,0-1-10 10,0 5-6-6,0-13-2 3,0 3-2-2,0-8 0 4,0-6-3-1,0 0-4-5,0 0-32 4,0 0-50-1,0-6-57 2,0-9-143 1,0-7-152-4</inkml:trace>
    </iact:actionData>
  </iact:action>
  <iact:action type="add" startTime="68108">
    <iact:property name="dataType"/>
    <iact:actionData xml:id="d22">
      <inkml:trace xmlns:inkml="http://www.w3.org/2003/InkML" xml:id="stk22" contextRef="#ctx0" brushRef="#br1">30508 14120 307 0,'0'0'258'10,"0"0"-119"-9,0 0-27 1,0 0-53 1,0 0-18-1,0 0-18-1,0-29-15 1,0 29-5 1,0 0-2 0,0-3-2 1,0 3-37-1,0 0-115 0,0 0-466 13</inkml:trace>
    </iact:actionData>
  </iact:action>
  <iact:action type="add" startTime="69375">
    <iact:property name="dataType"/>
    <iact:actionData xml:id="d23">
      <inkml:trace xmlns:inkml="http://www.w3.org/2003/InkML" xml:id="stk23" contextRef="#ctx0" brushRef="#br1">26321 14992 509 0,'0'0'257'5,"0"0"-119"2,0 0-41 9,0 0-26-9,0 0-20-7,0 0-7 2,0 0-9 12,0 12-14-13,0 18 10 7,0 9 6 4,0 2 15-11,0 12-5 10,0 7-8-5,0-2-17 2,0 7-10-4,10 3-4 3,-7 0-5 1,2 6 0 2,0 2-3 7,-5-5 4-16,0-11-4 12,0 2 1-2,0-17-1-8,0-10 1-1,0-11 0 6,0-14-1 12,0-7 0-12,0 3 0-7,0-3 1 0,0 2 0 31,0-5 8-24,0 0-4-7,9 8 8 0,4-8-1 0,7 10-3-1,3-6-3 9,2-4-1 19,0 0 1-20,6 0-3-7,4 0 9-1,1 0-4 0,8 0 13 15,2 0-7-8,4 0-1-7,-3 0-2 23,0-4-5-15,-12-2-5-6,-5-3 0 0,-8 9 0 0,-6-3 1 7,-1-5-4 4,0 2 0-5,-6-11-15-8,7-9-67 17,-9-8-70-12,-7 17-105-5,0-3-230 13</inkml:trace>
    </iact:actionData>
  </iact:action>
  <iact:action type="add" startTime="69971">
    <iact:property name="dataType"/>
    <iact:actionData xml:id="d24">
      <inkml:trace xmlns:inkml="http://www.w3.org/2003/InkML" xml:id="stk24" contextRef="#ctx0" brushRef="#br1">27022 15523 386 0,'0'0'288'3,"0"0"-156"-3,0 0-5 1,0 0-59 0,0 0-13 13,0 0-24-9,75 0 1-5,-57 0 20 19,4 0-8-14,0 0-4-4,-2 0-3 4,1 0-14 6,1-12-12-3,-4 4-3-3,-2-9-8 3,-11 2 0 0,-5 5-3-1,0-2-1-3,0 0 0 6,0-4 1-2,0-3 3 7,-5-5 0-14,-17 4 0 12,0 0 1-12,0 12-2 9,1 8-2-8,1 0-2 7,0 0-1 0,-2 25 6-1,5 12 7 5,2 5-1-13,5 1 0 10,2 3-3-5,3-4 3 3,5-2-6 0,0 0 5 0,0-6 1-2,0 0 2 0,0-9 7 3,8 2-3 1,11-11-2-2,1 0-5-5,3-3 8 5,2-4-13 19,-3 1 1-27,-1-4-1 1,3-6-2 20,-1 0 2-6,-1 0-3-13,-2 0-15 0,3 0-32-1,-4-11-40 8,-16 0-71-9,-3 8-203 19</inkml:trace>
    </iact:actionData>
  </iact:action>
  <iact:action type="add" startTime="70563">
    <iact:property name="dataType"/>
    <iact:actionData xml:id="d25">
      <inkml:trace xmlns:inkml="http://www.w3.org/2003/InkML" xml:id="stk25" contextRef="#ctx0" brushRef="#br1">27422 15894 399 0,'0'0'259'2,"0"0"-181"-1,0 0 6-1,0 0-10 0,0 0-6 0,0 0-23 1,45-187-5-1,-35 158-13 0,-1 5-6 1,1 1-1-1,-2 11-7 1,2 2 5-1,-6 3-5 4,2 7 2 12,6 0 0-11,3 0 4-5,-5 17-5 10,5 23-5-3,-7 8 1 3,1-2-8-7,-1 1 3 6,-8-5-4 2,0-10-1-7,0-8-4 20,0-9-17-23,0-5-26-1,2-10-21 11,6 0-28-7,-5 0-125 10,6-3-196-4</inkml:trace>
    </iact:actionData>
  </iact:action>
  <iact:action type="add" startTime="70866">
    <iact:property name="dataType"/>
    <iact:actionData xml:id="d26">
      <inkml:trace xmlns:inkml="http://www.w3.org/2003/InkML" xml:id="stk26" contextRef="#ctx0" brushRef="#br1">28028 15525 403 0,'0'0'138'7,"0"0"-54"-6,0 0 2 15,0 0-6-15,0 0-20 16,0 0 4-9,-10-10-23-7,-23 10 23 0,-2 10-17 6,1 10-13 3,6 1-8 4,6 2-4-14,9 1-12 6,5-6 4 1,4 2-8 2,4-17-1 0,0 7 3-6,0-7-4 6,0 1-3 0,7-4 1-2,5 0-2 0,-2 0 2 2,1 0 1 0,-1-17 1-5,-1-6-2 3,-3 1-2 1,1-2 2 3,-4-1-4-1,2 7 5-9,-1 4-3 7,-4 11 2 1,0 3 1 1,0 0-3-5,0 0 1 5,0 0 1-2,0 3 20-4,0 26 11 7,0 14-11-9,0 8-2 6,0 14-10-1,0 19 2 2,1 6-9 1,11 12 0 1,6 0-2 1,-11-11 0-6,3-3-1-6,-5-11 3 15,-5-22 7-12,0-3-5 4,0-10 8-1,0-13-6 1,-15-11 0-1,-10-7-6 5,3-8 0-6,-6 2-1 8,10-5-1-9,-4 0-1 6,2 0-15-5,2-34-38 10,4-8-22-10,14 16-25-5,0 0-185 14</inkml:trace>
    </iact:actionData>
  </iact:action>
  <iact:action type="add" startTime="71616">
    <iact:property name="dataType"/>
    <iact:actionData xml:id="d27">
      <inkml:trace xmlns:inkml="http://www.w3.org/2003/InkML" xml:id="stk27" contextRef="#ctx0" brushRef="#br1">28270 15172 386 0,'0'0'186'9,"0"0"-22"-8,0 0-32 5,0 0-49 7,0 0-39-12,0 0-9 9,0 0 9-6,22 111-3 4,-19-86-6 4,-1 10-2-7,-2 9 3 7,0 13-3-11,0 10-10 6,0 7-6 2,0-5-1 3,0-1-4-10,0-9-5 6,0-8-1 0,0 1-6 0,0-10 1 6,0-5-2-14,0-18 1 11,0-9-2-1,0-10-18-7,5 0-22 0,8-8-49 6,-4-30-22 0,6-10-25 1,-12 24-128-4,0 8-280 10</inkml:trace>
    </iact:actionData>
  </iact:action>
  <iact:action type="add" startTime="71974">
    <iact:property name="dataType"/>
    <iact:actionData xml:id="d28">
      <inkml:trace xmlns:inkml="http://www.w3.org/2003/InkML" xml:id="stk28" contextRef="#ctx0" brushRef="#br1">28470 15577 522 0,'0'0'171'4,"0"0"-45"-4,0 0-42 50,0 0-6-48,0 0-19-2,0 0-12 0,-53-3-8 1,13 3 11 1,2 3-9-1,4 5-19-1,6 0-11 10,6-1-4 2,0-2-7-8,7-1 2 0,-3-4-2 6,8 0-3-3,3 0-37 3,1 0-48-8,-6 0-56 11,12 0-98-2,-3 0-278-6</inkml:trace>
    </iact:actionData>
  </iact:action>
  <iact:action type="add" startTime="72409">
    <iact:property name="dataType"/>
    <iact:actionData xml:id="d29">
      <inkml:trace xmlns:inkml="http://www.w3.org/2003/InkML" xml:id="stk29" contextRef="#ctx0" brushRef="#br1">28539 15192 457 0,'0'0'122'10,"0"0"20"-3,0 0-72-7,0 0-31 1,0 0-6-1,30 185 23 12,-25-133-2 6,7 14-7-11,-4 16-17-6,-5 15 8-1,4 13-14 20,-5-10-10-16,8 0 0-3,-7-22-10 20,4-32 1-15,-4-18 6-6,-3-17 0 0,3-8-2 10,2-3-9-6,5 0-9 6,5 0-6 1,9-22 15 0,2-15 22 4,3 12-20-14,-8-4 2 14,-2 12-4-11,-9 4 3-4,-2 6-1 16,2 4-2-8,-3-2 1-8,5 5 1 12,1 0-1-8,2 0 1 4,-5 0 1-3,5 8 1 5,-3 12-4-4,-2 2 1 18,0 5-2-11,-2 1 2-12,-1 3 0 0,-1 6 3-1,3-4-2 8,1-10 0-1,-2-8-2-1,-1-4-12 8,-4-11-16-10,0 0-15 0,-3 0-26 8,0-6-66-8,0-14-177 2,0 1-56 1</inkml:trace>
    </iact:actionData>
  </iact:action>
  <iact:action type="add" startTime="73397">
    <iact:property name="dataType"/>
    <iact:actionData xml:id="d30">
      <inkml:trace xmlns:inkml="http://www.w3.org/2003/InkML" xml:id="stk30" contextRef="#ctx0" brushRef="#br1">29964 15195 245 0,'0'0'416'12,"0"0"-263"-12,0 0-31 6,0 0-40 5,0 0-34-6,0 160 9 3,0-90-7 0,0 8-15-2,0 8 13 4,0 12-19-4,0 12 4 0,0 6-4 2,0-9-24 0,0-11 4-1,0-18-8 2,0-22-1-1,0-22 1-2,0-17-2-1,0-14 0 8,0-3-7-8,0 0-22 1,0 0-26 1,0 0 11-1,0-3-8 3,0-19-35-2,0-7-73 1,0 13-89-1,0 3-127 1</inkml:trace>
    </iact:actionData>
  </iact:action>
  <iact:action type="add" startTime="73815">
    <iact:property name="dataType"/>
    <iact:actionData xml:id="d31">
      <inkml:trace xmlns:inkml="http://www.w3.org/2003/InkML" xml:id="stk31" contextRef="#ctx0" brushRef="#br1">30104 15179 348 0,'0'0'142'4,"0"0"-3"1,0 0-21 3,0 0-40-3,0 0-7 1,0 0-7 14,4 122 2-19,-4-76-6 1,0 9-9 8,0 9-10-4,0 8-2 3,0 12-12-6,0 7-2 9,0 9 4-6,0 5 0-1,0-6-8 5,3-8-5-6,-3-20-10 17,0-14 0-21,0-17-5 12,0-18-1-12,0-12 0 14,0-6-8-9,8-4-26-3,-1 0-41 7,8-24-14 3,-2-17-52-6,-9 18-20-1,-1-3-242 5</inkml:trace>
    </iact:actionData>
  </iact:action>
  <iact:action type="add" startTime="74529">
    <iact:property name="dataType"/>
    <iact:actionData xml:id="d32">
      <inkml:trace xmlns:inkml="http://www.w3.org/2003/InkML" xml:id="stk32" contextRef="#ctx0" brushRef="#br1">30910 15398 433 0,'0'0'149'8,"0"0"17"-2,0 0-87 2,0 0-15-3,0 0 5 3,0 0-30 1,0 0-14-2,10 8-14-3,-16-8 4 4,-29-8 9 1,-9-7 21-1,-6 5-10 0,-7 4-12-2,9 6 1 0,-2 0-8 4,2 0-5-6,6 0 1 6,2 10-3-2,8 8 5-4,10 5-1 5,4 0-2-1,3-3-3 0,7 2 4 3,6-2-5-7,2 2 7 5,0 4-8-1,0-3 2-2,0 8 0-1,17-5-3 8,16 3-2 4,7 2-1-15,2 0 1-2,10 5-3 17,-2 10 9-11,-4 2-8-6,-6 6 2 16,-5-5-1-8,-5-1-2-7,-10-9 3 16,-8-10 2-10,-8-6 2-7,-4-3 2 13,0-4 5-7,0 1-7-6,0-2 0 12,-26 8-6-6,-17-1 3 2,-7-5-2 19,-8 0 2-20,4-14-1-6,7-3-1 0,9 0-2 0,0 0 0 5,14 0-1 13,6-3-5-13,3-17-20-5,7-16-44 2,8 1-40 20,0 18-67-9,0-2-328-11</inkml:trace>
    </iact:actionData>
  </iact:action>
  <iact:action type="add" startTime="75322">
    <iact:property name="dataType"/>
    <iact:actionData xml:id="d33">
      <inkml:trace xmlns:inkml="http://www.w3.org/2003/InkML" xml:id="stk33" contextRef="#ctx0" brushRef="#br1">30431 15098 479 0,'0'0'183'8,"0"0"-45"-7,0 0-72 5,0 0-34 3,0 0 6-5,0 0 36 4,30 22 25 3,-10-9-21-8,10 1-13 4,2 1 9 3,5 5-8-4,0-7-23 1,8 2 0 0,1-3-12 5,4-7-16-8,0-2-7 3,6 1-3 8,-10 3-1-14,-6-4-3 7,-11 0 7 0,-4-3-6-2,-10 3 7 14,-2 0 5-15,-5 0 2-4,-4-3-9 11,-4 5-5-5,0-5-6 10,0 0 4-9,0 0-6-7,0 0 3 6,0 0-3-1,-4-27-2 2,-21-2 8-2,-8-4-1 11,6 4-1-10,1 3 1-6,1 7-1 15,0 3 4-11,3-4-5-4,0 4 4 15,-5 1-1-8,12-2 0-8,7 7 0 13,0 3-2-7,4 2 0-5,4 5-23 5,0-4-33 3,0 4-56 5,0 0-73-7,0 0-204-6</inkml:trace>
    </iact:actionData>
  </iact:action>
  <iact:action type="add" startTime="76048">
    <iact:property name="dataType"/>
    <iact:actionData xml:id="d34">
      <inkml:trace xmlns:inkml="http://www.w3.org/2003/InkML" xml:id="stk34" contextRef="#ctx0" brushRef="#br1">31321 15170 329 0,'0'0'163'15,"0"0"33"-14,0 0-41 3,0 0-32 1,0 0-36 3,0 0-37 10,6 86-26-7,-6-21-10-10,0 16 5 0,0 20 0 6,0 12-7 3,0 12-1 6,-6 15 0-15,2-1 14-1,-2-6-18 8,6-21 4 11,0-24 1-19,0-26-7 5,0-25 0 1,-2-15-5 16,2-20-1-22,0-2-4 0,0 0-12 16,0-2-44-9,0-28-37-7,0-14 54 14,0 1-58-7,0 21-150-7,0 2-371 11</inkml:trace>
    </iact:actionData>
  </iact:action>
  <iact:action type="add" startTime="76464">
    <iact:property name="dataType"/>
    <iact:actionData xml:id="d35">
      <inkml:trace xmlns:inkml="http://www.w3.org/2003/InkML" xml:id="stk35" contextRef="#ctx0" brushRef="#br1">31433 15131 464 0,'0'0'134'8,"0"0"2"-7,0 0-76 3,0 0-18 11,0 0 3-10,0 130 24-4,0-67-23 6,0 11 1 2,0 11 4-2,0 9-12-2,0 7-13 2,0 8-2 2,0 7-1-1,0-5-13-1,0-14 1 0,0-14 3 1,0-24 2-1,0-14 6 2,0-13-5 1,0-9-13 1,0-6-3-8,0-9-1 6,0 0-4-5,0-5-24 2,3-3-13 4,-3 0-21-4,0 0-15 4,0 0-47-1,0 0-161-3</inkml:trace>
    </iact:actionData>
  </iact:action>
  <iact:action type="add" startTime="77571">
    <iact:property name="dataType"/>
    <iact:actionData xml:id="d36">
      <inkml:trace xmlns:inkml="http://www.w3.org/2003/InkML" xml:id="stk36" contextRef="#ctx0" brushRef="#br1">25915 15710 406 0,'0'0'150'8,"0"0"-28"2,0 0-13 5,0 0-35-10,0 0-24 2,0 0-1-6,0 0 21 10,-31-31 7-8,-3 30-21 8,-12 1-6-2,1 0-22-1,-7-4-1-8,-2 4-14 10,1 0 2-2,-2 0-5 1,2 0 0-5,2 0 2 4,5 0-1 1,1 0 7 6,5 0-4-15,-4 9 6 12,-2 11-11-2,-3 2 2-1,4 1-2-9,5 4-5 17,0 8 5-10,0 1-4-6,5 12 4 3,-2 1 0 8,5-4 7-8,4-7-13 10,1 5 6-4,4-12-3-8,-4 5-5 3,2 7 3 17,2-1-3-13,6-4 6-7,2 7-4 1,0-6 5-3,7-4-6 25,-1 2 5-20,3-5-4-5,-4 4 1 0,1 4-3 21,1-3 0-11,0 5 2-9,-1-5-2-1,3 0 0 16,2 0 1-10,-2-9 1-6,1 1-2 7,-4-9 0 17,9-11 0-19,-1 4-1-5,-3-6 1 0,4 1-1 12,0-8 0-7,0 0 0-1,0 0-2 4,0 2 4-1,0-2-3 0,0 0 3 0,0 0-4 2,-3 0 2-2,3 0 0 0,0 0 0 6,0 0-3-10,0 0 3 3,0 0 0 10,0 0-2-15,0 0 1 12,0 0 1-12,0 0-2 9,0 0 2-5,0 0 0 2,0 0-2-1,0 0 1 8,0 0 1-12,0 0 0 7,0 0 2-2,0 0-3 1,0 0 1-1,0 0 0 2,0 0-3-1,0 0 2 6,0 0 1-13,0 0 0 6,0 0 2 1,0 0-2-3,0 0 5 4,0 0-5 6,0 0 0-3,0 0 0-9,0 0-1-1,0 0-1 11,-3 3 2-13,-9 4-1 15,-6 3 1-14,4-1 2 15,-1-3-1-10,4 0 2-6,7-6-1 18,-2 4-3-7,6-4 2-9,0 0-1-1,0 0 1 10,0 0-1-9,0 0 0 8,0 0-3 11,0 0 1-16,0 0-5-5,0 0 4 0,0-16-5 8,0-23 8-2,0-4 2 11,0 3-2-8,0-9 0-9,0 1 2 6,0 2-3 15,0 7 2-14,0 13 0-5,0 7 1-2,0 13-2 12,0-2 0-12,0 8 1 9,0 0-1-1,0 0 2 6,0 0 1-14,0 0-2 14,0 0 4-12,0 0-5 6,0 0 6 8,0 0-6-15,0 0 0 6,0 0 1-1,0 0-1 2,0 0 2-2,0 0 3 10,0 0 6-16,0 14-2 7,0 15 3 0,0 6-12 5,0 8 3-8,0 2-3 7,3-7 0-6,0-4 2 11,-3-6-1-10,4-19 0-5,-4-3 0 13,0-6 3-5,0 5-3-9,5-5 8 4,1 9-7 3,6-9 6 9,1 6 1-16,2 2 3 16,7-8 0-7,10 0-1-9,-1 0 2 22,11 0-8-16,12 0 7-5,-8-8-11-1,-4-4 2 12,-2-2-2-8,-13 5-1 8,-1 9 0-8,-7-9 0 20,-11 9-1-20,-1-4 1-3,-7 4 0-1,0 0 3 18,0 0-6-11,0 0 3-6,0 0-2 0,-22 0 2 12,-18 0 0-8,-13 13 3 9,-1 7-1-6,-4-5 1-8,8 1-2 16,0-1 2-10,6-7-1-6,4 3-3 23,12-2 1-16,3-9-1-6,7 0 1-1,3 0 0 20,5 0 0-14,3 0 0-3,-1 0-2-3,3 0 4 18,3 0-5-13,-1 0 0-4,-1 0 1 20,4-28-2-14,0-9 2-7,0-8 1 1,0 2 1 12,0 2 0-9,0 5 2 19,0 4-2-17,0-4 3-6,0 10-6 1,0 4 4 18,0-8-1-13,4 17 1-5,-1 4-1 0,-1 3 1 16,-2 6 0-11,0 0 1-6,5 0-1 8,-5 0 3-3,0 0-3 3,0 0 4-1,0 0-4 4,0 0 3-7,0 9-4 7,0 17 1-6,0 3-2 3,0 2 2 5,0 6-4-9,0-1 6 9,0 4-5-6,0-3 2-6,0-14 0 13,0 3 0-9,0-6 0-2,0-10 0 13,0-1 2-9,0-9-4-7,8 6 5 7,5-6-5 2,6 0 2-5,12 0-1 5,13 0 1 5,6 0 0-7,11 0 1-7,8 0 0 11,-1-20-2-3,-6-2 2 1,-9 7 2 22,-21 1-1-20,-10 5-2-10,-9 4 1-1,-8 5-1 1,2 0 0-1,-7 0-2 5,0 0-1 9,0 0-4-7,0-3-1-6,0 0-52 14,-3 3-67-15,-11-3-86 5,-4-3-116 9</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1-20T04:25:54.934"/>
    </inkml:context>
    <inkml:brush xml:id="br0">
      <inkml:brushProperty name="width" value="0.05292" units="cm"/>
      <inkml:brushProperty name="height" value="0.05292" units="cm"/>
      <inkml:brushProperty name="color" value="#FF0000"/>
    </inkml:brush>
  </inkml:definitions>
  <iact:action type="add" startTime="29443">
    <iact:property name="dataType"/>
    <iact:actionData xml:id="d0">
      <inkml:trace xmlns:inkml="http://www.w3.org/2003/InkML" xml:id="stk0" contextRef="#ctx0" brushRef="#br0">6502 8413 0,'0'0'36,"-70"0"429,-312 626-452,347-626 5,35 139 5,0-35-9,0 35 7,0-35-6,0 35-2,35-104-5,-35 0 0,35 0 2,-35 69-1,69-69-4,-34 0 2,-35-1 4,35 1-3,0 69 4,-35-69-2,34 0-2,-34 0 3,70 34-1,-70-34 0,35 34-1,-35-34 2,69 0-4,-34 0 8,0 0 203,34 34-201,-486-347 425,313 243-429,173 35-11,-34 70 217,382 69-204,-347-139-6,-70 35 202,35-418-198,-35 314-3,0 34-2,0 0 0</inkml:trace>
    </iact:actionData>
  </iact:action>
  <iact:action type="add" startTime="32711">
    <iact:property name="dataType"/>
    <iact:actionData xml:id="d1">
      <inkml:trace xmlns:inkml="http://www.w3.org/2003/InkML" xml:id="stk1" contextRef="#ctx0" brushRef="#br0">12969 8274 0,'174'243'24,"-174"-208"-6,0 0-5,0 34 0,0 1 2,0-35 0,0 34-2,0-34 4,0 0-12,0 69 12,-35-69 3,35 34-6,0 1 1,0-1-3,-34-34-7,34 35 4,-35-1 4,35 1 2,-35-1-4,35 1 5,-35-36-6,35 1 4,-35 35 0,1 34-1,-71-34-1,71 34 7,-36-35 4,35 36 0,-104 34 21,0-35-16,104-69-3,-69 0 15,69 34-32,-69 1 10,69-36-6,174-486 230,-208 591 167,69 174-392,487-556 232</inkml:trace>
    </iact:actionData>
  </iact:action>
  <iact:action type="add" startTime="42193">
    <iact:property name="dataType"/>
    <iact:actionData xml:id="d2">
      <inkml:trace xmlns:inkml="http://www.w3.org/2003/InkML" xml:id="stk2" contextRef="#ctx0" brushRef="#br0">4520 18598 0,'139'-69'16,"-278"138"-16,313-138 21,-139 69-11,-1 0-4,36-35 253,695-69-251,-1669 104 297,973 35-37,36-35-246,34 0-4,-35 0-3,0 0-10,-34 0 6,34 0 1,-69 0 3,35 69-2,-974-69 702,660-35-702</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5:11:43.569"/>
    </inkml:context>
    <inkml:brush xml:id="br0">
      <inkml:brushProperty name="width" value="0.05292" units="cm"/>
      <inkml:brushProperty name="height" value="0.05292" units="cm"/>
      <inkml:brushProperty name="color" value="#FF0000"/>
    </inkml:brush>
  </inkml:definitions>
  <iact:action type="add" startTime="16271">
    <iact:property name="dataType"/>
    <iact:actionData xml:id="d0">
      <inkml:trace xmlns:inkml="http://www.w3.org/2003/InkML" xml:id="stk0" contextRef="#ctx0" brushRef="#br0">6028 12190 366 0,'0'0'261'36,"0"0"-161"-36,0 0 4 0,0 0-35 0,0 0 3 0,0 0-3 1,0 0 4-1,47 5-18 0,-21-5-4 0,12 0-15 0,14 0-1 0,3-1-6 0,11-5-4 0,9-5-10 0,5-4-11 0,14-4 13 1,13-1-14-1,9 1 12 0,9-4-9 0,1 6 4 1,-9 2 0-1,-17 10 3 0,-13 3 0 1,-3-1-5-1,-4 3-1 0,-2-3-6 1,-2-1 7 0,-11 3-3 0,-6-3-6 0,-11 2 2-1,-7 2-1 1,-5-3 2-1,-16 0-2 3,-4-4 1-2,-3 3 1 1,-10-2 5-2,2 6-6 0,-5 0 3 295,0 0-3-295,-10 0-2 0,-44 0 2 0,-20 3 0 1,-17 17-1-1,-15 4 1 1,-10-1-3-1,-19 1 6 0,-7-6 0 0,1-1-2 1,-8-5-4-1,17-4 1 0,3-1-2 2,5-7 2-2,10 0-1 0,4 0 2 1,13 0-2-1,13-7-1 1,15-4 6-1,18-1-6 0,22 7 0 0,14 2 1 0,15-3 1 1,0 5 1 0,0 1 0 1,3 0 2-1,38 0-5-1,21 0 8 1,22 0-4-1,13 10 3 1,12 7-6-1,-3 1 3 0,1-1-1 1,-7-4 3-1,9-2-3 1,0-8 0-1,-2-3 3 0,-10 0-4 0,-20 0 7 0,-3 0-7 6,-24 0 1-6,-9 0 0 12,-12 0 1-8,-14 0 0 257,-4 0-1-254,-7 0 1-6,1 0 1 0,-5 0 0 0,0 3 6-1,-20 11-6 0,-38 8-1 5,-25 0 1-5,-19 1-2 0,-14-9 2 0,-7-14-1 1,2 0-1 0,13 0 1-1,11 0-2 2,17 0 4 0,20-7-4-1,9-5 1 0,25 7 0-1,10 1 0 0,16 4 1 0,0 0 0 0,0 0 0 0,0 0 6 0,11 0-6 0,43 0 7 0,30 0-5 1,18 0-3-1,37 0 0 0,19 0 0 0,-6 0 1 0,0 4-1 1,-35 3 0-1,-16-4 0 1,-10-3-6 1,-11 0 12 0,-11 0-11-1,-5 0 5 5,-19 0 0-5,-13 0-1-1,-9 0 0 13,-19 0-1-9,-4 0-10 277,0 0-3-274,-7 0-34-6,-34 14-30-1,-14 11-64 0,28-20-53 0,1 5-299 1</inkml:trace>
    </iact:actionData>
  </iact:action>
  <iact:action type="add" startTime="22149">
    <iact:property name="dataType"/>
    <iact:actionData xml:id="d1">
      <inkml:trace xmlns:inkml="http://www.w3.org/2003/InkML" xml:id="stk1" contextRef="#ctx0" brushRef="#br0">5255 15430 431 0,'0'0'100'5,"0"0"6"-5,0 0 6 0,0 0-15 1,0 0-3-1,0 0-31 0,7 0-6 0,-7 0-15 0,0 0-3 1,0 0-23-1,-14 0-6 0,-9 12 4 0,1 0-6 10,0-2-6-4,3 10-1 342,-4 0 4-335,10-1-1-13,-6 13 14 0,-1-7-15 1,4-3 7 0,-2 13-7 0,5-11-1 0,0 1 0 3,8 7-2 2,5-10 2-5,-5 3 0 0,5-3 4 0,0 4-5 0,0-2 11 2,0 0-5-1,0 3 3-1,0 3 1 0,0-6 0 1,5 6-1 0,0 2-8-2,8-7 7 1,-2 0-6 0,-4-5 9-1,6-6-11 0,3 3 10 0,4-4-5 0,0 8 1 1,8 2-2 0,4-6-4 0,0-1 3 1,1 1-2-1,6-6 7 0,-7 3-8 0,0 0 5 1,1 3-4 0,-12 3-1-2,2-3 5 0,1 8-3 1,-5-5-3-1,9-3 3 1,-8-1-5 0,6 1 6 1,-3-3-1 1,-2-2-1-1,3 6-1-1,2 1 1 0,1-6-1 1,-7 4 6 0,3 0-1 7,5 3 1-7,3 2-6 0,1 0 8 0,-3-2-6-1,-4-8-3-1,-5 1 0 0,2-6 0 1,0-2 1 0,-2 3 2 13,-1-3 0-1,4 7-1-10,3-1 6-1,-1-3-8 2,5 5 8 23,-4-6-6-18,-5 5-1-8,-5-7-1 0,-5 3 0-1,2-3 0 245,-10-5 1-239,7 4-2-6,-7-4 4 0,4 8-3 0,-1-8 4 0,-4 5-8 0,-2-5 4 1,0 0 0-1,0 0 0 0,0 0 1 0,0 0-2 0,0 0 2 0,0 0-4 0,0 0 6 1,0 0-5-1,0 0 2 0,0 0 0 0,-18 0-6 0,-15-5 5 0,-5-20 0 1,-2-12 1-1,3 10-2 0,11 5 4 0,-4 2-4 0,10 3 6 0,4 7-7 1,1 5 3 0,2 1 0 1,3-4 0-1,4 3 1 1,3 5-2-2,-1-5 2 0,4 2-5 1,0 3 8 5,-3 0-5-6,3 0 3 9,0 0-4-4,0 0 2 211,0 0 0-213,0 0-1-3,0 0 2 1,0 0-3-1,0 0 4 0,0-11-7 0,-1 0 8 1,-4-6-6-1,1 8 3 1,1 3-2 0,3 4 2 0,0-9-1 0,-1 2 1-1,-2-1-4 1,-6-5 3-1,2-2 2 0,-1 3-6 0,7 8 3 1,1 2 1-1,0-3 0 0,0 7 1 0,0 0 0 0,0-2 1 1,0-2-3-1,0 4 4 1,0 0-1 0,0 0 0 1,0 0-2-1,0 0 0 0,0 0 1 4,0 0 0-5,0 0 0 229,0 0 0-227,0 0 1 0,0 0-4-2,0 0 6 1,0 0-1-1,0 0 1 0,0 0-5 1,0 0 4-1,0 0-2 1,4 0 1-1,20 0 0 0,0 13-2 2,5 4 3-2,-9 3 2 1,5 7-1-1,-2 0-4 0,-2-7 4 1,-3 0-2-1,6-6 0 0,-7 4 0 0,6-1 0 0,2 5 1 0,1 0-3 1,-3-2 3 0,5 0 1-1,-5-1 0 1,-3 6-5-1,0 2 3 1,-7-6-1-1,-4-12 4 1,3-1-4 1,-9-8 3 2,-3 2-1 11,0 5 8-11,4-2-9-3,0-5 2 386,-4 0-2-382,2 5 0-5,-2-5 1 0,0 0-1 1,0 0-2-1,0 3 2 0,0-3-5 0,0 0 9 2,0 5-8-1,-10 1 5-1,-27 5-3 1,-10 1 1 0,-1 3 0-1,-4-2 0 0,4-2 1 0,-2 2-3 0,19-6 5 0,-4-2 2 0,13 0-2 0,9-5-3 1,0 0 0-1,13 0 0 0,0 0 0 0,0 0 0 0,0 0-1 1,0 0 0-1,0 0-4 0,0 0 0 0,-3 0-3 0,0 0-35 0,3 0-38 0,0 0-93 0,0 0-175 1</inkml:trace>
    </iact:actionData>
  </iact:action>
  <iact:action type="add" startTime="24582">
    <iact:property name="dataType"/>
    <iact:actionData xml:id="d2">
      <inkml:trace xmlns:inkml="http://www.w3.org/2003/InkML" xml:id="stk2" contextRef="#ctx0" brushRef="#br0">6191 17926 276 0,'0'0'281'28,"0"0"-180"-26,0 0-12 0,0 0-16 1,187-24-10-1,-137 24-1 0,2 0-20 0,1 0 7 0,-11 0-6-1,-4 0 1 0,-2 0-9-1,2 0-8 2,3 0-15 1,5 0 6-2,5 0-14 0,-5 0 4 0,8 0-1 0,-5 0 7 1,2 0 5 0,0 0-4 3,-8 0 0-3,-2 0-12 0,-2 0 9 0,-7 0-9 2,-11 0 1-3,0-7-3 0,-14 7 1 0,0 0 1 1,-1 0 0 0,-6 0-2-1,0 0 1 1,0 0-2 0,0 0 3 0,0 0-4 10,-3 0 2-10,-48-6-2-2,-23 6-1 1,-10-8 2-1,-16 5 0 1,0 0 1 1,0-2-3-1,6 5 4 2,4 0-5 0,12 0 6 0,8 0-6 0,14 0 3 11,12 0 0-12,17 0 0-1,8 0 0 1,7 0 0 20,12 0 1-20,-4 0-4-1,4 0 7 2,0 0-2 6,0 5-2 8,39 5 0-8,26 0-1-8,1-3-3 0,10-5-2 16,-9-2 3-10,-7 0 2-6,-7 0-12 1,-21 0 13 15,0 0-28-10,-4 0-15-6,1 0-17 13,-25 0-49-9,-1 0-137-4</inkml:trace>
    </iact:actionData>
  </iact:action>
  <iact:action type="add" startTime="26001">
    <iact:property name="dataType"/>
    <iact:actionData xml:id="d3">
      <inkml:trace xmlns:inkml="http://www.w3.org/2003/InkML" xml:id="stk3" contextRef="#ctx0" brushRef="#br0">9433 15712 467 0,'0'0'120'8,"0"0"-25"-8,0 0-11 0,0 0-7 0,0 0-2 0,0 0-8 0,0 0-20 0,0 0 7 0,0 0-11 1,0 0-12-1,0 0-10 0,0 0-7 0,0 0-2 0,0 0-2 0,0 0 8 1,0 0-5-1,0 19-1 0,0 5-12 0,0-5 9 1,2 7-3-1,4-9 0 0,-6-2-3 0,3-3-2 0,-3 0-2 1,0 1 4-1,0 4-2 4,0-5 1 222,2 1-3-225,0-10 1-1,-2-3 0 1,5 0 1-1,-2 0 3 0,-3 0 5 0,0 0 2 1,0 0 9-1,6 0-12 0,7 0 10 0,1 0-15 0,14 0 1 0,-4 0-3 0,11 0 0 0,-2 0 2 0,-1 0-2 1,-1 0 3-1,-1 0-3 4,1 0 11-4,-11 0-12 0,9 0 7 1,-5 0-7-1,0 0 5 0,3-3 0 0,2 3-2 0,-6-5-3 1,2 2 2-1,4 1 5 0,-9 2-6 0,8-3 12 6,-2 3-13-6,0 0 6 232,2-4-5-226,2 4 0-6,-1 0 0 1,0-3-1 0,3 0 0-1,-7 1 3 0,4 2-2 0,-6 0 3 0,-7 0-6 0,-2 0 2 0,1 0 0 1,1 0 1-1,0 0 0 0,4 0-2 0,-9 0 3 1,-2 0-6-1,-2 0 8 2,1 0-4-1,-8 0 1 0,0 0-1 0,0 0 0-1,0 0 0 1,0 0-1 0,0 0 2-1,0 0-3 1,0 0 4-1,0 0-1 3,0 0 3-2,0 0-8-1,0 0 5 0,0 0-2 1,0 0 2-1,0 0-1 8,0 0 0-7,0 0-1 7,0 0-3-2,0-8 8 281,0-13-9-272,0 0 4-14,0-11 1 1,0 2 0-1,0 4 1-1,0-1-2 0,0 7 4 1,-3 3-6 1,1 7 6 0,-1 3-4-1,3 1 3 1,0 6-4 0,-4 0 2-1,1 0-1 0,-3 0-1 0,3 0-11 0,3 0-38 1,0-7-47 0,0-3-16-1,0 5-116 0,0-4-336 1</inkml:trace>
    </iact:actionData>
  </iact:action>
  <iact:action type="add" startTime="33285">
    <iact:property name="dataType"/>
    <iact:actionData xml:id="d4">
      <inkml:trace xmlns:inkml="http://www.w3.org/2003/InkML" xml:id="stk4" contextRef="#ctx0" brushRef="#br0">20450 12104 113 0,'0'0'368'21,"0"0"-247"-19,0 0 36-2,0 0-65 0,0 0-5 1,0 0-16-1,29 9-12 1,-13-9 1-1,10 0-13 0,2 0-14 1,10 0 0-1,8 0 10 1,11 7-13 1,8-4-7 1,10-3-5-2,-1 0-11 2,15 0 4-1,-1 0-1 1,8 0 1-3,4 0-7 2,3 0 14 7,4 0-18-5,0-3 14-1,2-8-8 0,-3 0 0 0,-14 2-4 1,-5-1 2 0,-7-5 2-2,-19 0-4-2,-7 5-1 1,-11 2 0 2,-12 4 2 0,-11 4 0 1,-7-2-3-2,-9 2 2 2,-4 0 3-1,0 0 6 2,0 0-8-3,0 0-3 1,0 0 0 1,-1 0-1-2,-27 14-3-1,-1 3 3 2,2-5 2 0,-10 1-1 0,1 4 0 0,-17-6 1 1,-3 3-1-1,-15-3 0-1,-1-5-3-2,-16-1 6 2,-5-1-7 1,-7-4 5 0,-3 0-2 0,-4 0-3 0,-5 0-3 2,8 0 4-1,-1 0 3 0,17 0-2 0,4 9 4-1,4-2 2 0,8 5-2 3,8-7-4-4,0 1 4 1,15 1-2-1,4 0 0 2,14-4-1 2,14-3 1-3,13 0 0-1,4 0-3 0,0 0 6 1,0 0-1-1,0 0 0 0,29 0-2 3,31 0 3-2,32 0-1-1,14 0-2 1,20 0 1 1,19 0-2-1,13 0 2 0,1 0 0 3,-2 0-1-2,-17 0-1-2,-15 0-3 1,-9-15 4 0,-5 2-1 0,-13-4-2-1,-14 0 1 1,-15 0-3-2,-24 4 4 1,-6 1 0-1,-18-2-5 2,-1 10 6-3,-16 0-1 3,-4 1 2-1,0 3-1 0,0 0 0 3,-40 0-5-2,-33 20 0 1,-40 4 5-2,-14-7 5 1,-14 4-3-1,-11-4-4 1,10-8 3-1,-2 6-1 2,4-4 3-2,2 3 3 0,10-2-4 2,15 8 0-1,18-4 5-1,22-5-6 1,21 6 7 0,19-9-7 0,14 1 1-1,14-6-1 0,3-3 1 16,2 0-2-18,0 0 2 2,0 0-4-1,39 0 6 1,24 0-8 0,27 0 3-1,10 0-3-1,5-6-16 1,-8-5-7 1,-13 5-27 1,-20 6-43-2,-18 0 12 0,-43 0-73 0,-3 0-235 2</inkml:trace>
    </iact:actionData>
  </iact:action>
  <iact:action type="add" startTime="40852">
    <iact:property name="dataType"/>
    <iact:actionData xml:id="d5">
      <inkml:trace xmlns:inkml="http://www.w3.org/2003/InkML" xml:id="stk5" contextRef="#ctx0" brushRef="#br0">19902 15703 483 0,'0'0'169'20,"0"0"-50"-19,0 0-33 0,0 0-22 1,0 0-1 1,0 0-15-2,0 0-5 0,0 0-15-1,-2-2-4 5,-25 19-6-2,4 13-3 0,0-4-3-2,-2 0-10 1,-11 6 3 1,6-3-4-1,9 1 6 1,1 2-7 1,11-10 4-2,7 0-4 2,-7-4 2-2,9-1-1 2,0-3 2-1,0 2 1 1,0 1 4-1,11 2 5 0,21 7-8 1,9-2 11 6,2 3-14-7,2-2 2 2,-1-3-3 0,2 3 1 0,-7 2 1 0,2-3 0-1,-2-11 8 0,2 7-5 0,-9-4 7 0,4-1-13 3,0 3 7-3,-4-5-7-2,4 5 1 1,0-7 1 0,1 8 0 3,-1-4 0-4,5 3 0 2,-1 6 3-1,-7-10-5 2,1-3 10-2,-1 4-6 0,-10-2 1 0,0 1-5 0,-1 3 2 0,-6-7-1-1,3 2 1 1,-7-9-3-2,-2-1 4 2,-4-2-4 3,-5 0 4-3,2 8-5 0,-3-8 2 0,6 0 0 1,-3 0 0-1,-2 0 0 0,-1 2-1-1,0-2 2 2,0 3-4-1,0-3 7 0,0 0-9 2,0 0 5-2,0 0-2 0,0 0-1-1,0 0 0 1,0 0 1 0,0 0-7 2,-1-22-3-2,-23-18-5-1,-5-2 13 1,6-9 6 0,-9 3-4 2,3 4 4-4,2 9-3 0,9 18 2 1,7 4-2 1,8 9 1 1,3 2 0-2,0 2 0 1,0 0 1-2,0 0 2 1,0 0-3 1,0 0 0 0,0 0 0 0,0 0 3 0,0 0-1 2,0 0 2-3,0 0 5 0,0 0-2 2,14 0 15-1,11 11-15-1,0 9-7 0,4 5 2 1,-6 0-2-1,2 1 1 3,-7 4 1-2,3 2 2 0,-8-7-3-1,-6 0 7 1,0-8-2 0,-7 0 9 1,0 5-9-1,0 3-2-1,0 1-1 1,-20 0-3 0,-8-8 0 0,-2-1 1 0,1-3 3 3,1-1-1-3,2-8-3 15,9-3 2-16,4-2-4 1,4 0-2 1,5 0-2-1,4 0-6-1,0 0-46-2,0 0-24 1,0 0-5 1,0 0-23-1,0 0-131 0,16 0-485 1</inkml:trace>
    </iact:actionData>
  </iact:action>
  <iact:action type="add" startTime="41708">
    <iact:property name="dataType"/>
    <iact:actionData xml:id="d6">
      <inkml:trace xmlns:inkml="http://www.w3.org/2003/InkML" xml:id="stk6" contextRef="#ctx0" brushRef="#br0">20691 18008 492 0,'0'0'95'6,"0"0"36"-4,0 0-38 0,0 0-36 0,173 8 0-1,-113-8-10 1,0 0-1-2,1 0-4 2,16 0-4 3,-4 0-11-3,9 0 0 1,3 0-12-1,-4-13-10 1,-7-2 2-1,-11 4-7-1,-10 0 5 6,-15 5-4-7,-18 2 3 0,-8 4 2 1,-11 0 3-1,-1 0 0 0,0 0-5 0,0 0-1 20,-17 0-3-12,-37 0 0-7,-28 0-4-1,-20 0 0 22,-8 0 7-7,-3-5-6-8,4 1 3 7,14-11 0 13,8 15 0-23,24 0 1 0,21 0-1 2,12 0 0-2,14 0 0 1,9 0 1 17,7 0 2-17,0 0-3-2,0 0 2 2,0 0 1-2,34 7 0 0,26 14 9 17,14 2-9-17,8-3-6 2,4-2 6-4,-6 2-4 1,-15 4 4 19,-14-17-5-17,-24-1 2 1,-14 0 0-2,-13-6 0 1,0 0 1 0,0 5-1 18,-54 1-7-20,-17-4-14 1,-13 10 21 1,-1-12 3-2,7 0-2 2,12 0-2 17,7 0 0-19,14 0-11 1,15 0-13 0,3 5-35-1,17 10-19 15,10-10-67 13,0 7-193-27</inkml:trace>
    </iact:actionData>
  </iact:action>
  <iact:action type="add" startTime="43051">
    <iact:property name="dataType"/>
    <iact:actionData xml:id="d7">
      <inkml:trace xmlns:inkml="http://www.w3.org/2003/InkML" xml:id="stk7" contextRef="#ctx0" brushRef="#br0">23571 15691 352 0,'0'0'172'23,"0"0"-84"-21,0 0 17-1,0 0-47 0,0 0-38 1,0 0 23 11,0 0-12-11,25 102 19-2,-25-78-17 0,0-5 7 39,0 6-4-27,0-5-12-10,0 5 6 0,0 0-15 1,0-6 3-2,0-2-14-1,0-2 7 0,0-10-2 53,0 7 2-51,0-9-6 0,0-1 3-2,0 1 2 2,0 2-2-2,0 2 10 1,6-2-9 1,10 0 7 13,1-2-7-10,6 1 4 19,6 1-11-23,-1-2 5 0,5 2 6 0,5-3-12 33,4-2 3-12,3 3-3-8,3-3 8-11,1 0-9 3,-6 3 7-3,-2 1-4 1,5-1 3 19,-8-3-2-21,5 2-4 1,1 0 2 0,2-2-1 4,1 0 6-3,-7 0-7-1,4 0 4 1,-8 0-3 21,2 0 0-19,1 0 1-2,-3 0-2 1,-1 0 0 0,3 0 2-1,1 0-5 22,-2 0 8-21,5 0-7-2,-11 0 5 1,-5 0-6 0,-9-2 3-1,-6 2 0 1,2-2-2 0,-5-1 6 16,0 3-8-16,3 0 8 0,2 0-6 0,-6 0 5 0,6 0-6 0,-5 0 3 16,-2 0 0-20,1 0 0 0,-7-4 0 1,0 4-1-1,0 0 4 14,0 0-6 8,3 0 7-19,-3 0-7 0,0 0 5 1,0 0-4 15,0 0-2-16,0 0 2-2,0-3 0 2,0-7-4 28,0-10 5-11,0-11 1-17,0-3-2 1,-12-2 5-1,0 1-5 1,5 11 2-1,-1 1 0 17,3 1 0-16,-2 3 0-4,4-7-1 1,3 3 1 1,0 1-3 0,0 3-19 0,0 0-21 15,0 6-33-16,10 13-54 36,6 0-318-15</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20T05:11:43.569"/>
    </inkml:context>
    <inkml:brush xml:id="br0">
      <inkml:brushProperty name="width" value="0.05292" units="cm"/>
      <inkml:brushProperty name="height" value="0.05292" units="cm"/>
      <inkml:brushProperty name="color" value="#FF0000"/>
    </inkml:brush>
  </inkml:definitions>
  <iact:action type="add" startTime="11133">
    <iact:property name="dataType"/>
    <iact:actionData xml:id="d0">
      <inkml:trace xmlns:inkml="http://www.w3.org/2003/InkML" xml:id="stk0" contextRef="#ctx0" brushRef="#br0">6428 18955 701 0,'0'0'149'103,"0"0"-59"-102,0 0-13 1,0 0-33-1,0 0-17 0,0 0-17 1,49 0 2 13,-33 0 13-14,4 0 18 0,8 0-1 1,-1 0 12 0,8 0 9 1,-2-2-21 0,12 2 0-2,2 0-18 3,-1 0-4-1,2 0-8 0,-2 0-2 0,-5 0-2 10,5-7-2-8,1 7 4 0,0 0-4 16,7 0 16-19,-2 0-10-2,2 0 0 3,10 0-5 1,-6 0 4 1,-2 0-3 0,5 0-3-1,-6 0-5 1,2 0 1-2,-1 0 4 16,-4-5-3-17,5 5 4-1,-1-12-5 2,5 4 0 1,-1 8-1-1,4-11 0-2,-8 11 1 17,-2 0-1-14,-6 0 6-1,-5 0-5 0,1 0 10 56,-4 0-10-57,5 0 0 2,-4 0-1 0,2 0 0 0,1 0 0 0,1 0 1-1,4 0-3 0,2 0 4 19,-2 0-6-21,5 0 9-1,2 0-6 3,5 0 1 0,4-6 0-2,-5 3-1 3,-8-2-2 14,-9 0 2-16,-9 5-1 1,2-7-1 0,-9 7 4 14,1 0-7-14,-8 0 8-2,-7 0-5 42,3 0 3-27,-9 0 0-15,-7 0 0 1,0 0 0 1,0 0 2-1,0 0 0 0,0 0-4 1,0 0 6 1,0 0-10 17,-18 0 2-20,-32 0-4 0,-25 7 5 2,-19 3 3 3,-14 5 0 18,-12-5 4-21,-7 5-10 1,-2-10 13 2,1 9-7 9,6-8 1-13,-7 0 4-2,9-6-4 0,8 0 0 31,11 0 1-12,5 0-1-17,9 0-1 1,6 0 2-1,1 0-1 0,2 0 2 1,6 0 0 14,-8 0 0-14,0 5-5-1,3-5 3 0,0 8-1 21,-1-3 0-20,7 12-1-1,-9-7-1-1,14 1 4 48,-4-2-4-34,5 1 6-14,6-3-8-1,-1 3 4 0,-1-10-2 0,2 0 1 0,11 0-1 0,-3 0 2 1,9 0-4 18,13 0 1-8,0 0 6-11,13 0-7 1,6 0 6 36,6 0-2-21,-2 0 0-14,3 0-1 0,3 0 1 1,0 0 0-1,0 0 0 0,0 0-1 12,0 0-6-11,0 0 9-1,16 0-4-1,20 0 2 22,9-5 0-21,12-7 0 1,6 2 1 0,13-5-1 25,2 10 0-26,18-10-1 2,20 3 5-1,3-1-3 13,5-9 0-14,-14 13-2-1,-21 4 1 0,-6 0-1 34,-11 5 1-17,-1 0-1-15,3 0 0 1,7 0 2 0,19 0-4 0,9 0 6 0,0 0-6 19,-1 0 0-19,-12 0 2-3,0 0 0 1,-15 0 1 1,-1 0-1 2,-7 0 1 16,-2-7-3-18,6 4 9 1,-4 3-7-1,8 0 4 1,3 0-6 14,3-10 2-15,-6 4 1-1,3-5-1 2,-26 3-4 0,-7 1 4 21,-8 2 2-21,-9 5-5 0,5 0 5 1,-12 0-1-1,7 0 0 13,-10 0-2-13,5 0 2 1,-5 0 0 1,-10 0 0 20,-5 0 4-23,-2 0-5 3,-7 0 2-1,0 0 4 24,3 0-2-25,-3 0-4 0,0 0 1 2,0 0 0-2,0 0-1-1,0 0 2 3,0 0-4 17,0 0 4-19,0 0-6 0,-13 0 3 0,-31 12 2-1,-18-4-5 2,-9 9 2 20,-19-7 4-24,-17 0-1 2,-13 0 0 0,-21-10 0-1,3 0-2 1,-2 0 4 1,3 0 4 20,3 0-2-21,6 0-2 1,8 0-1 0,15 0 2 1,5 0-1 20,13 0-1-21,8 0 1 0,2 9 1 0,3 2 0 0,3 0 0 18,-3 2-2-19,-6-1-1 0,5 3 0-1,7-4 1 23,4 3-1-21,10-2 0-1,4-12 0 0,16 5-4 0,10-5 8 5,12 0-9 14,8 0 6-19,4 0-2 2,0 5-2-3,0-5 0 2,0 0 1-1,0 0-3 19,1 0 5-19,41 0 0 0,23-5 2 0,28-12-1 1,25 3 1 16,15 3-1-19,5-4-2-1,8-4 0 0,9 8-1 34,6 5 0-16,0-2 1-14,0 8-2-1,-12 0 6 3,-1 0 0-3,-5 0-3 1,-5 0 0 0,-9 2-2 13,-14-2 2-14,-14 0 0-3,-5 0-2 1,-12 0-2-1,-6-2 0 26,-14-3 0-18,-7-2 5-7,-14 2-1-1,-7 5 0 11,-15 0-2-9,-6-5 2 37,-4 5-3-21,-8 0 3-15,-3 0 0 0,0 0-4 1,0 0 10-4,-6 0-7 3,-48 0 1 2,-30 0-8-3,-30 0 8 17,-10 5 0-16,-19-5 0-1,-11 0 0 0,-7 0 0-1,-8 0 2 24,8 0 12-21,6 0-10-2,4 0 6 0,10 0-9 42,5 0 5-23,8 0-2-20,11-5-2 1,13 5 4 1,8 0-5 1,11 0 5 0,2 0-5-2,9 0 8-1,-1 0-7 2,9 0 1 0,11 0-2-2,20 0-2 17,9 0 2-14,10 0-1-2,9 0 0 1,6 0 0 27,1 0-4-28,0 0 4 0,0 0-2 2,24 0-14 27,42 0-7-14,15 0-21-13,10 0-72 0,-52 0-81-1,-1 0-144-1</inkml:trace>
    </iact:actionData>
  </iact:action>
  <iact:action type="add" startTime="14215">
    <iact:property name="dataType"/>
    <iact:actionData xml:id="d1">
      <inkml:trace xmlns:inkml="http://www.w3.org/2003/InkML" xml:id="stk1" contextRef="#ctx0" brushRef="#br0">9786 18477 402 0,'0'0'190'19,"0"0"-96"-16,0 0 0 0,0 0-18 1,0 0-12-2,0 0-7 1,0 0-4 1,0 5-2-2,0-5 13 0,0 0-17 0,0 0-9 2,0 0-6-2,12 0 1 2,20 0 1-1,20 0-23 0,9 0-1 1,10 0-5-1,22-17 14 0,-1 4-13-1,1 1 8 0,3 2-13 3,-18 7 4-4,-16-9-1 11,-5 5 1-12,-17-1-2 5,-12-1 0-3,-8 9-5 1,-12-8 6 0,-8 8-2 19,0 0 0-21,0 0-4 1,0 0 2-1,0 0-1-1,0-5 0 0,0-3-3 0,-21-9 0 1,-27 3 4 2,-18-11-2 1,-11 3 5-1,-16-1-1 4,-7 1-2-5,3-4 5 1,1 7-5 1,1-12 1-2,11 11-1 0,5 0 0 1,11 8 1 0,23 2 3-2,2 2 3 2,11 4-6 0,7 2 1 0,9 2 2 0,13 0-3-1,-1-6 1 0,4 6-2 3,0 0 2-3,0 0-2 0,0 0 16 2,0 0-9-1,4 0 8 1,20 0-4-1,21 6 8 0,7 25-16 1,4 9-1-2,8-4-4-1,-7 14 5 0,2 1-7 1,-2 5 8-1,-5-5-2 2,0 4 0-2,-4-4-3 17,-8-4 1-15,-3-7 0 0,-4-3 1-2,-10-5-1 2,0-8 0 1,-7 1 0-3,0-5 1 0,-4-8 2 0,-6-5-3 1,4 6 0 1,-10-8 0 0,1-5-2 0,2 0 3 16,-3 0-2-16,6 0 0 0,-6 0 0 0,0 0 2 0,0 0-5 0,3 0 3 16,-2-45-2-17,2-23-4 1,4-7 7-2,2-13 0 2,-2 7 2 11,6-1-4-12,-5 10 5 1,2 7-6 22,-3 9 6-25,-4 5-5 2,0 6 2 29,-3 8 0-12,0 7 0-18,0-2-1 3,0 7 1-1,0 3 0-1,0 7-1 0,0 4 2 2,-3 8-3 11,0 3 4-14,-1 0-4 2,-9 0 0-2,-8 0 2 39,-6 27 3-37,-14 18 0-1,2 2-1-2,-7 3 0 3,2 15 1-2,1-8-1 1,-1 5-4 8,7 7 5 3,-7-1-3 27,1 2 0-37,3-8 0 18,-3-1 0-17,10-16 0-2,8-3 0 0,2-15 2 0,10-17-3 1,10-7 5 0,1-3-7 0,2 0 3-1,0 0 0 14,0 0-2-14,0 0 0 1,0 0-1-1,0 0-5 38,0-3 7-25,12-14-16-12,5-3-5-2,-1 3-59 0,0 9-48-1,-11 3-65 0,-3 5-409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B6C6A-5332-4F83-A39C-121AB7CACF31}"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ACAEE-114A-4A39-974C-1C8CAF4D96B6}" type="slidenum">
              <a:rPr lang="en-CA" smtClean="0"/>
              <a:t>‹#›</a:t>
            </a:fld>
            <a:endParaRPr lang="en-CA"/>
          </a:p>
        </p:txBody>
      </p:sp>
    </p:spTree>
    <p:extLst>
      <p:ext uri="{BB962C8B-B14F-4D97-AF65-F5344CB8AC3E}">
        <p14:creationId xmlns:p14="http://schemas.microsoft.com/office/powerpoint/2010/main" val="1888691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we’re going to talk about the Twin paradox and how to calculate the proper times along curved worldlines.</a:t>
            </a:r>
          </a:p>
        </p:txBody>
      </p:sp>
      <p:sp>
        <p:nvSpPr>
          <p:cNvPr id="4" name="Slide Number Placeholder 3"/>
          <p:cNvSpPr>
            <a:spLocks noGrp="1"/>
          </p:cNvSpPr>
          <p:nvPr>
            <p:ph type="sldNum" sz="quarter" idx="5"/>
          </p:nvPr>
        </p:nvSpPr>
        <p:spPr/>
        <p:txBody>
          <a:bodyPr/>
          <a:lstStyle/>
          <a:p>
            <a:fld id="{5512C0CA-AE97-4221-A482-5911394D3DCC}" type="slidenum">
              <a:rPr lang="en-CA" smtClean="0"/>
              <a:t>1</a:t>
            </a:fld>
            <a:endParaRPr lang="en-CA"/>
          </a:p>
        </p:txBody>
      </p:sp>
    </p:spTree>
    <p:extLst>
      <p:ext uri="{BB962C8B-B14F-4D97-AF65-F5344CB8AC3E}">
        <p14:creationId xmlns:p14="http://schemas.microsoft.com/office/powerpoint/2010/main" val="2804626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say we have a path through spacetime that is not a straight line. Let’s say our observer travels to the right, then stands still, then travels left, then stands still again. How much time has passed on a clock travelling on this worldline?</a:t>
            </a:r>
          </a:p>
          <a:p>
            <a:endParaRPr lang="en-US" dirty="0"/>
          </a:p>
          <a:p>
            <a:r>
              <a:rPr lang="en-US" dirty="0"/>
              <a:t>We can find out just by adding up the proper times for each individual linear segment of the worldline.</a:t>
            </a:r>
          </a:p>
          <a:p>
            <a:endParaRPr lang="en-US" dirty="0"/>
          </a:p>
          <a:p>
            <a:r>
              <a:rPr lang="en-US" dirty="0"/>
              <a:t>The first segment is given by the vector s1, which is 4 time units and 3 space units to the right.</a:t>
            </a:r>
            <a:br>
              <a:rPr lang="en-US" dirty="0"/>
            </a:br>
            <a:r>
              <a:rPr lang="en-US" dirty="0"/>
              <a:t>The 2</a:t>
            </a:r>
            <a:r>
              <a:rPr lang="en-US" baseline="30000" dirty="0"/>
              <a:t>nd</a:t>
            </a:r>
            <a:r>
              <a:rPr lang="en-US" dirty="0"/>
              <a:t> segment s2 is 2 time units and zero space units.</a:t>
            </a:r>
            <a:br>
              <a:rPr lang="en-US" dirty="0"/>
            </a:br>
            <a:r>
              <a:rPr lang="en-US" dirty="0"/>
              <a:t>The 3</a:t>
            </a:r>
            <a:r>
              <a:rPr lang="en-US" baseline="30000" dirty="0"/>
              <a:t>rd</a:t>
            </a:r>
            <a:r>
              <a:rPr lang="en-US" dirty="0"/>
              <a:t> segment s3 is 2 time units and 1 space unit to the left.</a:t>
            </a:r>
            <a:br>
              <a:rPr lang="en-US" dirty="0"/>
            </a:br>
            <a:r>
              <a:rPr lang="en-US" dirty="0"/>
              <a:t>And the last segment s4 is 1 time unit and zero space units.</a:t>
            </a:r>
          </a:p>
        </p:txBody>
      </p:sp>
      <p:sp>
        <p:nvSpPr>
          <p:cNvPr id="4" name="Slide Number Placeholder 3"/>
          <p:cNvSpPr>
            <a:spLocks noGrp="1"/>
          </p:cNvSpPr>
          <p:nvPr>
            <p:ph type="sldNum" sz="quarter" idx="5"/>
          </p:nvPr>
        </p:nvSpPr>
        <p:spPr/>
        <p:txBody>
          <a:bodyPr/>
          <a:lstStyle/>
          <a:p>
            <a:fld id="{C75ACAEE-114A-4A39-974C-1C8CAF4D96B6}" type="slidenum">
              <a:rPr lang="en-CA" smtClean="0"/>
              <a:t>11</a:t>
            </a:fld>
            <a:endParaRPr lang="en-CA"/>
          </a:p>
        </p:txBody>
      </p:sp>
    </p:spTree>
    <p:extLst>
      <p:ext uri="{BB962C8B-B14F-4D97-AF65-F5344CB8AC3E}">
        <p14:creationId xmlns:p14="http://schemas.microsoft.com/office/powerpoint/2010/main" val="847643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these are all </a:t>
            </a:r>
            <a:r>
              <a:rPr lang="en-US" dirty="0" err="1"/>
              <a:t>timelike</a:t>
            </a:r>
            <a:r>
              <a:rPr lang="en-US" dirty="0"/>
              <a:t> vectors, we can calculate all of their proper times c*tau using the square root of their time components squared minus their </a:t>
            </a:r>
            <a:r>
              <a:rPr lang="en-US" dirty="0" err="1"/>
              <a:t>sapce</a:t>
            </a:r>
            <a:r>
              <a:rPr lang="en-US" dirty="0"/>
              <a:t> component squared.</a:t>
            </a:r>
          </a:p>
          <a:p>
            <a:r>
              <a:rPr lang="en-US" dirty="0"/>
              <a:t>For 1, the time component is 4 and the 3 component is 3, so c * proper time tau equals the square root of 4^2 = 3^2. This is the square root of 16-9, or just the square root of 5.</a:t>
            </a:r>
          </a:p>
          <a:p>
            <a:r>
              <a:rPr lang="en-US" dirty="0"/>
              <a:t>For s2, we can read c*tau =2 directly from the time components since the vector has zero spatial components and therefore no time dilation happens.</a:t>
            </a:r>
          </a:p>
          <a:p>
            <a:r>
              <a:rPr lang="en-US" dirty="0"/>
              <a:t>For s3,  with components 2, -1, c * proper time tau ends up being the square root of 3.</a:t>
            </a:r>
          </a:p>
          <a:p>
            <a:r>
              <a:rPr lang="en-US" dirty="0"/>
              <a:t>Again for s4, we can read c*tau =1 directly from the time component since the space components are zero.</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12</a:t>
            </a:fld>
            <a:endParaRPr lang="en-CA"/>
          </a:p>
        </p:txBody>
      </p:sp>
    </p:spTree>
    <p:extLst>
      <p:ext uri="{BB962C8B-B14F-4D97-AF65-F5344CB8AC3E}">
        <p14:creationId xmlns:p14="http://schemas.microsoft.com/office/powerpoint/2010/main" val="775986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add up all these proper times together, we get square root of 5 + 2 + square root of 3 + 1, which ends up being about 6.97.</a:t>
            </a:r>
            <a:br>
              <a:rPr lang="en-US" dirty="0"/>
            </a:b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13</a:t>
            </a:fld>
            <a:endParaRPr lang="en-CA"/>
          </a:p>
        </p:txBody>
      </p:sp>
    </p:spTree>
    <p:extLst>
      <p:ext uri="{BB962C8B-B14F-4D97-AF65-F5344CB8AC3E}">
        <p14:creationId xmlns:p14="http://schemas.microsoft.com/office/powerpoint/2010/main" val="171345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14</a:t>
            </a:fld>
            <a:endParaRPr lang="en-CA"/>
          </a:p>
        </p:txBody>
      </p:sp>
    </p:spTree>
    <p:extLst>
      <p:ext uri="{BB962C8B-B14F-4D97-AF65-F5344CB8AC3E}">
        <p14:creationId xmlns:p14="http://schemas.microsoft.com/office/powerpoint/2010/main" val="2004333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apply this idea for our twin paradox scenario.</a:t>
            </a:r>
            <a:br>
              <a:rPr lang="en-US" dirty="0"/>
            </a:br>
            <a:r>
              <a:rPr lang="en-US" dirty="0"/>
              <a:t>Alice stays home on earth, and so she has a straight vertical worldline, which we can represent by the vector SA. And measuring the vector SA without our spacetime basis, we get that it is 6 time units long and zero space units long.</a:t>
            </a:r>
          </a:p>
          <a:p>
            <a:r>
              <a:rPr lang="en-US" dirty="0"/>
              <a:t>Bob does a there-and-back trip on hi rocket ship, so his spacetime path is a combination of two linear segments, given by vectors SB1 and SB2.</a:t>
            </a:r>
            <a:br>
              <a:rPr lang="en-US" dirty="0"/>
            </a:br>
            <a:r>
              <a:rPr lang="en-US" dirty="0"/>
              <a:t>Again using our spacetime basis, vector SB1 = 3 time units and +2 space units, moving to the right. And SB2 = 3 time units and -2 space units, moving to the left.</a:t>
            </a:r>
          </a:p>
        </p:txBody>
      </p:sp>
      <p:sp>
        <p:nvSpPr>
          <p:cNvPr id="4" name="Slide Number Placeholder 3"/>
          <p:cNvSpPr>
            <a:spLocks noGrp="1"/>
          </p:cNvSpPr>
          <p:nvPr>
            <p:ph type="sldNum" sz="quarter" idx="5"/>
          </p:nvPr>
        </p:nvSpPr>
        <p:spPr/>
        <p:txBody>
          <a:bodyPr/>
          <a:lstStyle/>
          <a:p>
            <a:fld id="{C75ACAEE-114A-4A39-974C-1C8CAF4D96B6}" type="slidenum">
              <a:rPr lang="en-CA" smtClean="0"/>
              <a:t>15</a:t>
            </a:fld>
            <a:endParaRPr lang="en-CA"/>
          </a:p>
        </p:txBody>
      </p:sp>
    </p:spTree>
    <p:extLst>
      <p:ext uri="{BB962C8B-B14F-4D97-AF65-F5344CB8AC3E}">
        <p14:creationId xmlns:p14="http://schemas.microsoft.com/office/powerpoint/2010/main" val="1582398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our formula for proper time, it’s not hard to see that c*Alice’s proper time </a:t>
            </a:r>
            <a:r>
              <a:rPr lang="en-US" dirty="0" err="1"/>
              <a:t>tauA</a:t>
            </a:r>
            <a:r>
              <a:rPr lang="en-US" dirty="0"/>
              <a:t> is just 6.</a:t>
            </a:r>
          </a:p>
          <a:p>
            <a:r>
              <a:rPr lang="en-US" dirty="0"/>
              <a:t>And we get calculate the proper time along Bob’s first vector and get c * tauB1 = the square root of 3. For the proper time along bob’s 2</a:t>
            </a:r>
            <a:r>
              <a:rPr lang="en-US" baseline="30000" dirty="0"/>
              <a:t>nd</a:t>
            </a:r>
            <a:r>
              <a:rPr lang="en-US" dirty="0"/>
              <a:t> vector, we also get c* tauB2 = the square root of 3.</a:t>
            </a:r>
          </a:p>
          <a:p>
            <a:r>
              <a:rPr lang="en-US" dirty="0"/>
              <a:t>So Bob’s total proper time for the full trip is c * tau B-total = 2 * the square root of 3, which is about 3.46</a:t>
            </a:r>
            <a:br>
              <a:rPr lang="en-US" dirty="0"/>
            </a:b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16</a:t>
            </a:fld>
            <a:endParaRPr lang="en-CA"/>
          </a:p>
        </p:txBody>
      </p:sp>
    </p:spTree>
    <p:extLst>
      <p:ext uri="{BB962C8B-B14F-4D97-AF65-F5344CB8AC3E}">
        <p14:creationId xmlns:p14="http://schemas.microsoft.com/office/powerpoint/2010/main" val="2084768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these results, we find that Alice’s total proper time is actually greater than Bob’s total proper time.</a:t>
            </a:r>
            <a:br>
              <a:rPr lang="en-US" dirty="0"/>
            </a:br>
            <a:r>
              <a:rPr lang="en-US" dirty="0"/>
              <a:t>Alice’s proper time of 6 is greater than Bob’ proper time of 3.46.</a:t>
            </a:r>
          </a:p>
          <a:p>
            <a:r>
              <a:rPr lang="en-US" dirty="0"/>
              <a:t>So even though Alice and Bob start and end their journeys at the same points in spacetime, Bob actually experiences less proper time overall than Alice.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17</a:t>
            </a:fld>
            <a:endParaRPr lang="en-CA"/>
          </a:p>
        </p:txBody>
      </p:sp>
    </p:spTree>
    <p:extLst>
      <p:ext uri="{BB962C8B-B14F-4D97-AF65-F5344CB8AC3E}">
        <p14:creationId xmlns:p14="http://schemas.microsoft.com/office/powerpoint/2010/main" val="4018301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important point to understand.</a:t>
            </a:r>
            <a:br>
              <a:rPr lang="en-US" dirty="0"/>
            </a:br>
            <a:r>
              <a:rPr lang="en-US" dirty="0"/>
              <a:t>Proper time doesn’t just depend on the start and end points of a worldline…</a:t>
            </a:r>
          </a:p>
          <a:p>
            <a:r>
              <a:rPr lang="en-US" dirty="0"/>
              <a:t>The proper time depends on the path you take through spacetime.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18</a:t>
            </a:fld>
            <a:endParaRPr lang="en-CA"/>
          </a:p>
        </p:txBody>
      </p:sp>
    </p:spTree>
    <p:extLst>
      <p:ext uri="{BB962C8B-B14F-4D97-AF65-F5344CB8AC3E}">
        <p14:creationId xmlns:p14="http://schemas.microsoft.com/office/powerpoint/2010/main" val="2741331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ways this is similar to physical space.</a:t>
            </a:r>
          </a:p>
          <a:p>
            <a:r>
              <a:rPr lang="en-US" dirty="0"/>
              <a:t>In New York City, on the Island of Manhattan, most roads are arranged in a grid.</a:t>
            </a:r>
            <a:br>
              <a:rPr lang="en-US" dirty="0"/>
            </a:br>
            <a:r>
              <a:rPr lang="en-US" dirty="0"/>
              <a:t>But there’s one street called St. Nicholas Avenue that runs diagonally through the grid.</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19</a:t>
            </a:fld>
            <a:endParaRPr lang="en-CA"/>
          </a:p>
        </p:txBody>
      </p:sp>
    </p:spTree>
    <p:extLst>
      <p:ext uri="{BB962C8B-B14F-4D97-AF65-F5344CB8AC3E}">
        <p14:creationId xmlns:p14="http://schemas.microsoft.com/office/powerpoint/2010/main" val="1301632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common sense that travelling through the main grid along vector B1 then vector B2, will give us a different distance than travelling diagonally along vector A, which is the vector sum of B1 and B2.</a:t>
            </a:r>
          </a:p>
          <a:p>
            <a:endParaRPr lang="en-US" dirty="0"/>
          </a:p>
          <a:p>
            <a:r>
              <a:rPr lang="en-US" dirty="0"/>
              <a:t>It’s common sense that travelling along B1, then B2 is longer than just travelling along A. If you wanted to get from HERE to HERE as fast as possible, then you’d travel along A, instead of taking the long way around using B1 and B2.</a:t>
            </a:r>
          </a:p>
          <a:p>
            <a:endParaRPr lang="en-US" dirty="0"/>
          </a:p>
          <a:p>
            <a:r>
              <a:rPr lang="en-US" dirty="0"/>
              <a:t>Mathematically, this is state as the length of B1 + the length of B2, is greater than or equal to the length of A, where A is just the sum of B1 and B2.</a:t>
            </a:r>
            <a:br>
              <a:rPr lang="en-US" dirty="0"/>
            </a:br>
            <a:r>
              <a:rPr lang="en-US" dirty="0"/>
              <a:t>This is called the Triangle equality. It basically means the lengths of any two sides of a triangle added together will always be longer than the 3</a:t>
            </a:r>
            <a:r>
              <a:rPr lang="en-US" baseline="30000" dirty="0"/>
              <a:t>rd</a:t>
            </a:r>
            <a:r>
              <a:rPr lang="en-US" dirty="0"/>
              <a:t> side.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20</a:t>
            </a:fld>
            <a:endParaRPr lang="en-CA"/>
          </a:p>
        </p:txBody>
      </p:sp>
    </p:spTree>
    <p:extLst>
      <p:ext uri="{BB962C8B-B14F-4D97-AF65-F5344CB8AC3E}">
        <p14:creationId xmlns:p14="http://schemas.microsoft.com/office/powerpoint/2010/main" val="3857606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will have 2 parts. First we’ll talk about the twin paradox. Then we’ll show how to get proper time along a curved worldline using the metric tensor matrix. I’ll show how to get the proper time in standard coordinates using the </a:t>
            </a:r>
            <a:r>
              <a:rPr lang="en-US" dirty="0" err="1"/>
              <a:t>Mingkoffski</a:t>
            </a:r>
            <a:r>
              <a:rPr lang="en-US" dirty="0"/>
              <a:t> metric tensor matrix, and also the </a:t>
            </a:r>
            <a:r>
              <a:rPr lang="en-US" dirty="0" err="1"/>
              <a:t>Rindler</a:t>
            </a:r>
            <a:r>
              <a:rPr lang="en-US" dirty="0"/>
              <a:t> metric tensor matrix.</a:t>
            </a:r>
          </a:p>
        </p:txBody>
      </p:sp>
      <p:sp>
        <p:nvSpPr>
          <p:cNvPr id="4" name="Slide Number Placeholder 3"/>
          <p:cNvSpPr>
            <a:spLocks noGrp="1"/>
          </p:cNvSpPr>
          <p:nvPr>
            <p:ph type="sldNum" sz="quarter" idx="5"/>
          </p:nvPr>
        </p:nvSpPr>
        <p:spPr/>
        <p:txBody>
          <a:bodyPr/>
          <a:lstStyle/>
          <a:p>
            <a:fld id="{C75ACAEE-114A-4A39-974C-1C8CAF4D96B6}" type="slidenum">
              <a:rPr lang="en-CA" smtClean="0"/>
              <a:t>2</a:t>
            </a:fld>
            <a:endParaRPr lang="en-CA"/>
          </a:p>
        </p:txBody>
      </p:sp>
    </p:spTree>
    <p:extLst>
      <p:ext uri="{BB962C8B-B14F-4D97-AF65-F5344CB8AC3E}">
        <p14:creationId xmlns:p14="http://schemas.microsoft.com/office/powerpoint/2010/main" val="3065188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similar situation in spacetime, with Alice’s straight </a:t>
            </a:r>
            <a:r>
              <a:rPr lang="en-US" dirty="0" err="1"/>
              <a:t>wordline</a:t>
            </a:r>
            <a:r>
              <a:rPr lang="en-US" dirty="0"/>
              <a:t> and Bob’s zig-zag worldline.</a:t>
            </a:r>
          </a:p>
          <a:p>
            <a:endParaRPr lang="en-US" dirty="0"/>
          </a:p>
          <a:p>
            <a:r>
              <a:rPr lang="en-US" dirty="0"/>
              <a:t>Travelling along Bob’s worldline , along vectors SB1 and then Sb2, will give us a different proper time than travelling along Alice’s worldline SBA, which is the vector addition of Sb1 and SB2.</a:t>
            </a:r>
          </a:p>
          <a:p>
            <a:endParaRPr lang="en-US" dirty="0"/>
          </a:p>
          <a:p>
            <a:r>
              <a:rPr lang="en-US" dirty="0"/>
              <a:t>Except now there’s a key difference. Travelling along SB1 then SB2 gives us a SHORTER proper time than travelling along A.</a:t>
            </a:r>
          </a:p>
          <a:p>
            <a:r>
              <a:rPr lang="en-US" dirty="0"/>
              <a:t>So the </a:t>
            </a:r>
            <a:r>
              <a:rPr lang="en-US" dirty="0" err="1"/>
              <a:t>mingkoffski</a:t>
            </a:r>
            <a:r>
              <a:rPr lang="en-US" dirty="0"/>
              <a:t> length of Sb1 + the </a:t>
            </a:r>
            <a:r>
              <a:rPr lang="en-US" dirty="0" err="1"/>
              <a:t>mingkoffki</a:t>
            </a:r>
            <a:r>
              <a:rPr lang="en-US" dirty="0"/>
              <a:t> length of SB2 is actually less than or equal to the </a:t>
            </a:r>
            <a:r>
              <a:rPr lang="en-US" dirty="0" err="1"/>
              <a:t>mingkoffski</a:t>
            </a:r>
            <a:r>
              <a:rPr lang="en-US" dirty="0"/>
              <a:t> length of A, which is the vector sum of Sb1 and Sb2.</a:t>
            </a:r>
          </a:p>
          <a:p>
            <a:r>
              <a:rPr lang="en-US" dirty="0"/>
              <a:t>This is the reversed triangle inequality, where the inequality sign is the opposite of the sign we saw in the triangle equality for physical space.</a:t>
            </a:r>
          </a:p>
          <a:p>
            <a:r>
              <a:rPr lang="en-US" dirty="0"/>
              <a:t>This inequality only applies for </a:t>
            </a:r>
            <a:r>
              <a:rPr lang="en-US" dirty="0" err="1"/>
              <a:t>timelike</a:t>
            </a:r>
            <a:r>
              <a:rPr lang="en-US" dirty="0"/>
              <a:t> vectors, that are more vertical than the worldlines of beams of light in spacetime diagrams.</a:t>
            </a:r>
          </a:p>
          <a:p>
            <a:endParaRPr lang="en-US" dirty="0"/>
          </a:p>
          <a:p>
            <a:r>
              <a:rPr lang="en-US" dirty="0"/>
              <a:t>(MENTION HOW THIS APPLIES FOR TIMELIKE VECTORS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21</a:t>
            </a:fld>
            <a:endParaRPr lang="en-CA"/>
          </a:p>
        </p:txBody>
      </p:sp>
    </p:spTree>
    <p:extLst>
      <p:ext uri="{BB962C8B-B14F-4D97-AF65-F5344CB8AC3E}">
        <p14:creationId xmlns:p14="http://schemas.microsoft.com/office/powerpoint/2010/main" val="2528646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physical space, the triangle inequality tells us that when we have two vectors B1, B2 that add to give a 3</a:t>
            </a:r>
            <a:r>
              <a:rPr lang="en-US" baseline="30000" dirty="0"/>
              <a:t>rd</a:t>
            </a:r>
            <a:r>
              <a:rPr lang="en-US" dirty="0"/>
              <a:t> vector, A=B1+B2,</a:t>
            </a:r>
            <a:br>
              <a:rPr lang="en-US" dirty="0"/>
            </a:br>
            <a:r>
              <a:rPr lang="en-US" dirty="0"/>
              <a:t>Then the sum of the lengths of B1 and B2 will always be equal to or greater than the length of A = B1+B2.</a:t>
            </a:r>
          </a:p>
          <a:p>
            <a:r>
              <a:rPr lang="en-US" dirty="0"/>
              <a:t>This basically means a straight line is always the shortest distance between two points… any zig-zagging we do makes the path longer.</a:t>
            </a:r>
          </a:p>
          <a:p>
            <a:endParaRPr lang="en-US" dirty="0"/>
          </a:p>
          <a:p>
            <a:r>
              <a:rPr lang="en-US" dirty="0"/>
              <a:t>But in spacetime, it’s the opposite. The sum of the </a:t>
            </a:r>
            <a:r>
              <a:rPr lang="en-US" dirty="0" err="1"/>
              <a:t>mingkoffski</a:t>
            </a:r>
            <a:r>
              <a:rPr lang="en-US" dirty="0"/>
              <a:t> lengths of </a:t>
            </a:r>
            <a:r>
              <a:rPr lang="en-US" dirty="0" err="1"/>
              <a:t>timelike</a:t>
            </a:r>
            <a:r>
              <a:rPr lang="en-US" dirty="0"/>
              <a:t> 4-position vectors SB1 and SB2 will always be SMALLER than the </a:t>
            </a:r>
            <a:r>
              <a:rPr lang="en-US" dirty="0" err="1"/>
              <a:t>minkoffski</a:t>
            </a:r>
            <a:r>
              <a:rPr lang="en-US" dirty="0"/>
              <a:t> length of the sum of the vectors. This basically means that a straight line between two points will have longest possible proper time between two points, and that doing a zig-zag will actually DECREASE the proper time between the points.</a:t>
            </a:r>
          </a:p>
          <a:p>
            <a:endParaRPr lang="en-US" dirty="0"/>
          </a:p>
          <a:p>
            <a:r>
              <a:rPr lang="en-US" dirty="0"/>
              <a:t>So the steeper the vectors in this zig-zag, the less the total proper time observed on that worldline. As we get closer and closer to the speed of light, the total proper time of the worldline approaches zero, but this involves going incredible fast, going close to the speed of light.</a:t>
            </a:r>
          </a:p>
        </p:txBody>
      </p:sp>
      <p:sp>
        <p:nvSpPr>
          <p:cNvPr id="4" name="Slide Number Placeholder 3"/>
          <p:cNvSpPr>
            <a:spLocks noGrp="1"/>
          </p:cNvSpPr>
          <p:nvPr>
            <p:ph type="sldNum" sz="quarter" idx="5"/>
          </p:nvPr>
        </p:nvSpPr>
        <p:spPr/>
        <p:txBody>
          <a:bodyPr/>
          <a:lstStyle/>
          <a:p>
            <a:fld id="{C75ACAEE-114A-4A39-974C-1C8CAF4D96B6}" type="slidenum">
              <a:rPr lang="en-CA" smtClean="0"/>
              <a:t>22</a:t>
            </a:fld>
            <a:endParaRPr lang="en-CA"/>
          </a:p>
        </p:txBody>
      </p:sp>
    </p:spTree>
    <p:extLst>
      <p:ext uri="{BB962C8B-B14F-4D97-AF65-F5344CB8AC3E}">
        <p14:creationId xmlns:p14="http://schemas.microsoft.com/office/powerpoint/2010/main" val="3222868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fact that Bob experiences less time makes sense if we accept the idea that a straight line between points in spacetime will always have the longest possible proper time in inertial frames.</a:t>
            </a:r>
          </a:p>
          <a:p>
            <a:endParaRPr lang="en-US" dirty="0"/>
          </a:p>
          <a:p>
            <a:r>
              <a:rPr lang="en-US" dirty="0"/>
              <a:t>But some people will claim this situation is completely equivalent to a reference frame where Bob is stationary, and Alice… meaning Bob now has the straight-line path that takes a longer time. Supposedly this is a contradiction that proves special relativity is inconsistent.</a:t>
            </a:r>
          </a:p>
          <a:p>
            <a:r>
              <a:rPr lang="en-US" dirty="0"/>
              <a:t>But this is not true. The reason for this is that if we assume Alice’s worldline is inertial, then Bob’s worldline is non-inertial, and this makes it fundamentally different than Alice’s worldline.</a:t>
            </a:r>
          </a:p>
        </p:txBody>
      </p:sp>
      <p:sp>
        <p:nvSpPr>
          <p:cNvPr id="4" name="Slide Number Placeholder 3"/>
          <p:cNvSpPr>
            <a:spLocks noGrp="1"/>
          </p:cNvSpPr>
          <p:nvPr>
            <p:ph type="sldNum" sz="quarter" idx="5"/>
          </p:nvPr>
        </p:nvSpPr>
        <p:spPr/>
        <p:txBody>
          <a:bodyPr/>
          <a:lstStyle/>
          <a:p>
            <a:fld id="{C75ACAEE-114A-4A39-974C-1C8CAF4D96B6}" type="slidenum">
              <a:rPr lang="en-CA" smtClean="0"/>
              <a:t>23</a:t>
            </a:fld>
            <a:endParaRPr lang="en-CA"/>
          </a:p>
        </p:txBody>
      </p:sp>
    </p:spTree>
    <p:extLst>
      <p:ext uri="{BB962C8B-B14F-4D97-AF65-F5344CB8AC3E}">
        <p14:creationId xmlns:p14="http://schemas.microsoft.com/office/powerpoint/2010/main" val="3870782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first postulate of special relativity says that the laws of physics are the same in all inertial reference frames. This basically means all inertial frames are equivalent.</a:t>
            </a:r>
          </a:p>
          <a:p>
            <a:endParaRPr lang="en-US" dirty="0"/>
          </a:p>
          <a:p>
            <a:r>
              <a:rPr lang="en-US" dirty="0"/>
              <a:t>And remember, we use Lorentz transformations to switch from one inertial frame to another.</a:t>
            </a:r>
            <a:br>
              <a:rPr lang="en-US" dirty="0"/>
            </a:br>
            <a:r>
              <a:rPr lang="en-US" dirty="0"/>
              <a:t>Any time we have an inertial spacetime basis (which is a </a:t>
            </a:r>
            <a:r>
              <a:rPr lang="en-US" dirty="0" err="1"/>
              <a:t>Mingkoffski</a:t>
            </a:r>
            <a:r>
              <a:rPr lang="en-US" dirty="0"/>
              <a:t> orthonormal basis), we can always change to another inertial spacetime basis using a Lorentz transformation.</a:t>
            </a:r>
          </a:p>
        </p:txBody>
      </p:sp>
      <p:sp>
        <p:nvSpPr>
          <p:cNvPr id="4" name="Slide Number Placeholder 3"/>
          <p:cNvSpPr>
            <a:spLocks noGrp="1"/>
          </p:cNvSpPr>
          <p:nvPr>
            <p:ph type="sldNum" sz="quarter" idx="5"/>
          </p:nvPr>
        </p:nvSpPr>
        <p:spPr/>
        <p:txBody>
          <a:bodyPr/>
          <a:lstStyle/>
          <a:p>
            <a:fld id="{C75ACAEE-114A-4A39-974C-1C8CAF4D96B6}" type="slidenum">
              <a:rPr lang="en-CA" smtClean="0"/>
              <a:t>24</a:t>
            </a:fld>
            <a:endParaRPr lang="en-CA"/>
          </a:p>
        </p:txBody>
      </p:sp>
    </p:spTree>
    <p:extLst>
      <p:ext uri="{BB962C8B-B14F-4D97-AF65-F5344CB8AC3E}">
        <p14:creationId xmlns:p14="http://schemas.microsoft.com/office/powerpoint/2010/main" val="3312946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Alice has a straight inertial worldline that’s stationary in space, and Bob also has a straight inertial worldline that’s not stationary, it’s possible to use a Lorentz transformation to make Bob’s worldline look stationary like Alice’s.</a:t>
            </a:r>
          </a:p>
          <a:p>
            <a:r>
              <a:rPr lang="en-US" dirty="0"/>
              <a:t>A Lorentz transformation can change straight lines into straight lines.</a:t>
            </a:r>
          </a:p>
          <a:p>
            <a:r>
              <a:rPr lang="en-US" dirty="0"/>
              <a:t>But if Bob has a there-and-back zig-zag-shaped worldline, it’s impossible to use a Lorentz transformation to turn it into a straight inertial line like Alice’s. </a:t>
            </a:r>
            <a:r>
              <a:rPr lang="en-CA" dirty="0"/>
              <a:t>A Lorentz transformation cannot turn a zig-zag into a straight line.</a:t>
            </a:r>
          </a:p>
          <a:p>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25</a:t>
            </a:fld>
            <a:endParaRPr lang="en-CA"/>
          </a:p>
        </p:txBody>
      </p:sp>
    </p:spTree>
    <p:extLst>
      <p:ext uri="{BB962C8B-B14F-4D97-AF65-F5344CB8AC3E}">
        <p14:creationId xmlns:p14="http://schemas.microsoft.com/office/powerpoint/2010/main" val="966008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26</a:t>
            </a:fld>
            <a:endParaRPr lang="en-CA"/>
          </a:p>
        </p:txBody>
      </p:sp>
    </p:spTree>
    <p:extLst>
      <p:ext uri="{BB962C8B-B14F-4D97-AF65-F5344CB8AC3E}">
        <p14:creationId xmlns:p14="http://schemas.microsoft.com/office/powerpoint/2010/main" val="604099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27</a:t>
            </a:fld>
            <a:endParaRPr lang="en-CA"/>
          </a:p>
        </p:txBody>
      </p:sp>
    </p:spTree>
    <p:extLst>
      <p:ext uri="{BB962C8B-B14F-4D97-AF65-F5344CB8AC3E}">
        <p14:creationId xmlns:p14="http://schemas.microsoft.com/office/powerpoint/2010/main" val="917166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28</a:t>
            </a:fld>
            <a:endParaRPr lang="en-CA"/>
          </a:p>
        </p:txBody>
      </p:sp>
    </p:spTree>
    <p:extLst>
      <p:ext uri="{BB962C8B-B14F-4D97-AF65-F5344CB8AC3E}">
        <p14:creationId xmlns:p14="http://schemas.microsoft.com/office/powerpoint/2010/main" val="4216231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Bob’s non-inertial frame is fundamentally different than Alice’s inertial frame.</a:t>
            </a:r>
            <a:br>
              <a:rPr lang="en-US" dirty="0"/>
            </a:br>
            <a:r>
              <a:rPr lang="en-US" dirty="0"/>
              <a:t>The 1</a:t>
            </a:r>
            <a:r>
              <a:rPr lang="en-US" baseline="30000" dirty="0"/>
              <a:t>st</a:t>
            </a:r>
            <a:r>
              <a:rPr lang="en-US" dirty="0"/>
              <a:t> postulate of special relativity does not tell us they are equivalent, so we should not treat them if they are equivalent.</a:t>
            </a:r>
          </a:p>
        </p:txBody>
      </p:sp>
      <p:sp>
        <p:nvSpPr>
          <p:cNvPr id="4" name="Slide Number Placeholder 3"/>
          <p:cNvSpPr>
            <a:spLocks noGrp="1"/>
          </p:cNvSpPr>
          <p:nvPr>
            <p:ph type="sldNum" sz="quarter" idx="5"/>
          </p:nvPr>
        </p:nvSpPr>
        <p:spPr/>
        <p:txBody>
          <a:bodyPr/>
          <a:lstStyle/>
          <a:p>
            <a:fld id="{C75ACAEE-114A-4A39-974C-1C8CAF4D96B6}" type="slidenum">
              <a:rPr lang="en-CA" smtClean="0"/>
              <a:t>29</a:t>
            </a:fld>
            <a:endParaRPr lang="en-CA"/>
          </a:p>
        </p:txBody>
      </p:sp>
    </p:spTree>
    <p:extLst>
      <p:ext uri="{BB962C8B-B14F-4D97-AF65-F5344CB8AC3E}">
        <p14:creationId xmlns:p14="http://schemas.microsoft.com/office/powerpoint/2010/main" val="3904544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r>
              <a:rPr lang="en-US" dirty="0"/>
              <a:t>And remember, just as in Galilean relativity, the way we detect non-inertial frames is by looking for fictitious forces.</a:t>
            </a:r>
          </a:p>
          <a:p>
            <a:r>
              <a:rPr lang="en-US" dirty="0"/>
              <a:t>It is technically possible to invent a transformation that turns a zig-zag into a straight line, but this does not make it an inertial frame.</a:t>
            </a:r>
            <a:endParaRPr lang="en-CA" dirty="0"/>
          </a:p>
        </p:txBody>
      </p:sp>
    </p:spTree>
    <p:extLst>
      <p:ext uri="{BB962C8B-B14F-4D97-AF65-F5344CB8AC3E}">
        <p14:creationId xmlns:p14="http://schemas.microsoft.com/office/powerpoint/2010/main" val="643237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 our spacetime diagram, Alice and the earth stay still, and Bob does a round trip on his rocket at close to the speed of light.</a:t>
            </a:r>
          </a:p>
          <a:p>
            <a:endParaRPr lang="en-US" dirty="0"/>
          </a:p>
          <a:p>
            <a:r>
              <a:rPr lang="en-US" dirty="0"/>
              <a:t>Now remember that time dilation says that “moving clocks run slow”, so Bob’s clock should tick more slowly than Alice’s.</a:t>
            </a:r>
          </a:p>
          <a:p>
            <a:r>
              <a:rPr lang="en-US" dirty="0"/>
              <a:t>This means that when Bob arrives back home on earth and compares his clock with Alice, Bob will have aged less than Alice, because Bob’s clock is slower. This conclusion is correct.</a:t>
            </a:r>
          </a:p>
          <a:p>
            <a:endParaRPr lang="en-US" dirty="0"/>
          </a:p>
          <a:p>
            <a:r>
              <a:rPr lang="en-US" dirty="0"/>
              <a:t>Now, some people might argue that if we look at things from Bob’s perspective, Bob is standing still and Alice is the one making the there’s and back trip along with Earth. Therefore, they would argue Alice’s moving clock will run more slowly, which is a contradiction.</a:t>
            </a:r>
          </a:p>
          <a:p>
            <a:endParaRPr lang="en-US" dirty="0"/>
          </a:p>
          <a:p>
            <a:r>
              <a:rPr lang="en-US" dirty="0"/>
              <a:t>It turns our that this conclusion is based on bad reasoning. The truth is that Bob will age less than Alice in both situations. Bob’s frame is fundamentally different than Alice’s frame because it is non-inertial, whereas Alice’s frame is inertial. I’ll explain how this difference resolves the twin paradox.</a:t>
            </a:r>
          </a:p>
        </p:txBody>
      </p:sp>
      <p:sp>
        <p:nvSpPr>
          <p:cNvPr id="4" name="Slide Number Placeholder 3"/>
          <p:cNvSpPr>
            <a:spLocks noGrp="1"/>
          </p:cNvSpPr>
          <p:nvPr>
            <p:ph type="sldNum" sz="quarter" idx="5"/>
          </p:nvPr>
        </p:nvSpPr>
        <p:spPr/>
        <p:txBody>
          <a:bodyPr/>
          <a:lstStyle/>
          <a:p>
            <a:fld id="{C75ACAEE-114A-4A39-974C-1C8CAF4D96B6}" type="slidenum">
              <a:rPr lang="en-CA" smtClean="0"/>
              <a:t>3</a:t>
            </a:fld>
            <a:endParaRPr lang="en-CA"/>
          </a:p>
        </p:txBody>
      </p:sp>
    </p:spTree>
    <p:extLst>
      <p:ext uri="{BB962C8B-B14F-4D97-AF65-F5344CB8AC3E}">
        <p14:creationId xmlns:p14="http://schemas.microsoft.com/office/powerpoint/2010/main" val="202090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528988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observer will see fictitious forces when the zig-zag worldline changes direction, and these fictitious force will still appear, even if we find a transformation that makes the worldline straight.</a:t>
            </a:r>
          </a:p>
          <a:p>
            <a:r>
              <a:rPr lang="en-US" dirty="0"/>
              <a:t>We can detect these fictitious forces with an accelerometer.</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32</a:t>
            </a:fld>
            <a:endParaRPr lang="en-CA"/>
          </a:p>
        </p:txBody>
      </p:sp>
    </p:spTree>
    <p:extLst>
      <p:ext uri="{BB962C8B-B14F-4D97-AF65-F5344CB8AC3E}">
        <p14:creationId xmlns:p14="http://schemas.microsoft.com/office/powerpoint/2010/main" val="1785900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resolved the twin paradox, the last thing I’ll do in this video is show how to calculate the proper time along a curved worldline. </a:t>
            </a:r>
          </a:p>
        </p:txBody>
      </p:sp>
      <p:sp>
        <p:nvSpPr>
          <p:cNvPr id="4" name="Slide Number Placeholder 3"/>
          <p:cNvSpPr>
            <a:spLocks noGrp="1"/>
          </p:cNvSpPr>
          <p:nvPr>
            <p:ph type="sldNum" sz="quarter" idx="5"/>
          </p:nvPr>
        </p:nvSpPr>
        <p:spPr/>
        <p:txBody>
          <a:bodyPr/>
          <a:lstStyle/>
          <a:p>
            <a:fld id="{C75ACAEE-114A-4A39-974C-1C8CAF4D96B6}" type="slidenum">
              <a:rPr lang="en-CA" smtClean="0"/>
              <a:t>33</a:t>
            </a:fld>
            <a:endParaRPr lang="en-CA"/>
          </a:p>
        </p:txBody>
      </p:sp>
    </p:spTree>
    <p:extLst>
      <p:ext uri="{BB962C8B-B14F-4D97-AF65-F5344CB8AC3E}">
        <p14:creationId xmlns:p14="http://schemas.microsoft.com/office/powerpoint/2010/main" val="2164429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talk about how to get the lengths of curves using the metric tensor in my tensor calculus videos 11 and 12. These video cover curves in space only instead of curves in spacetime, and also include curved surfaces. So check the description for links to those videos if you wan to learn more.</a:t>
            </a:r>
          </a:p>
          <a:p>
            <a:endParaRPr lang="en-US" dirty="0"/>
          </a:p>
        </p:txBody>
      </p:sp>
      <p:sp>
        <p:nvSpPr>
          <p:cNvPr id="4" name="Slide Number Placeholder 3"/>
          <p:cNvSpPr>
            <a:spLocks noGrp="1"/>
          </p:cNvSpPr>
          <p:nvPr>
            <p:ph type="sldNum" sz="quarter" idx="5"/>
          </p:nvPr>
        </p:nvSpPr>
        <p:spPr/>
        <p:txBody>
          <a:bodyPr/>
          <a:lstStyle/>
          <a:p>
            <a:fld id="{C75ACAEE-114A-4A39-974C-1C8CAF4D96B6}" type="slidenum">
              <a:rPr lang="en-CA" smtClean="0"/>
              <a:t>34</a:t>
            </a:fld>
            <a:endParaRPr lang="en-CA"/>
          </a:p>
        </p:txBody>
      </p:sp>
    </p:spTree>
    <p:extLst>
      <p:ext uri="{BB962C8B-B14F-4D97-AF65-F5344CB8AC3E}">
        <p14:creationId xmlns:p14="http://schemas.microsoft.com/office/powerpoint/2010/main" val="2759357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Relativiy</a:t>
            </a:r>
            <a:r>
              <a:rPr lang="en-US" dirty="0"/>
              <a:t> 105b, I introduced </a:t>
            </a:r>
            <a:r>
              <a:rPr lang="en-US" dirty="0" err="1"/>
              <a:t>Rindler</a:t>
            </a:r>
            <a:r>
              <a:rPr lang="en-US" dirty="0"/>
              <a:t> coordinates </a:t>
            </a:r>
            <a:r>
              <a:rPr lang="en-US" dirty="0" err="1"/>
              <a:t>ct</a:t>
            </a:r>
            <a:r>
              <a:rPr lang="en-US" dirty="0"/>
              <a:t>-tilde and x-tilde, which are a non-inertial coordinate system for an accelerating observer. with proper acceleration Alpha. This observer travels on a hyperbola with a constant </a:t>
            </a:r>
            <a:r>
              <a:rPr lang="en-US" dirty="0" err="1"/>
              <a:t>Mingkoffski</a:t>
            </a:r>
            <a:r>
              <a:rPr lang="en-US" dirty="0"/>
              <a:t> distance of D = c^2/alpha from the origin.</a:t>
            </a:r>
          </a:p>
          <a:p>
            <a:r>
              <a:rPr lang="en-US" dirty="0"/>
              <a:t> </a:t>
            </a:r>
          </a:p>
        </p:txBody>
      </p:sp>
      <p:sp>
        <p:nvSpPr>
          <p:cNvPr id="4" name="Slide Number Placeholder 3"/>
          <p:cNvSpPr>
            <a:spLocks noGrp="1"/>
          </p:cNvSpPr>
          <p:nvPr>
            <p:ph type="sldNum" sz="quarter" idx="5"/>
          </p:nvPr>
        </p:nvSpPr>
        <p:spPr/>
        <p:txBody>
          <a:bodyPr/>
          <a:lstStyle/>
          <a:p>
            <a:fld id="{C75ACAEE-114A-4A39-974C-1C8CAF4D96B6}" type="slidenum">
              <a:rPr lang="en-CA" smtClean="0"/>
              <a:t>35</a:t>
            </a:fld>
            <a:endParaRPr lang="en-CA"/>
          </a:p>
        </p:txBody>
      </p:sp>
    </p:spTree>
    <p:extLst>
      <p:ext uri="{BB962C8B-B14F-4D97-AF65-F5344CB8AC3E}">
        <p14:creationId xmlns:p14="http://schemas.microsoft.com/office/powerpoint/2010/main" val="2417201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of the video, we’re going to calculate the proper time along a hyperbola located at a constant </a:t>
            </a:r>
            <a:r>
              <a:rPr lang="en-US" dirty="0" err="1"/>
              <a:t>Mingkoffski</a:t>
            </a:r>
            <a:r>
              <a:rPr lang="en-US" dirty="0"/>
              <a:t> distance of 4D from the origin.</a:t>
            </a:r>
          </a:p>
          <a:p>
            <a:endParaRPr lang="en-US" dirty="0"/>
          </a:p>
          <a:p>
            <a:r>
              <a:rPr lang="en-US" dirty="0"/>
              <a:t>We’re going to calculate the proper time along this curve in the standard coordinates, and then again in the </a:t>
            </a:r>
            <a:r>
              <a:rPr lang="en-US" dirty="0" err="1"/>
              <a:t>Rindler</a:t>
            </a:r>
            <a:r>
              <a:rPr lang="en-US" dirty="0"/>
              <a:t> coordinates, and we’re going to get the same result.</a:t>
            </a:r>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36</a:t>
            </a:fld>
            <a:endParaRPr lang="en-CA"/>
          </a:p>
        </p:txBody>
      </p:sp>
    </p:spTree>
    <p:extLst>
      <p:ext uri="{BB962C8B-B14F-4D97-AF65-F5344CB8AC3E}">
        <p14:creationId xmlns:p14="http://schemas.microsoft.com/office/powerpoint/2010/main" val="1357494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physical space, the arc length of a curve is an objective number that doesn’t depend on any coordinate systems.</a:t>
            </a:r>
            <a:br>
              <a:rPr lang="en-CA" dirty="0"/>
            </a:br>
            <a:r>
              <a:rPr lang="en-CA" dirty="0"/>
              <a:t>Similarly, in spacetime, the proper time along a curved worldline is an objective number that doesn’t depend on any coordinate systems. The proper time along a given curve is the same, whether calculate from an inertial frame or a non-inertial frame.</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37</a:t>
            </a:fld>
            <a:endParaRPr lang="en-CA"/>
          </a:p>
        </p:txBody>
      </p:sp>
    </p:spTree>
    <p:extLst>
      <p:ext uri="{BB962C8B-B14F-4D97-AF65-F5344CB8AC3E}">
        <p14:creationId xmlns:p14="http://schemas.microsoft.com/office/powerpoint/2010/main" val="1419602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will have 2 parts. First we’ll talk about the twin paradox. Then we’ll show how to get proper time along a curved worldline using the metric tensor matrix. I’ll show how to get the proper time in standard coordinates using the </a:t>
            </a:r>
            <a:r>
              <a:rPr lang="en-US" dirty="0" err="1"/>
              <a:t>Mingkoffski</a:t>
            </a:r>
            <a:r>
              <a:rPr lang="en-US" dirty="0"/>
              <a:t> metric tensor matrix, and also the </a:t>
            </a:r>
            <a:r>
              <a:rPr lang="en-US" dirty="0" err="1"/>
              <a:t>Rindler</a:t>
            </a:r>
            <a:r>
              <a:rPr lang="en-US" dirty="0"/>
              <a:t> metric tensor matrix.</a:t>
            </a:r>
          </a:p>
        </p:txBody>
      </p:sp>
      <p:sp>
        <p:nvSpPr>
          <p:cNvPr id="4" name="Slide Number Placeholder 3"/>
          <p:cNvSpPr>
            <a:spLocks noGrp="1"/>
          </p:cNvSpPr>
          <p:nvPr>
            <p:ph type="sldNum" sz="quarter" idx="5"/>
          </p:nvPr>
        </p:nvSpPr>
        <p:spPr/>
        <p:txBody>
          <a:bodyPr/>
          <a:lstStyle/>
          <a:p>
            <a:fld id="{C75ACAEE-114A-4A39-974C-1C8CAF4D96B6}" type="slidenum">
              <a:rPr lang="en-CA" smtClean="0"/>
              <a:t>38</a:t>
            </a:fld>
            <a:endParaRPr lang="en-CA"/>
          </a:p>
        </p:txBody>
      </p:sp>
    </p:spTree>
    <p:extLst>
      <p:ext uri="{BB962C8B-B14F-4D97-AF65-F5344CB8AC3E}">
        <p14:creationId xmlns:p14="http://schemas.microsoft.com/office/powerpoint/2010/main" val="3022062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 how to calculate the total proper time along a worldline that’s made of linear segments.</a:t>
            </a:r>
          </a:p>
          <a:p>
            <a:r>
              <a:rPr lang="en-US" dirty="0"/>
              <a:t>We just draw a spacetime vector along each segment at add up the proper time for each of the vectors.</a:t>
            </a:r>
            <a:br>
              <a:rPr lang="en-US" dirty="0"/>
            </a:br>
            <a:r>
              <a:rPr lang="en-US" dirty="0"/>
              <a:t>If we have a curved worldline, we can get an approximate number for that the proper time is if we approximate the curved worldline as a series of straight segments, and add up the proper time for each straight segment.</a:t>
            </a:r>
          </a:p>
          <a:p>
            <a:r>
              <a:rPr lang="en-US" dirty="0"/>
              <a:t>In other words, we sum the </a:t>
            </a:r>
            <a:r>
              <a:rPr lang="en-US" dirty="0" err="1"/>
              <a:t>mingkoffski</a:t>
            </a:r>
            <a:r>
              <a:rPr lang="en-US" dirty="0"/>
              <a:t>  length of all the vectors.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39</a:t>
            </a:fld>
            <a:endParaRPr lang="en-CA"/>
          </a:p>
        </p:txBody>
      </p:sp>
    </p:spTree>
    <p:extLst>
      <p:ext uri="{BB962C8B-B14F-4D97-AF65-F5344CB8AC3E}">
        <p14:creationId xmlns:p14="http://schemas.microsoft.com/office/powerpoint/2010/main" val="1484340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increate the number of straight segments, and make each one shorter, our approximation for the true value of proper time along the curve increases.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40</a:t>
            </a:fld>
            <a:endParaRPr lang="en-CA"/>
          </a:p>
        </p:txBody>
      </p:sp>
    </p:spTree>
    <p:extLst>
      <p:ext uri="{BB962C8B-B14F-4D97-AF65-F5344CB8AC3E}">
        <p14:creationId xmlns:p14="http://schemas.microsoft.com/office/powerpoint/2010/main" val="1858136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 our spacetime diagram, Alice and the earth stay still, and Bob does a round trip on his rocket at close to the speed of light.</a:t>
            </a:r>
          </a:p>
          <a:p>
            <a:endParaRPr lang="en-US" dirty="0"/>
          </a:p>
          <a:p>
            <a:r>
              <a:rPr lang="en-US" dirty="0"/>
              <a:t>Now remember that time dilation says that “moving clocks run slow”, so Bob’s clock should tick more slowly than Alice’s.</a:t>
            </a:r>
          </a:p>
          <a:p>
            <a:r>
              <a:rPr lang="en-US" dirty="0"/>
              <a:t>This means that when Bob arrives back home on earth and compares his clock with Alice, Bob will have aged less than Alice. This conclusion is correct.</a:t>
            </a:r>
          </a:p>
          <a:p>
            <a:endParaRPr lang="en-US" dirty="0"/>
          </a:p>
          <a:p>
            <a:r>
              <a:rPr lang="en-US" dirty="0"/>
              <a:t>Now, some people might argue that if we look at things from Bob’s perspective, Bob is standing still and Alice is the one making the there’s and back trip along with Earth. Therefore, they would argue Alice’s moving clock will run more slowly, which is a contradiction.</a:t>
            </a:r>
          </a:p>
          <a:p>
            <a:endParaRPr lang="en-US" dirty="0"/>
          </a:p>
          <a:p>
            <a:r>
              <a:rPr lang="en-US" dirty="0"/>
              <a:t>It turns our that this conclusion is based on bad reasoning. The truth is that Bob will age less than Alice in both situations. Bob’s frame is fundamentally different than Alice’s frame because it is non-inertial, whereas Alice’s frame is inertial. I’ll explain how this difference resolves the twin paradox.</a:t>
            </a:r>
          </a:p>
        </p:txBody>
      </p:sp>
      <p:sp>
        <p:nvSpPr>
          <p:cNvPr id="4" name="Slide Number Placeholder 3"/>
          <p:cNvSpPr>
            <a:spLocks noGrp="1"/>
          </p:cNvSpPr>
          <p:nvPr>
            <p:ph type="sldNum" sz="quarter" idx="5"/>
          </p:nvPr>
        </p:nvSpPr>
        <p:spPr/>
        <p:txBody>
          <a:bodyPr/>
          <a:lstStyle/>
          <a:p>
            <a:fld id="{C75ACAEE-114A-4A39-974C-1C8CAF4D96B6}" type="slidenum">
              <a:rPr lang="en-CA" smtClean="0"/>
              <a:t>4</a:t>
            </a:fld>
            <a:endParaRPr lang="en-CA"/>
          </a:p>
        </p:txBody>
      </p:sp>
    </p:spTree>
    <p:extLst>
      <p:ext uri="{BB962C8B-B14F-4D97-AF65-F5344CB8AC3E}">
        <p14:creationId xmlns:p14="http://schemas.microsoft.com/office/powerpoint/2010/main" val="2422955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the sum of the vectors and take the limit as the length of each vector goes to zero, the sum will converge</a:t>
            </a:r>
          </a:p>
          <a:p>
            <a:endParaRPr lang="en-US" dirty="0"/>
          </a:p>
          <a:p>
            <a:r>
              <a:rPr lang="en-US" dirty="0"/>
              <a:t>GOTTA FIX THIS SLIDE!!</a:t>
            </a:r>
            <a:br>
              <a:rPr lang="en-US" dirty="0"/>
            </a:br>
            <a:br>
              <a:rPr lang="en-US" dirty="0"/>
            </a:br>
            <a:r>
              <a:rPr lang="en-US" dirty="0"/>
              <a:t>to the correct value of proper time for the curve. And as we take this limit, the sum becomes an integral.</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41</a:t>
            </a:fld>
            <a:endParaRPr lang="en-CA"/>
          </a:p>
        </p:txBody>
      </p:sp>
    </p:spTree>
    <p:extLst>
      <p:ext uri="{BB962C8B-B14F-4D97-AF65-F5344CB8AC3E}">
        <p14:creationId xmlns:p14="http://schemas.microsoft.com/office/powerpoint/2010/main" val="1911805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standard inertial coordinates, this hyperbolic worldline described by parametric equations. The time variable </a:t>
            </a:r>
            <a:r>
              <a:rPr lang="en-US" dirty="0" err="1"/>
              <a:t>ct</a:t>
            </a:r>
            <a:r>
              <a:rPr lang="en-US" dirty="0"/>
              <a:t> = 4D </a:t>
            </a:r>
            <a:r>
              <a:rPr lang="en-US" dirty="0" err="1"/>
              <a:t>sinh</a:t>
            </a:r>
            <a:r>
              <a:rPr lang="en-US" dirty="0"/>
              <a:t>(lambda), where lambda is the path parameter. And the position variable x = 4D </a:t>
            </a:r>
            <a:r>
              <a:rPr lang="en-US" dirty="0" err="1"/>
              <a:t>cosh</a:t>
            </a:r>
            <a:r>
              <a:rPr lang="en-US" dirty="0"/>
              <a:t>(lambda).</a:t>
            </a:r>
          </a:p>
          <a:p>
            <a:br>
              <a:rPr lang="en-US" dirty="0"/>
            </a:br>
            <a:r>
              <a:rPr lang="en-US" dirty="0"/>
              <a:t>This lambda variable increases as we travel along the hyperbola. Lambda doesn’t have any direct physical meaning.</a:t>
            </a:r>
          </a:p>
          <a:p>
            <a:endParaRPr lang="en-US" dirty="0"/>
          </a:p>
          <a:p>
            <a:r>
              <a:rPr lang="en-US" dirty="0"/>
              <a:t>Remember, our goal is to calculate the tangent, </a:t>
            </a:r>
            <a:r>
              <a:rPr lang="en-US" dirty="0" err="1"/>
              <a:t>dS</a:t>
            </a:r>
            <a:r>
              <a:rPr lang="en-US" dirty="0"/>
              <a:t>/d-lambda. We can expand this using multivariable chain rule and see that the components of this vector are d </a:t>
            </a:r>
            <a:r>
              <a:rPr lang="en-US" dirty="0" err="1"/>
              <a:t>ct</a:t>
            </a:r>
            <a:r>
              <a:rPr lang="en-US" dirty="0"/>
              <a:t>/d-lambda and dx/d-lambda. d </a:t>
            </a:r>
            <a:r>
              <a:rPr lang="en-US" dirty="0" err="1"/>
              <a:t>ct</a:t>
            </a:r>
            <a:r>
              <a:rPr lang="en-US" dirty="0"/>
              <a:t>/d-lambda is 4D </a:t>
            </a:r>
            <a:r>
              <a:rPr lang="en-US" dirty="0" err="1"/>
              <a:t>cosh</a:t>
            </a:r>
            <a:r>
              <a:rPr lang="en-US" dirty="0"/>
              <a:t>(lambda)… and dx/d-lambda is 4D </a:t>
            </a:r>
            <a:r>
              <a:rPr lang="en-US" dirty="0" err="1"/>
              <a:t>sinh</a:t>
            </a:r>
            <a:r>
              <a:rPr lang="en-US" dirty="0"/>
              <a:t>(lambda).</a:t>
            </a:r>
          </a:p>
          <a:p>
            <a:r>
              <a:rPr lang="en-US" dirty="0"/>
              <a:t>Plugging these in,, we have the vector formula for the tangent vector.</a:t>
            </a:r>
          </a:p>
          <a:p>
            <a:r>
              <a:rPr lang="en-US" dirty="0"/>
              <a:t>When lambda = 0 on the horizontal axis, </a:t>
            </a:r>
            <a:r>
              <a:rPr lang="en-US" dirty="0" err="1"/>
              <a:t>sinh</a:t>
            </a:r>
            <a:r>
              <a:rPr lang="en-US" dirty="0"/>
              <a:t>(0)=0, and so the vector is completely vertical in the time direction. If we plug in different values of lambda, we see that this tangent vector is always tangent to the worldline, as expected.</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42</a:t>
            </a:fld>
            <a:endParaRPr lang="en-CA"/>
          </a:p>
        </p:txBody>
      </p:sp>
    </p:spTree>
    <p:extLst>
      <p:ext uri="{BB962C8B-B14F-4D97-AF65-F5344CB8AC3E}">
        <p14:creationId xmlns:p14="http://schemas.microsoft.com/office/powerpoint/2010/main" val="4239568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compute the squared magnitude of the tangent vector, </a:t>
            </a:r>
            <a:r>
              <a:rPr lang="en-US" dirty="0" err="1"/>
              <a:t>dS</a:t>
            </a:r>
            <a:r>
              <a:rPr lang="en-US" dirty="0"/>
              <a:t>/d-lambda dotted with itself. If we plug in our vector formula, and expand over the dot product, we get 4 terms. If we recall the </a:t>
            </a:r>
            <a:r>
              <a:rPr lang="en-US" dirty="0" err="1"/>
              <a:t>Mingkoffski</a:t>
            </a:r>
            <a:r>
              <a:rPr lang="en-US" dirty="0"/>
              <a:t> metric for spacetime basis vectors, et-dot-et = +1, ex-dot-ex = -1, and the cross terms don’t actually matter because the mixed basis vector do products go to zero.</a:t>
            </a:r>
          </a:p>
          <a:p>
            <a:r>
              <a:rPr lang="en-US" dirty="0"/>
              <a:t>So we get 4D </a:t>
            </a:r>
            <a:r>
              <a:rPr lang="en-US" dirty="0" err="1"/>
              <a:t>cosh</a:t>
            </a:r>
            <a:r>
              <a:rPr lang="en-US" dirty="0"/>
              <a:t> lambda ^2 – 4D </a:t>
            </a:r>
            <a:r>
              <a:rPr lang="en-US" dirty="0" err="1"/>
              <a:t>sinh</a:t>
            </a:r>
            <a:r>
              <a:rPr lang="en-US" dirty="0"/>
              <a:t> lambda ^2. Using the fundamental hyperbolic trig identity, this simplifies to 4D all^2, or 16 D^2.</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43</a:t>
            </a:fld>
            <a:endParaRPr lang="en-CA"/>
          </a:p>
        </p:txBody>
      </p:sp>
    </p:spTree>
    <p:extLst>
      <p:ext uri="{BB962C8B-B14F-4D97-AF65-F5344CB8AC3E}">
        <p14:creationId xmlns:p14="http://schemas.microsoft.com/office/powerpoint/2010/main" val="3167005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take our integral formula for the proper time along a curve, and sub in our tangent vector dot product, this square root becomes the constant 4D, which we can pull outside of the integral. And the integral of d-lambda is just lambda, so this becomes the final value of lambda minus the initial value of lambda.</a:t>
            </a:r>
          </a:p>
          <a:p>
            <a:endParaRPr lang="en-US" dirty="0"/>
          </a:p>
          <a:p>
            <a:r>
              <a:rPr lang="en-US" dirty="0"/>
              <a:t>So now we have a formula for the proper time. This is basically a translation between our path parameter lambda and our proper time tau. It tells us how much proper time has passed on the curve between known values of lambda.</a:t>
            </a:r>
          </a:p>
          <a:p>
            <a:endParaRPr lang="en-US" dirty="0"/>
          </a:p>
          <a:p>
            <a:r>
              <a:rPr lang="en-US" dirty="0"/>
              <a:t>For example, if the final value of lambda is +2, and the initial value of lambda is -1, plugging this into our formula, we find that the total proper time c*tau along this segment of the curve is 12*D.</a:t>
            </a:r>
          </a:p>
          <a:p>
            <a:endParaRPr lang="en-US" dirty="0"/>
          </a:p>
          <a:p>
            <a:endParaRPr lang="en-US" dirty="0"/>
          </a:p>
          <a:p>
            <a:r>
              <a:rPr lang="en-US" dirty="0"/>
              <a:t>(IGNORE THE CONSTANT)</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44</a:t>
            </a:fld>
            <a:endParaRPr lang="en-CA"/>
          </a:p>
        </p:txBody>
      </p:sp>
    </p:spTree>
    <p:extLst>
      <p:ext uri="{BB962C8B-B14F-4D97-AF65-F5344CB8AC3E}">
        <p14:creationId xmlns:p14="http://schemas.microsoft.com/office/powerpoint/2010/main" val="392956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redo this same calculate of getting the proper time along this curved worldline, but this time do it in the </a:t>
            </a:r>
            <a:r>
              <a:rPr lang="en-US" dirty="0" err="1"/>
              <a:t>Rindler</a:t>
            </a:r>
            <a:r>
              <a:rPr lang="en-US" dirty="0"/>
              <a:t> coordinates. First we need to convert the standard inertial coordinates </a:t>
            </a:r>
            <a:r>
              <a:rPr lang="en-US" dirty="0" err="1"/>
              <a:t>ct</a:t>
            </a:r>
            <a:r>
              <a:rPr lang="en-US" dirty="0"/>
              <a:t> and x into </a:t>
            </a:r>
            <a:r>
              <a:rPr lang="en-US" dirty="0" err="1"/>
              <a:t>rindler</a:t>
            </a:r>
            <a:r>
              <a:rPr lang="en-US" dirty="0"/>
              <a:t> coordinates </a:t>
            </a:r>
            <a:r>
              <a:rPr lang="en-US" dirty="0" err="1"/>
              <a:t>ct</a:t>
            </a:r>
            <a:r>
              <a:rPr lang="en-US" dirty="0"/>
              <a:t>-tilde and x-tilde.</a:t>
            </a:r>
          </a:p>
          <a:p>
            <a:endParaRPr lang="en-US" dirty="0"/>
          </a:p>
          <a:p>
            <a:r>
              <a:rPr lang="en-US" dirty="0"/>
              <a:t>We already derived formulas for this in relativity 105B…</a:t>
            </a:r>
            <a:br>
              <a:rPr lang="en-US" dirty="0"/>
            </a:br>
            <a:r>
              <a:rPr lang="en-US" dirty="0"/>
              <a:t>x-tilde is just the positive square root of x^2 –ct^2.</a:t>
            </a:r>
          </a:p>
          <a:p>
            <a:r>
              <a:rPr lang="en-US" dirty="0"/>
              <a:t>Plugging in these formulas, factoring out 4D, and setting this to 1 by the fundamental hyperbolic trig identity, we get that x-tilde is a constant value of 4D for this curve.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45</a:t>
            </a:fld>
            <a:endParaRPr lang="en-CA"/>
          </a:p>
        </p:txBody>
      </p:sp>
    </p:spTree>
    <p:extLst>
      <p:ext uri="{BB962C8B-B14F-4D97-AF65-F5344CB8AC3E}">
        <p14:creationId xmlns:p14="http://schemas.microsoft.com/office/powerpoint/2010/main" val="2535061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know </a:t>
            </a:r>
            <a:r>
              <a:rPr lang="en-US" dirty="0" err="1"/>
              <a:t>ct</a:t>
            </a:r>
            <a:r>
              <a:rPr lang="en-US" dirty="0"/>
              <a:t>-tilde = D * arctanh (</a:t>
            </a:r>
            <a:r>
              <a:rPr lang="en-US" dirty="0" err="1"/>
              <a:t>ct</a:t>
            </a:r>
            <a:r>
              <a:rPr lang="en-US" dirty="0"/>
              <a:t>/x). </a:t>
            </a:r>
            <a:r>
              <a:rPr lang="en-US" dirty="0" err="1"/>
              <a:t>PLuggin</a:t>
            </a:r>
            <a:r>
              <a:rPr lang="en-US" dirty="0"/>
              <a:t> in </a:t>
            </a:r>
            <a:r>
              <a:rPr lang="en-US" dirty="0" err="1"/>
              <a:t>ct</a:t>
            </a:r>
            <a:r>
              <a:rPr lang="en-US" dirty="0"/>
              <a:t> and x, the 4D cancel, and </a:t>
            </a:r>
            <a:r>
              <a:rPr lang="en-US" dirty="0" err="1"/>
              <a:t>sinh</a:t>
            </a:r>
            <a:r>
              <a:rPr lang="en-US" dirty="0"/>
              <a:t>/</a:t>
            </a:r>
            <a:r>
              <a:rPr lang="en-US" dirty="0" err="1"/>
              <a:t>cosh</a:t>
            </a:r>
            <a:r>
              <a:rPr lang="en-US" dirty="0"/>
              <a:t> becomes tanh.</a:t>
            </a:r>
            <a:br>
              <a:rPr lang="en-US" dirty="0"/>
            </a:br>
            <a:r>
              <a:rPr lang="en-US" dirty="0"/>
              <a:t>Since arctanh and tanh are inverse functions, they cancel out and we just get the argument lambda.</a:t>
            </a:r>
            <a:br>
              <a:rPr lang="en-US" dirty="0"/>
            </a:br>
            <a:r>
              <a:rPr lang="en-US" dirty="0"/>
              <a:t>So </a:t>
            </a:r>
            <a:r>
              <a:rPr lang="en-US" dirty="0" err="1"/>
              <a:t>ct</a:t>
            </a:r>
            <a:r>
              <a:rPr lang="en-US" dirty="0"/>
              <a:t>-tilde = D*lambda.</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46</a:t>
            </a:fld>
            <a:endParaRPr lang="en-CA"/>
          </a:p>
        </p:txBody>
      </p:sp>
    </p:spTree>
    <p:extLst>
      <p:ext uri="{BB962C8B-B14F-4D97-AF65-F5344CB8AC3E}">
        <p14:creationId xmlns:p14="http://schemas.microsoft.com/office/powerpoint/2010/main" val="4288188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parametric equations for this worldline are a lot simple in </a:t>
            </a:r>
            <a:r>
              <a:rPr lang="en-US" dirty="0" err="1"/>
              <a:t>Rindler</a:t>
            </a:r>
            <a:r>
              <a:rPr lang="en-US" dirty="0"/>
              <a:t> coordinates.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47</a:t>
            </a:fld>
            <a:endParaRPr lang="en-CA"/>
          </a:p>
        </p:txBody>
      </p:sp>
    </p:spTree>
    <p:extLst>
      <p:ext uri="{BB962C8B-B14F-4D97-AF65-F5344CB8AC3E}">
        <p14:creationId xmlns:p14="http://schemas.microsoft.com/office/powerpoint/2010/main" val="35921348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need the tangent vector </a:t>
            </a:r>
            <a:r>
              <a:rPr lang="en-US" dirty="0" err="1"/>
              <a:t>dS</a:t>
            </a:r>
            <a:r>
              <a:rPr lang="en-US" dirty="0"/>
              <a:t>/d-lambda, which equals this multivariable chain rule expansion. </a:t>
            </a:r>
            <a:r>
              <a:rPr lang="en-US" dirty="0" err="1"/>
              <a:t>dct</a:t>
            </a:r>
            <a:r>
              <a:rPr lang="en-US" dirty="0"/>
              <a:t>-tilde/d-lambda is just D, and since x-tilde is a constant, its derivative is zero.</a:t>
            </a:r>
          </a:p>
          <a:p>
            <a:r>
              <a:rPr lang="en-US" dirty="0"/>
              <a:t>Plugging these in, we get that the tangent vector is just D * et-tilde, with no x-component.</a:t>
            </a:r>
          </a:p>
          <a:p>
            <a:endParaRPr lang="en-US" dirty="0"/>
          </a:p>
          <a:p>
            <a:r>
              <a:rPr lang="en-US" dirty="0"/>
              <a:t>Since et-tilde is always tangent to this hyperbola curve, it make sense that the tangent vector </a:t>
            </a:r>
            <a:r>
              <a:rPr lang="en-US" dirty="0" err="1"/>
              <a:t>dS</a:t>
            </a:r>
            <a:r>
              <a:rPr lang="en-US" dirty="0"/>
              <a:t>/d-lambda is just a scalar multiple of et-tilde.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48</a:t>
            </a:fld>
            <a:endParaRPr lang="en-CA"/>
          </a:p>
        </p:txBody>
      </p:sp>
    </p:spTree>
    <p:extLst>
      <p:ext uri="{BB962C8B-B14F-4D97-AF65-F5344CB8AC3E}">
        <p14:creationId xmlns:p14="http://schemas.microsoft.com/office/powerpoint/2010/main" val="3688044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getting the dot product of </a:t>
            </a:r>
            <a:r>
              <a:rPr lang="en-US" dirty="0" err="1"/>
              <a:t>dS</a:t>
            </a:r>
            <a:r>
              <a:rPr lang="en-US" dirty="0"/>
              <a:t>/d-lambda with itself, doesn’t seem hard at first, but we actually can’t do it yet because we don’t know the dot products of the </a:t>
            </a:r>
            <a:r>
              <a:rPr lang="en-US" dirty="0" err="1"/>
              <a:t>rindler</a:t>
            </a:r>
            <a:r>
              <a:rPr lang="en-US" dirty="0"/>
              <a:t> basis vectors. In other words, we don’t know the </a:t>
            </a:r>
            <a:r>
              <a:rPr lang="en-US" dirty="0" err="1"/>
              <a:t>Rindler</a:t>
            </a:r>
            <a:r>
              <a:rPr lang="en-US" dirty="0"/>
              <a:t> metric yet. So let’s calculate the dot products of the </a:t>
            </a:r>
            <a:r>
              <a:rPr lang="en-US" dirty="0" err="1"/>
              <a:t>Rindler</a:t>
            </a:r>
            <a:r>
              <a:rPr lang="en-US" dirty="0"/>
              <a:t> basis.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49</a:t>
            </a:fld>
            <a:endParaRPr lang="en-CA"/>
          </a:p>
        </p:txBody>
      </p:sp>
    </p:spTree>
    <p:extLst>
      <p:ext uri="{BB962C8B-B14F-4D97-AF65-F5344CB8AC3E}">
        <p14:creationId xmlns:p14="http://schemas.microsoft.com/office/powerpoint/2010/main" val="2158228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in Relativity 105c, we learned that we can expand the </a:t>
            </a:r>
            <a:r>
              <a:rPr lang="en-US" dirty="0" err="1"/>
              <a:t>rindler</a:t>
            </a:r>
            <a:r>
              <a:rPr lang="en-US" dirty="0"/>
              <a:t> basis in terms of the standard inertial basis vectors using multivariable chain rule, with these coefficients. We can use these formulas to get the </a:t>
            </a:r>
            <a:r>
              <a:rPr lang="en-US" dirty="0" err="1"/>
              <a:t>Rindler</a:t>
            </a:r>
            <a:r>
              <a:rPr lang="en-US" dirty="0"/>
              <a:t> basis dot products.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50</a:t>
            </a:fld>
            <a:endParaRPr lang="en-CA"/>
          </a:p>
        </p:txBody>
      </p:sp>
    </p:spTree>
    <p:extLst>
      <p:ext uri="{BB962C8B-B14F-4D97-AF65-F5344CB8AC3E}">
        <p14:creationId xmlns:p14="http://schemas.microsoft.com/office/powerpoint/2010/main" val="307029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 our spacetime diagram, Alice and the earth stay still, and Bob does a round trip on his rocket at close to the speed of light.</a:t>
            </a:r>
          </a:p>
          <a:p>
            <a:endParaRPr lang="en-US" dirty="0"/>
          </a:p>
          <a:p>
            <a:r>
              <a:rPr lang="en-US" dirty="0"/>
              <a:t>Now remember that time dilation says that “moving clocks run slow”, so Bob’s clock should tick more slowly than Alice’s.</a:t>
            </a:r>
          </a:p>
          <a:p>
            <a:r>
              <a:rPr lang="en-US" dirty="0"/>
              <a:t>This means that when Bob arrives back home on earth and compares his clock with Alice, Bob will have aged less than Alice. This conclusion is correct.</a:t>
            </a:r>
          </a:p>
          <a:p>
            <a:endParaRPr lang="en-US" dirty="0"/>
          </a:p>
          <a:p>
            <a:r>
              <a:rPr lang="en-US" dirty="0"/>
              <a:t>Now, some people might argue that if we look at things from Bob’s perspective, Bob is standing still and Alice is the one making the there’s and back trip along with Earth. Therefore, they would argue Alice’s moving clock will run more slowly, which is a contradiction.</a:t>
            </a:r>
          </a:p>
          <a:p>
            <a:endParaRPr lang="en-US" dirty="0"/>
          </a:p>
          <a:p>
            <a:r>
              <a:rPr lang="en-US" dirty="0"/>
              <a:t>It turns our that this conclusion is based on bad reasoning. The truth is that Bob will age less than Alice in both situations. Bob’s frame is fundamentally different than Alice’s frame because it is non-inertial, whereas Alice’s frame is inertial. I’ll explain how this difference resolves the twin paradox.</a:t>
            </a:r>
          </a:p>
        </p:txBody>
      </p:sp>
      <p:sp>
        <p:nvSpPr>
          <p:cNvPr id="4" name="Slide Number Placeholder 3"/>
          <p:cNvSpPr>
            <a:spLocks noGrp="1"/>
          </p:cNvSpPr>
          <p:nvPr>
            <p:ph type="sldNum" sz="quarter" idx="5"/>
          </p:nvPr>
        </p:nvSpPr>
        <p:spPr/>
        <p:txBody>
          <a:bodyPr/>
          <a:lstStyle/>
          <a:p>
            <a:fld id="{C75ACAEE-114A-4A39-974C-1C8CAF4D96B6}" type="slidenum">
              <a:rPr lang="en-CA" smtClean="0"/>
              <a:t>5</a:t>
            </a:fld>
            <a:endParaRPr lang="en-CA"/>
          </a:p>
        </p:txBody>
      </p:sp>
    </p:spTree>
    <p:extLst>
      <p:ext uri="{BB962C8B-B14F-4D97-AF65-F5344CB8AC3E}">
        <p14:creationId xmlns:p14="http://schemas.microsoft.com/office/powerpoint/2010/main" val="24124433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start with et-tilde dot et-tilde, and plug this formula in, and expand over the dot product. Only the et-dot-et and ex-dot-ex terms are non-zero. Remember, et-dot-et is +1, and ex-dot-ex is -1. After factoring out </a:t>
            </a:r>
            <a:r>
              <a:rPr lang="en-US" dirty="0" err="1"/>
              <a:t>xtilde</a:t>
            </a:r>
            <a:r>
              <a:rPr lang="en-US" dirty="0"/>
              <a:t>/D all ^2, and setting this to 1, by the fundamental hyperbolic trig identity, we get that et-tilde dot et-tilde is </a:t>
            </a:r>
            <a:r>
              <a:rPr lang="en-US" dirty="0" err="1"/>
              <a:t>xtilde</a:t>
            </a:r>
            <a:r>
              <a:rPr lang="en-US" dirty="0"/>
              <a:t>/D all ^2</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51</a:t>
            </a:fld>
            <a:endParaRPr lang="en-CA"/>
          </a:p>
        </p:txBody>
      </p:sp>
    </p:spTree>
    <p:extLst>
      <p:ext uri="{BB962C8B-B14F-4D97-AF65-F5344CB8AC3E}">
        <p14:creationId xmlns:p14="http://schemas.microsoft.com/office/powerpoint/2010/main" val="1761356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the same thing for ex-tilde dot ex-tilde, and we get a value of -1.</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52</a:t>
            </a:fld>
            <a:endParaRPr lang="en-CA"/>
          </a:p>
        </p:txBody>
      </p:sp>
    </p:spTree>
    <p:extLst>
      <p:ext uri="{BB962C8B-B14F-4D97-AF65-F5344CB8AC3E}">
        <p14:creationId xmlns:p14="http://schemas.microsoft.com/office/powerpoint/2010/main" val="2458199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et-tilde dot ex-tilde, this term and this term are the same, but have opposite signs, so they cancel and we get zero.</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53</a:t>
            </a:fld>
            <a:endParaRPr lang="en-CA"/>
          </a:p>
        </p:txBody>
      </p:sp>
    </p:spTree>
    <p:extLst>
      <p:ext uri="{BB962C8B-B14F-4D97-AF65-F5344CB8AC3E}">
        <p14:creationId xmlns:p14="http://schemas.microsoft.com/office/powerpoint/2010/main" val="2759164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t>
            </a:r>
            <a:r>
              <a:rPr lang="en-US" dirty="0" err="1"/>
              <a:t>rindler</a:t>
            </a:r>
            <a:r>
              <a:rPr lang="en-US" dirty="0"/>
              <a:t> metric, it’s easy to see that et-tilde dot et-tilde is x-tilde / D all squared.</a:t>
            </a:r>
            <a:br>
              <a:rPr lang="en-US" dirty="0"/>
            </a:br>
            <a:r>
              <a:rPr lang="en-US" dirty="0"/>
              <a:t>These D^2s cancel and we just get x-tilde^2. But remember, on our worldline in this example, x-tilde is just the constant 4D. So the dot product of the tangent vector with itself is 4D all ^2, or 16D^2, which is exactly what we got last time.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54</a:t>
            </a:fld>
            <a:endParaRPr lang="en-CA"/>
          </a:p>
        </p:txBody>
      </p:sp>
    </p:spTree>
    <p:extLst>
      <p:ext uri="{BB962C8B-B14F-4D97-AF65-F5344CB8AC3E}">
        <p14:creationId xmlns:p14="http://schemas.microsoft.com/office/powerpoint/2010/main" val="3456139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our formula for the proper time along our worldline is the exact same as before: c*tau = 4D  * (the final value of lambda – the initial value of lambda.</a:t>
            </a:r>
          </a:p>
          <a:p>
            <a:r>
              <a:rPr lang="en-US" dirty="0"/>
              <a:t>Again, if the final value of lambda is +2, and the initial value of lambda is -1, plugging this into our formula, we find that the total proper time c*tau along this segment of the curve is 12*D.</a:t>
            </a:r>
          </a:p>
          <a:p>
            <a:endParaRPr lang="en-US" dirty="0"/>
          </a:p>
        </p:txBody>
      </p:sp>
      <p:sp>
        <p:nvSpPr>
          <p:cNvPr id="4" name="Slide Number Placeholder 3"/>
          <p:cNvSpPr>
            <a:spLocks noGrp="1"/>
          </p:cNvSpPr>
          <p:nvPr>
            <p:ph type="sldNum" sz="quarter" idx="5"/>
          </p:nvPr>
        </p:nvSpPr>
        <p:spPr/>
        <p:txBody>
          <a:bodyPr/>
          <a:lstStyle/>
          <a:p>
            <a:fld id="{C75ACAEE-114A-4A39-974C-1C8CAF4D96B6}" type="slidenum">
              <a:rPr lang="en-CA" smtClean="0"/>
              <a:t>55</a:t>
            </a:fld>
            <a:endParaRPr lang="en-CA"/>
          </a:p>
        </p:txBody>
      </p:sp>
    </p:spTree>
    <p:extLst>
      <p:ext uri="{BB962C8B-B14F-4D97-AF65-F5344CB8AC3E}">
        <p14:creationId xmlns:p14="http://schemas.microsoft.com/office/powerpoint/2010/main" val="23529905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thing I’ll calculate is the proper time in </a:t>
            </a:r>
            <a:r>
              <a:rPr lang="en-US" dirty="0" err="1"/>
              <a:t>Rindler</a:t>
            </a:r>
            <a:r>
              <a:rPr lang="en-US" dirty="0"/>
              <a:t> coordinates along a hyperbola of constant x-tilde.</a:t>
            </a:r>
          </a:p>
          <a:p>
            <a:r>
              <a:rPr lang="en-US" dirty="0"/>
              <a:t>To do this, I’m going to change the path parameter lambda to the coordinate time </a:t>
            </a:r>
            <a:r>
              <a:rPr lang="en-US" dirty="0" err="1"/>
              <a:t>ct</a:t>
            </a:r>
            <a:r>
              <a:rPr lang="en-US" dirty="0"/>
              <a:t>-tilde.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56</a:t>
            </a:fld>
            <a:endParaRPr lang="en-CA"/>
          </a:p>
        </p:txBody>
      </p:sp>
    </p:spTree>
    <p:extLst>
      <p:ext uri="{BB962C8B-B14F-4D97-AF65-F5344CB8AC3E}">
        <p14:creationId xmlns:p14="http://schemas.microsoft.com/office/powerpoint/2010/main" val="1845717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derivative is just the basis vector et-tilde, and we know its dot product from the </a:t>
            </a:r>
            <a:r>
              <a:rPr lang="en-US" dirty="0" err="1"/>
              <a:t>Rindler</a:t>
            </a:r>
            <a:r>
              <a:rPr lang="en-US" dirty="0"/>
              <a:t> metric. Taking the square root, pulling the constant out in front, and doing the integral, we get that the proper time along a </a:t>
            </a:r>
            <a:r>
              <a:rPr lang="en-US" dirty="0" err="1"/>
              <a:t>cruve</a:t>
            </a:r>
            <a:r>
              <a:rPr lang="en-US" dirty="0"/>
              <a:t> of constant x-tilde is x-tilde /D * the final time – the initial time.</a:t>
            </a:r>
          </a:p>
          <a:p>
            <a:r>
              <a:rPr lang="en-US" dirty="0"/>
              <a:t>If we assume the starting time is zero, we just get x-tilde/D * </a:t>
            </a:r>
            <a:r>
              <a:rPr lang="en-US" dirty="0" err="1"/>
              <a:t>ct</a:t>
            </a:r>
            <a:r>
              <a:rPr lang="en-US" dirty="0"/>
              <a:t>-tilde.</a:t>
            </a:r>
          </a:p>
          <a:p>
            <a:r>
              <a:rPr lang="en-US" dirty="0"/>
              <a:t>So the proper time tau along a </a:t>
            </a:r>
            <a:r>
              <a:rPr lang="en-US" dirty="0" err="1"/>
              <a:t>hyperobla</a:t>
            </a:r>
            <a:r>
              <a:rPr lang="en-US" dirty="0"/>
              <a:t> in </a:t>
            </a:r>
            <a:r>
              <a:rPr lang="en-US" dirty="0" err="1"/>
              <a:t>Rindler</a:t>
            </a:r>
            <a:r>
              <a:rPr lang="en-US" dirty="0"/>
              <a:t> coordinates is not equal to the coordinate time t-tilde.</a:t>
            </a:r>
            <a:br>
              <a:rPr lang="en-US" dirty="0"/>
            </a:br>
            <a:r>
              <a:rPr lang="en-US" dirty="0"/>
              <a:t>They are only the same in the special case of x-tilde = D.</a:t>
            </a:r>
          </a:p>
          <a:p>
            <a:endParaRPr lang="en-US" dirty="0"/>
          </a:p>
          <a:p>
            <a:r>
              <a:rPr lang="en-US" dirty="0"/>
              <a:t>Otherwise, the clocks with large x-tilde values will tick more quickly, because they get more proper time for a single unit of t-tilde.</a:t>
            </a:r>
          </a:p>
          <a:p>
            <a:r>
              <a:rPr lang="en-US" dirty="0"/>
              <a:t>Again, the reason for this is this term under the square root… because the et-tilde basis vector gets longer and longer for large x-tilde, clocks also tick faster and faster for larger x-tilde.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57</a:t>
            </a:fld>
            <a:endParaRPr lang="en-CA"/>
          </a:p>
        </p:txBody>
      </p:sp>
    </p:spTree>
    <p:extLst>
      <p:ext uri="{BB962C8B-B14F-4D97-AF65-F5344CB8AC3E}">
        <p14:creationId xmlns:p14="http://schemas.microsoft.com/office/powerpoint/2010/main" val="2359379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1724748-194D-4E8E-8116-7EA9B0160D90}"/>
              </a:ext>
            </a:extLst>
          </p:cNvPr>
          <p:cNvSpPr>
            <a:spLocks noGrp="1"/>
          </p:cNvSpPr>
          <p:nvPr>
            <p:ph type="body" idx="1"/>
          </p:nvPr>
        </p:nvSpPr>
        <p:spPr/>
        <p:txBody>
          <a:bodyPr/>
          <a:lstStyle/>
          <a:p>
            <a:r>
              <a:rPr lang="en-US" dirty="0"/>
              <a:t>The key to untangling the apparent contradiction is to remember that we’re measuring different spacetime vectors in both cases.</a:t>
            </a:r>
            <a:br>
              <a:rPr lang="en-US" dirty="0"/>
            </a:br>
            <a:r>
              <a:rPr lang="en-US" dirty="0"/>
              <a:t>Along the S vector, Einstein’s position coordinate x is zero, and so the Lorentz transformation for time simplifies to </a:t>
            </a:r>
            <a:r>
              <a:rPr lang="en-US" dirty="0" err="1"/>
              <a:t>cT</a:t>
            </a:r>
            <a:r>
              <a:rPr lang="en-US" dirty="0"/>
              <a:t>-tilde = gamma * </a:t>
            </a:r>
            <a:r>
              <a:rPr lang="en-US" dirty="0" err="1"/>
              <a:t>cT</a:t>
            </a:r>
            <a:endParaRPr lang="en-US" dirty="0"/>
          </a:p>
          <a:p>
            <a:endParaRPr lang="en-US" dirty="0"/>
          </a:p>
          <a:p>
            <a:r>
              <a:rPr lang="en-US" dirty="0"/>
              <a:t>And along the T vector, the car’s position coordinate x-tilde is zero, and so the Lorentz transformation for time simplifies to </a:t>
            </a:r>
            <a:r>
              <a:rPr lang="en-US" dirty="0" err="1"/>
              <a:t>cT</a:t>
            </a:r>
            <a:r>
              <a:rPr lang="en-US" dirty="0"/>
              <a:t> = gamma * </a:t>
            </a:r>
            <a:r>
              <a:rPr lang="en-US" dirty="0" err="1"/>
              <a:t>cT</a:t>
            </a:r>
            <a:r>
              <a:rPr lang="en-US" dirty="0"/>
              <a:t>-tilde.</a:t>
            </a:r>
            <a:endParaRPr lang="en-CA" dirty="0"/>
          </a:p>
        </p:txBody>
      </p:sp>
    </p:spTree>
    <p:extLst>
      <p:ext uri="{BB962C8B-B14F-4D97-AF65-F5344CB8AC3E}">
        <p14:creationId xmlns:p14="http://schemas.microsoft.com/office/powerpoint/2010/main" val="3045447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3FDC8BD-F8FD-4E76-8416-2C1542B844FB}"/>
              </a:ext>
            </a:extLst>
          </p:cNvPr>
          <p:cNvSpPr>
            <a:spLocks noGrp="1"/>
          </p:cNvSpPr>
          <p:nvPr>
            <p:ph type="body" idx="1"/>
          </p:nvPr>
        </p:nvSpPr>
        <p:spPr/>
        <p:txBody>
          <a:bodyPr/>
          <a:lstStyle/>
          <a:p>
            <a:r>
              <a:rPr lang="en-US" dirty="0"/>
              <a:t>So for the time between the sneeze and the clap, the time dilation effect is given by this equation.</a:t>
            </a:r>
            <a:br>
              <a:rPr lang="en-US" dirty="0"/>
            </a:br>
            <a:r>
              <a:rPr lang="en-US" dirty="0"/>
              <a:t>And for the time between the sneeze and the snap, the time dilation effect is given by this equation.</a:t>
            </a:r>
          </a:p>
          <a:p>
            <a:r>
              <a:rPr lang="en-US" dirty="0"/>
              <a:t>Remember, Gamma is always greater than or equal to 1, so it makes the time increase.</a:t>
            </a:r>
          </a:p>
          <a:p>
            <a:br>
              <a:rPr lang="en-US" dirty="0"/>
            </a:br>
            <a:r>
              <a:rPr lang="en-US" dirty="0"/>
              <a:t>At first glace this seems like a contradiction because in the first equation, Einstein’s time is shorter and the car’s time is longer,</a:t>
            </a:r>
            <a:br>
              <a:rPr lang="en-US" dirty="0"/>
            </a:br>
            <a:r>
              <a:rPr lang="en-US" dirty="0"/>
              <a:t>But we need to remember that we’re measuring two different things here.</a:t>
            </a:r>
          </a:p>
          <a:p>
            <a:endParaRPr lang="en-US" dirty="0"/>
          </a:p>
          <a:p>
            <a:r>
              <a:rPr lang="en-US" dirty="0"/>
              <a:t>In the case of the sneeze and the clap, both events happen in Einstein’s frame. This means that Einstein will measure the time between them to be shorter, and the car measures a longer time</a:t>
            </a:r>
          </a:p>
          <a:p>
            <a:r>
              <a:rPr lang="en-US" dirty="0"/>
              <a:t>And in the case of the sneeze and the snap, both events happen in the car’s frame. This means the car will measure the time between them to be shorter, and Einstein measures a longer time.</a:t>
            </a:r>
          </a:p>
          <a:p>
            <a:endParaRPr lang="en-CA" dirty="0"/>
          </a:p>
          <a:p>
            <a:endParaRPr lang="en-CA" dirty="0"/>
          </a:p>
        </p:txBody>
      </p:sp>
    </p:spTree>
    <p:extLst>
      <p:ext uri="{BB962C8B-B14F-4D97-AF65-F5344CB8AC3E}">
        <p14:creationId xmlns:p14="http://schemas.microsoft.com/office/powerpoint/2010/main" val="26410735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A18D44A-7B4C-4E23-9572-58426444CF44}"/>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36010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in relativity 104 part E, we learned about proper time tau, the time between two events in a frame where the events happen at the same position.</a:t>
            </a:r>
          </a:p>
          <a:p>
            <a:endParaRPr lang="en-US" dirty="0"/>
          </a:p>
          <a:p>
            <a:r>
              <a:rPr lang="en-US" dirty="0"/>
              <a:t>We started with the 4-position vector S, which indicates a position in spacetime. Then we defined the </a:t>
            </a:r>
            <a:r>
              <a:rPr lang="en-US" dirty="0" err="1"/>
              <a:t>Mingkoffski</a:t>
            </a:r>
            <a:r>
              <a:rPr lang="en-US" dirty="0"/>
              <a:t> metric that says, for inertial frames, the dot product of the time basis vector with itself is +1, and the dot product of space vectors with themselves is -1, and the mixed dot products are zero.</a:t>
            </a:r>
          </a:p>
          <a:p>
            <a:endParaRPr lang="en-US" dirty="0"/>
          </a:p>
          <a:p>
            <a:r>
              <a:rPr lang="en-US" dirty="0"/>
              <a:t>From there we defined the spacetime interval, s^2, which is S-dot-S, which in inertial frames is ct^2 – x^2 – y^2 – z^2.</a:t>
            </a:r>
          </a:p>
          <a:p>
            <a:endParaRPr lang="en-US" dirty="0"/>
          </a:p>
          <a:p>
            <a:r>
              <a:rPr lang="en-US" dirty="0"/>
              <a:t>We called a vector </a:t>
            </a:r>
            <a:r>
              <a:rPr lang="en-US" dirty="0" err="1"/>
              <a:t>timelike</a:t>
            </a:r>
            <a:r>
              <a:rPr lang="en-US" dirty="0"/>
              <a:t> when s^2 was greater than zero, and for </a:t>
            </a:r>
            <a:r>
              <a:rPr lang="en-US" dirty="0" err="1"/>
              <a:t>timelike</a:t>
            </a:r>
            <a:r>
              <a:rPr lang="en-US" dirty="0"/>
              <a:t> vectors, s = the speed of light c * proper time tau.</a:t>
            </a:r>
          </a:p>
        </p:txBody>
      </p:sp>
      <p:sp>
        <p:nvSpPr>
          <p:cNvPr id="4" name="Slide Number Placeholder 3"/>
          <p:cNvSpPr>
            <a:spLocks noGrp="1"/>
          </p:cNvSpPr>
          <p:nvPr>
            <p:ph type="sldNum" sz="quarter" idx="5"/>
          </p:nvPr>
        </p:nvSpPr>
        <p:spPr/>
        <p:txBody>
          <a:bodyPr/>
          <a:lstStyle/>
          <a:p>
            <a:fld id="{C75ACAEE-114A-4A39-974C-1C8CAF4D96B6}" type="slidenum">
              <a:rPr lang="en-CA" smtClean="0"/>
              <a:t>7</a:t>
            </a:fld>
            <a:endParaRPr lang="en-CA"/>
          </a:p>
        </p:txBody>
      </p:sp>
    </p:spTree>
    <p:extLst>
      <p:ext uri="{BB962C8B-B14F-4D97-AF65-F5344CB8AC3E}">
        <p14:creationId xmlns:p14="http://schemas.microsoft.com/office/powerpoint/2010/main" val="1544664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66</a:t>
            </a:fld>
            <a:endParaRPr lang="en-CA"/>
          </a:p>
        </p:txBody>
      </p:sp>
    </p:spTree>
    <p:extLst>
      <p:ext uri="{BB962C8B-B14F-4D97-AF65-F5344CB8AC3E}">
        <p14:creationId xmlns:p14="http://schemas.microsoft.com/office/powerpoint/2010/main" val="4966595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more pointed this zig-zag, the less the total proper time observed on that worldline. As we get closer and closer to the speed of light, the total proper time of the worldline approaches zero, but this involves going incredibly fast, going close to the speed of light.</a:t>
            </a:r>
          </a:p>
        </p:txBody>
      </p:sp>
      <p:sp>
        <p:nvSpPr>
          <p:cNvPr id="4" name="Slide Number Placeholder 3"/>
          <p:cNvSpPr>
            <a:spLocks noGrp="1"/>
          </p:cNvSpPr>
          <p:nvPr>
            <p:ph type="sldNum" sz="quarter" idx="5"/>
          </p:nvPr>
        </p:nvSpPr>
        <p:spPr/>
        <p:txBody>
          <a:bodyPr/>
          <a:lstStyle/>
          <a:p>
            <a:fld id="{C75ACAEE-114A-4A39-974C-1C8CAF4D96B6}" type="slidenum">
              <a:rPr lang="en-CA" smtClean="0"/>
              <a:t>70</a:t>
            </a:fld>
            <a:endParaRPr lang="en-CA"/>
          </a:p>
        </p:txBody>
      </p:sp>
    </p:spTree>
    <p:extLst>
      <p:ext uri="{BB962C8B-B14F-4D97-AF65-F5344CB8AC3E}">
        <p14:creationId xmlns:p14="http://schemas.microsoft.com/office/powerpoint/2010/main" val="2111195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in relativity 104 part E, we learned about proper time tau, the time between two events in a frame where the events happen at the same position.</a:t>
            </a:r>
          </a:p>
          <a:p>
            <a:endParaRPr lang="en-US" dirty="0"/>
          </a:p>
          <a:p>
            <a:r>
              <a:rPr lang="en-US" dirty="0"/>
              <a:t>We started with the 4-position vector S, which indicates a position in spacetime. Then we defined the </a:t>
            </a:r>
            <a:r>
              <a:rPr lang="en-US" dirty="0" err="1"/>
              <a:t>Mingkoffski</a:t>
            </a:r>
            <a:r>
              <a:rPr lang="en-US" dirty="0"/>
              <a:t> metric that says, for inertial frames, the dot product of the time basis vector with itself is +1, and the dot product of space vectors with themselves is -1, and the mixed dot products are zero.</a:t>
            </a:r>
          </a:p>
          <a:p>
            <a:endParaRPr lang="en-US" dirty="0"/>
          </a:p>
          <a:p>
            <a:r>
              <a:rPr lang="en-US" dirty="0"/>
              <a:t>From there we defined the spacetime interval, s^2, which is S-dot-S, which in inertial frames is ct^2 – x^2 – y^2 – z^2.</a:t>
            </a:r>
          </a:p>
          <a:p>
            <a:endParaRPr lang="en-US" dirty="0"/>
          </a:p>
          <a:p>
            <a:r>
              <a:rPr lang="en-US" dirty="0"/>
              <a:t>We called a vector </a:t>
            </a:r>
            <a:r>
              <a:rPr lang="en-US" dirty="0" err="1"/>
              <a:t>timelike</a:t>
            </a:r>
            <a:r>
              <a:rPr lang="en-US" dirty="0"/>
              <a:t> when s^2 was greater than zero, and for </a:t>
            </a:r>
            <a:r>
              <a:rPr lang="en-US" dirty="0" err="1"/>
              <a:t>timelike</a:t>
            </a:r>
            <a:r>
              <a:rPr lang="en-US" dirty="0"/>
              <a:t> vectors, s = the speed of light c * proper time tau.</a:t>
            </a:r>
          </a:p>
        </p:txBody>
      </p:sp>
      <p:sp>
        <p:nvSpPr>
          <p:cNvPr id="4" name="Slide Number Placeholder 3"/>
          <p:cNvSpPr>
            <a:spLocks noGrp="1"/>
          </p:cNvSpPr>
          <p:nvPr>
            <p:ph type="sldNum" sz="quarter" idx="5"/>
          </p:nvPr>
        </p:nvSpPr>
        <p:spPr/>
        <p:txBody>
          <a:bodyPr/>
          <a:lstStyle/>
          <a:p>
            <a:fld id="{C75ACAEE-114A-4A39-974C-1C8CAF4D96B6}" type="slidenum">
              <a:rPr lang="en-CA" smtClean="0"/>
              <a:t>8</a:t>
            </a:fld>
            <a:endParaRPr lang="en-CA"/>
          </a:p>
        </p:txBody>
      </p:sp>
    </p:spTree>
    <p:extLst>
      <p:ext uri="{BB962C8B-B14F-4D97-AF65-F5344CB8AC3E}">
        <p14:creationId xmlns:p14="http://schemas.microsoft.com/office/powerpoint/2010/main" val="3346805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just as a warning, I’m not going to make much distinction between the term tau, and the speed of light*tau.</a:t>
            </a:r>
          </a:p>
          <a:p>
            <a:r>
              <a:rPr lang="en-US" dirty="0"/>
              <a:t>I’m going to call both of these proper time.</a:t>
            </a:r>
          </a:p>
          <a:p>
            <a:r>
              <a:rPr lang="en-US" dirty="0"/>
              <a:t>tau is the proper time measured in time units like seconds, and c*tau is the proper time measured in distance units like meters.</a:t>
            </a:r>
          </a:p>
          <a:p>
            <a:r>
              <a:rPr lang="en-US" dirty="0"/>
              <a:t>To measure time in meters, we just measure how long it takes a light beam to travel that number of meters.</a:t>
            </a:r>
          </a:p>
          <a:p>
            <a:endParaRPr lang="en-US" dirty="0"/>
          </a:p>
          <a:p>
            <a:r>
              <a:rPr lang="en-US" dirty="0"/>
              <a:t>You might also hear me refer to c*tau as the “</a:t>
            </a:r>
            <a:r>
              <a:rPr lang="en-US" dirty="0" err="1"/>
              <a:t>mingkoffski</a:t>
            </a:r>
            <a:r>
              <a:rPr lang="en-US" dirty="0"/>
              <a:t> length” of the 4-position S vector, since it’s basically the vector’s length measuring using the </a:t>
            </a:r>
            <a:r>
              <a:rPr lang="en-US" dirty="0" err="1"/>
              <a:t>mingkoffski</a:t>
            </a:r>
            <a:r>
              <a:rPr lang="en-US" dirty="0"/>
              <a:t> metric.</a:t>
            </a:r>
          </a:p>
        </p:txBody>
      </p:sp>
      <p:sp>
        <p:nvSpPr>
          <p:cNvPr id="4" name="Slide Number Placeholder 3"/>
          <p:cNvSpPr>
            <a:spLocks noGrp="1"/>
          </p:cNvSpPr>
          <p:nvPr>
            <p:ph type="sldNum" sz="quarter" idx="5"/>
          </p:nvPr>
        </p:nvSpPr>
        <p:spPr/>
        <p:txBody>
          <a:bodyPr/>
          <a:lstStyle/>
          <a:p>
            <a:fld id="{C75ACAEE-114A-4A39-974C-1C8CAF4D96B6}" type="slidenum">
              <a:rPr lang="en-CA" smtClean="0"/>
              <a:t>9</a:t>
            </a:fld>
            <a:endParaRPr lang="en-CA"/>
          </a:p>
        </p:txBody>
      </p:sp>
    </p:spTree>
    <p:extLst>
      <p:ext uri="{BB962C8B-B14F-4D97-AF65-F5344CB8AC3E}">
        <p14:creationId xmlns:p14="http://schemas.microsoft.com/office/powerpoint/2010/main" val="976250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assume the y and z coordinates are zero, the 4-position vector only has time and x components. If we want to know how much proper time goes by on this worldline between these two event points, we just get the components of the 4-position vector using our spacetime basis. We need 5 time vectors and 3 x vectors, and plugging these in to our formula, we get that c*proper time tau is 4.</a:t>
            </a:r>
          </a:p>
        </p:txBody>
      </p:sp>
      <p:sp>
        <p:nvSpPr>
          <p:cNvPr id="4" name="Slide Number Placeholder 3"/>
          <p:cNvSpPr>
            <a:spLocks noGrp="1"/>
          </p:cNvSpPr>
          <p:nvPr>
            <p:ph type="sldNum" sz="quarter" idx="5"/>
          </p:nvPr>
        </p:nvSpPr>
        <p:spPr/>
        <p:txBody>
          <a:bodyPr/>
          <a:lstStyle/>
          <a:p>
            <a:fld id="{C75ACAEE-114A-4A39-974C-1C8CAF4D96B6}" type="slidenum">
              <a:rPr lang="en-CA" smtClean="0"/>
              <a:t>10</a:t>
            </a:fld>
            <a:endParaRPr lang="en-CA"/>
          </a:p>
        </p:txBody>
      </p:sp>
    </p:spTree>
    <p:extLst>
      <p:ext uri="{BB962C8B-B14F-4D97-AF65-F5344CB8AC3E}">
        <p14:creationId xmlns:p14="http://schemas.microsoft.com/office/powerpoint/2010/main" val="64021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F253-03DC-44A8-ABE8-BC45CBCB05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361D44A-278B-478C-8A0B-058E64DB41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337020D-F78A-472B-A999-93D452CA2426}"/>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D93D80CB-3DEA-42C6-BFFD-DED0AE16276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D45A90F-C75D-4E40-9BDE-05B70A9A258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3214268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4A24-EC30-44A9-BB72-5AC08081713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253B341-3542-4255-9A12-7261CBDA50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DAF2E1-31E1-4679-974D-304DCC91FD4D}"/>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BB50318D-BF66-45A1-9AB9-B49C0610CE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BDF7AAB-6F68-49E9-9042-34F27BE4E3F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56513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1D3E3D-B946-44EF-8B65-FB64C05CFA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9B64AA8-46A5-44DA-ABDC-24902B1DDE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F67BA1-D465-4526-9EED-E436B12BABDE}"/>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894844FD-EF47-42E2-BAD6-D7EBC150D9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616887A-1708-44C1-BC1C-A543C0366C70}"/>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41298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64B5-6FAC-40CB-9C35-E68EAA284E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BEE137-F3D5-47B7-99EC-EAAFCE7359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378CF23-B71D-428A-B070-6E48CCDEA8E0}"/>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5744F83E-5633-40FA-B122-34BBC29D092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DBF003-E4F1-4031-871A-31249965BBC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16345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DD10-F398-4856-AB33-A7C8E98EA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737AEE5-3C4F-4B44-A172-603B6A292D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C0CC56-6228-442F-A09D-4BE8FF8347CF}"/>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8DA4EEA0-593F-4807-AFE5-EDB11F9507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58A022-FC7B-44FE-AB7E-8C917B9B8049}"/>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347975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DF2B-18A2-4ADF-9D14-C00E9D57920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0B2E8E2-F442-47FB-8EF4-3A59998812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F3D0173-BA45-410E-86BA-548E5DBEAA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2CAEE84-3926-4E49-A717-80FB30B1087A}"/>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8EA6815F-80DB-4FF9-98F1-9C1329238CB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2883B4E-8DED-45FC-8ABB-05CFD8AD88D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099897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0A4D-538D-4A26-9EE3-7C2A0A439ED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97CB4E-BF26-4028-8877-BEBE7FCC57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A6E5AA-4E89-4B21-A2FE-396F657C61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D2D7F50-2AC0-4D97-B6C4-6086F2AC2D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84FD72-80E1-4CD1-AE27-4280AE51C5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8F5CF78-A856-4334-B605-06F57A385D3A}"/>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8" name="Footer Placeholder 7">
            <a:extLst>
              <a:ext uri="{FF2B5EF4-FFF2-40B4-BE49-F238E27FC236}">
                <a16:creationId xmlns:a16="http://schemas.microsoft.com/office/drawing/2014/main" id="{C14AA64E-B4D1-4A99-9ED5-A412A9E43CB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D96A9DE-53BC-4A92-97B4-B162E544F0E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696469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77CA-7A21-493E-B539-112250A8B06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AFF9E2F-E870-473B-9FB2-20612067FC28}"/>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4" name="Footer Placeholder 3">
            <a:extLst>
              <a:ext uri="{FF2B5EF4-FFF2-40B4-BE49-F238E27FC236}">
                <a16:creationId xmlns:a16="http://schemas.microsoft.com/office/drawing/2014/main" id="{1EF249FA-F4E8-4651-80C7-FBA9F4988B2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A701586-1496-40AD-9BC7-C0B8FE8A2700}"/>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4086803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5ACD4-678A-4ED4-AC61-A4DF116EFF14}"/>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3" name="Footer Placeholder 2">
            <a:extLst>
              <a:ext uri="{FF2B5EF4-FFF2-40B4-BE49-F238E27FC236}">
                <a16:creationId xmlns:a16="http://schemas.microsoft.com/office/drawing/2014/main" id="{AD646433-EA98-42C1-9C9B-FD52E48DC4B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8A19F0A-69EB-4D11-87D4-69FB49F7802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263326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5399-510B-4463-B6F7-3F8D026434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40CB47D-3893-4E48-8F8E-951F3B349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54401BB-A16D-4E08-BD41-A3035957E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E93F9-65B2-42B8-8CD8-C70722704EEF}"/>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94DD125D-9603-4A7F-8293-A6D0B2BAC9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BDD392E-2867-488C-8610-B533F0F6B82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91247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0ABE-182F-406C-AE83-7337C9A9A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D8680ED-A00E-49C0-AD37-3034BF6CDB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5AD4458-9DDA-42FB-B001-89AB76B1A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0632B-976A-4191-9CE5-3B6577FD45AD}"/>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25246E62-193E-4F68-BB29-CC5E15C665B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0847327-D31F-4818-9185-DB439AF56B26}"/>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03717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4CD47-1C83-4807-80F6-589DEF774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D06BFB-495C-4D7E-AC26-75A6ED0E3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231F869-23C1-4256-9E79-727F76DC82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494099CF-0E69-4EEA-90BB-A965B2E60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1519E27-5E53-47E6-AE46-DC636D0648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EC599-2A73-4D72-A1BA-6D4E9FDBE72D}" type="slidenum">
              <a:rPr lang="en-CA" smtClean="0"/>
              <a:t>‹#›</a:t>
            </a:fld>
            <a:endParaRPr lang="en-CA"/>
          </a:p>
        </p:txBody>
      </p:sp>
    </p:spTree>
    <p:extLst>
      <p:ext uri="{BB962C8B-B14F-4D97-AF65-F5344CB8AC3E}">
        <p14:creationId xmlns:p14="http://schemas.microsoft.com/office/powerpoint/2010/main" val="2758183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png"/><Relationship Id="rId4" Type="http://schemas.microsoft.com/office/2011/relationships/inkAction" Target="../ink/inkAction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33.png"/><Relationship Id="rId12" Type="http://schemas.microsoft.com/office/2011/relationships/inkAction" Target="../ink/inkAction7.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2.png"/><Relationship Id="rId11" Type="http://schemas.openxmlformats.org/officeDocument/2006/relationships/image" Target="../media/image31.png"/><Relationship Id="rId5" Type="http://schemas.openxmlformats.org/officeDocument/2006/relationships/image" Target="../media/image6.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1020.png"/><Relationship Id="rId12" Type="http://schemas.openxmlformats.org/officeDocument/2006/relationships/image" Target="../media/image37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010.png"/><Relationship Id="rId11" Type="http://schemas.openxmlformats.org/officeDocument/2006/relationships/image" Target="../media/image1060.png"/><Relationship Id="rId5" Type="http://schemas.openxmlformats.org/officeDocument/2006/relationships/image" Target="../media/image1000.png"/><Relationship Id="rId10" Type="http://schemas.openxmlformats.org/officeDocument/2006/relationships/image" Target="../media/image1050.png"/><Relationship Id="rId4" Type="http://schemas.openxmlformats.org/officeDocument/2006/relationships/image" Target="../media/image6.png"/><Relationship Id="rId9" Type="http://schemas.openxmlformats.org/officeDocument/2006/relationships/image" Target="../media/image1040.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160.png"/><Relationship Id="rId3" Type="http://schemas.openxmlformats.org/officeDocument/2006/relationships/notesSlide" Target="../notesSlides/notesSlide11.xml"/><Relationship Id="rId7" Type="http://schemas.openxmlformats.org/officeDocument/2006/relationships/image" Target="../media/image1100.png"/><Relationship Id="rId12" Type="http://schemas.openxmlformats.org/officeDocument/2006/relationships/image" Target="../media/image1150.png"/><Relationship Id="rId17" Type="http://schemas.openxmlformats.org/officeDocument/2006/relationships/image" Target="../media/image391.png"/><Relationship Id="rId2" Type="http://schemas.openxmlformats.org/officeDocument/2006/relationships/slideLayout" Target="../slideLayouts/slideLayout2.xml"/><Relationship Id="rId16" Type="http://schemas.microsoft.com/office/2011/relationships/inkAction" Target="../ink/inkAction8.xml"/><Relationship Id="rId1" Type="http://schemas.openxmlformats.org/officeDocument/2006/relationships/tags" Target="../tags/tag12.xml"/><Relationship Id="rId6" Type="http://schemas.openxmlformats.org/officeDocument/2006/relationships/image" Target="../media/image1090.png"/><Relationship Id="rId11" Type="http://schemas.openxmlformats.org/officeDocument/2006/relationships/image" Target="../media/image1140.png"/><Relationship Id="rId5" Type="http://schemas.openxmlformats.org/officeDocument/2006/relationships/image" Target="../media/image1080.png"/><Relationship Id="rId15" Type="http://schemas.openxmlformats.org/officeDocument/2006/relationships/image" Target="../media/image1180.png"/><Relationship Id="rId10" Type="http://schemas.openxmlformats.org/officeDocument/2006/relationships/image" Target="../media/image1130.png"/><Relationship Id="rId4" Type="http://schemas.openxmlformats.org/officeDocument/2006/relationships/image" Target="../media/image1070.png"/><Relationship Id="rId9" Type="http://schemas.openxmlformats.org/officeDocument/2006/relationships/image" Target="../media/image1120.png"/><Relationship Id="rId14" Type="http://schemas.openxmlformats.org/officeDocument/2006/relationships/image" Target="../media/image1170.png"/></Relationships>
</file>

<file path=ppt/slides/_rels/slide13.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210.png"/><Relationship Id="rId18" Type="http://schemas.openxmlformats.org/officeDocument/2006/relationships/image" Target="../media/image401.png"/><Relationship Id="rId3" Type="http://schemas.openxmlformats.org/officeDocument/2006/relationships/notesSlide" Target="../notesSlides/notesSlide12.xml"/><Relationship Id="rId7" Type="http://schemas.openxmlformats.org/officeDocument/2006/relationships/image" Target="../media/image1190.png"/><Relationship Id="rId12" Type="http://schemas.openxmlformats.org/officeDocument/2006/relationships/image" Target="../media/image40.png"/><Relationship Id="rId17" Type="http://schemas.microsoft.com/office/2011/relationships/inkAction" Target="../ink/inkAction9.xml"/><Relationship Id="rId2" Type="http://schemas.openxmlformats.org/officeDocument/2006/relationships/slideLayout" Target="../slideLayouts/slideLayout2.xml"/><Relationship Id="rId16" Type="http://schemas.openxmlformats.org/officeDocument/2006/relationships/image" Target="../media/image41.png"/><Relationship Id="rId1" Type="http://schemas.openxmlformats.org/officeDocument/2006/relationships/tags" Target="../tags/tag13.xml"/><Relationship Id="rId6" Type="http://schemas.openxmlformats.org/officeDocument/2006/relationships/image" Target="../media/image1010.png"/><Relationship Id="rId11" Type="http://schemas.openxmlformats.org/officeDocument/2006/relationships/image" Target="../media/image1060.png"/><Relationship Id="rId5" Type="http://schemas.openxmlformats.org/officeDocument/2006/relationships/image" Target="../media/image1000.png"/><Relationship Id="rId15" Type="http://schemas.openxmlformats.org/officeDocument/2006/relationships/image" Target="../media/image1230.png"/><Relationship Id="rId10" Type="http://schemas.openxmlformats.org/officeDocument/2006/relationships/image" Target="../media/image1050.png"/><Relationship Id="rId4" Type="http://schemas.openxmlformats.org/officeDocument/2006/relationships/image" Target="../media/image6.png"/><Relationship Id="rId9" Type="http://schemas.openxmlformats.org/officeDocument/2006/relationships/image" Target="../media/image1040.png"/><Relationship Id="rId14" Type="http://schemas.openxmlformats.org/officeDocument/2006/relationships/image" Target="../media/image1220.png"/></Relationships>
</file>

<file path=ppt/slides/_rels/slide14.xml.rels><?xml version="1.0" encoding="UTF-8" standalone="yes"?>
<Relationships xmlns="http://schemas.openxmlformats.org/package/2006/relationships"><Relationship Id="rId13" Type="http://schemas.openxmlformats.org/officeDocument/2006/relationships/image" Target="../media/image5.png"/><Relationship Id="rId18" Type="http://schemas.microsoft.com/office/2011/relationships/inkAction" Target="../ink/inkAction10.xml"/><Relationship Id="rId3" Type="http://schemas.openxmlformats.org/officeDocument/2006/relationships/notesSlide" Target="../notesSlides/notesSlide13.xml"/><Relationship Id="rId7" Type="http://schemas.openxmlformats.org/officeDocument/2006/relationships/image" Target="../media/image1420.png"/><Relationship Id="rId12" Type="http://schemas.openxmlformats.org/officeDocument/2006/relationships/image" Target="../media/image4.jpeg"/><Relationship Id="rId17" Type="http://schemas.openxmlformats.org/officeDocument/2006/relationships/image" Target="../media/image44.png"/><Relationship Id="rId2" Type="http://schemas.openxmlformats.org/officeDocument/2006/relationships/slideLayout" Target="../slideLayouts/slideLayout2.xml"/><Relationship Id="rId16" Type="http://schemas.openxmlformats.org/officeDocument/2006/relationships/image" Target="../media/image43.png"/><Relationship Id="rId1" Type="http://schemas.openxmlformats.org/officeDocument/2006/relationships/tags" Target="../tags/tag14.xml"/><Relationship Id="rId6" Type="http://schemas.openxmlformats.org/officeDocument/2006/relationships/image" Target="../media/image400.png"/><Relationship Id="rId11" Type="http://schemas.openxmlformats.org/officeDocument/2006/relationships/image" Target="../media/image149.png"/><Relationship Id="rId5" Type="http://schemas.openxmlformats.org/officeDocument/2006/relationships/image" Target="../media/image390.png"/><Relationship Id="rId15" Type="http://schemas.openxmlformats.org/officeDocument/2006/relationships/image" Target="../media/image3.png"/><Relationship Id="rId19" Type="http://schemas.openxmlformats.org/officeDocument/2006/relationships/image" Target="../media/image410.png"/><Relationship Id="rId4" Type="http://schemas.openxmlformats.org/officeDocument/2006/relationships/image" Target="../media/image6.png"/><Relationship Id="rId9" Type="http://schemas.openxmlformats.org/officeDocument/2006/relationships/image" Target="../media/image1451.png"/><Relationship Id="rId1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9.png"/><Relationship Id="rId18" Type="http://schemas.openxmlformats.org/officeDocument/2006/relationships/image" Target="../media/image43.png"/><Relationship Id="rId3" Type="http://schemas.openxmlformats.org/officeDocument/2006/relationships/notesSlide" Target="../notesSlides/notesSlide14.xml"/><Relationship Id="rId21" Type="http://schemas.openxmlformats.org/officeDocument/2006/relationships/image" Target="../media/image50.png"/><Relationship Id="rId7" Type="http://schemas.openxmlformats.org/officeDocument/2006/relationships/image" Target="../media/image45.png"/><Relationship Id="rId12" Type="http://schemas.openxmlformats.org/officeDocument/2006/relationships/image" Target="../media/image48.png"/><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20" Type="http://schemas.microsoft.com/office/2011/relationships/inkAction" Target="../ink/inkAction11.xml"/><Relationship Id="rId1" Type="http://schemas.openxmlformats.org/officeDocument/2006/relationships/tags" Target="../tags/tag15.xml"/><Relationship Id="rId6" Type="http://schemas.openxmlformats.org/officeDocument/2006/relationships/image" Target="../media/image400.png"/><Relationship Id="rId11" Type="http://schemas.openxmlformats.org/officeDocument/2006/relationships/image" Target="../media/image47.png"/><Relationship Id="rId5" Type="http://schemas.openxmlformats.org/officeDocument/2006/relationships/image" Target="../media/image390.png"/><Relationship Id="rId15" Type="http://schemas.openxmlformats.org/officeDocument/2006/relationships/image" Target="../media/image5.png"/><Relationship Id="rId10" Type="http://schemas.openxmlformats.org/officeDocument/2006/relationships/image" Target="../media/image46.png"/><Relationship Id="rId19" Type="http://schemas.openxmlformats.org/officeDocument/2006/relationships/image" Target="../media/image44.png"/><Relationship Id="rId4" Type="http://schemas.openxmlformats.org/officeDocument/2006/relationships/image" Target="../media/image6.png"/><Relationship Id="rId9" Type="http://schemas.openxmlformats.org/officeDocument/2006/relationships/image" Target="../media/image42.png"/><Relationship Id="rId14" Type="http://schemas.openxmlformats.org/officeDocument/2006/relationships/image" Target="../media/image4.jpe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13" Type="http://schemas.microsoft.com/office/2011/relationships/inkAction" Target="../ink/inkAction12.xml"/><Relationship Id="rId3" Type="http://schemas.openxmlformats.org/officeDocument/2006/relationships/notesSlide" Target="../notesSlides/notesSlide15.xml"/><Relationship Id="rId7" Type="http://schemas.openxmlformats.org/officeDocument/2006/relationships/image" Target="../media/image501.png"/><Relationship Id="rId12" Type="http://schemas.openxmlformats.org/officeDocument/2006/relationships/image" Target="../media/image155.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490.png"/><Relationship Id="rId11" Type="http://schemas.openxmlformats.org/officeDocument/2006/relationships/image" Target="../media/image53.png"/><Relationship Id="rId5" Type="http://schemas.openxmlformats.org/officeDocument/2006/relationships/image" Target="../media/image1090.png"/><Relationship Id="rId10" Type="http://schemas.openxmlformats.org/officeDocument/2006/relationships/image" Target="../media/image1531.png"/><Relationship Id="rId4" Type="http://schemas.openxmlformats.org/officeDocument/2006/relationships/image" Target="../media/image1080.png"/><Relationship Id="rId9" Type="http://schemas.openxmlformats.org/officeDocument/2006/relationships/image" Target="../media/image52.png"/><Relationship Id="rId1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56.png"/><Relationship Id="rId18" Type="http://schemas.openxmlformats.org/officeDocument/2006/relationships/image" Target="../media/image57.png"/><Relationship Id="rId26" Type="http://schemas.openxmlformats.org/officeDocument/2006/relationships/image" Target="../media/image64.png"/><Relationship Id="rId3" Type="http://schemas.openxmlformats.org/officeDocument/2006/relationships/notesSlide" Target="../notesSlides/notesSlide16.xml"/><Relationship Id="rId21" Type="http://schemas.openxmlformats.org/officeDocument/2006/relationships/image" Target="../media/image60.png"/><Relationship Id="rId12" Type="http://schemas.openxmlformats.org/officeDocument/2006/relationships/image" Target="../media/image55.png"/><Relationship Id="rId17" Type="http://schemas.openxmlformats.org/officeDocument/2006/relationships/image" Target="../media/image3.png"/><Relationship Id="rId25" Type="http://schemas.microsoft.com/office/2011/relationships/inkAction" Target="../ink/inkAction13.xm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59.png"/><Relationship Id="rId1" Type="http://schemas.openxmlformats.org/officeDocument/2006/relationships/tags" Target="../tags/tag17.xml"/><Relationship Id="rId11" Type="http://schemas.openxmlformats.org/officeDocument/2006/relationships/image" Target="../media/image541.png"/><Relationship Id="rId24" Type="http://schemas.openxmlformats.org/officeDocument/2006/relationships/image" Target="../media/image63.png"/><Relationship Id="rId15" Type="http://schemas.openxmlformats.org/officeDocument/2006/relationships/image" Target="../media/image5.png"/><Relationship Id="rId23" Type="http://schemas.openxmlformats.org/officeDocument/2006/relationships/image" Target="../media/image62.png"/><Relationship Id="rId10" Type="http://schemas.openxmlformats.org/officeDocument/2006/relationships/image" Target="../media/image156.png"/><Relationship Id="rId19" Type="http://schemas.openxmlformats.org/officeDocument/2006/relationships/image" Target="../media/image58.png"/><Relationship Id="rId9" Type="http://schemas.openxmlformats.org/officeDocument/2006/relationships/image" Target="../media/image6.png"/><Relationship Id="rId4" Type="http://schemas.openxmlformats.org/officeDocument/2006/relationships/image" Target="../media/image157.png"/><Relationship Id="rId14" Type="http://schemas.openxmlformats.org/officeDocument/2006/relationships/image" Target="../media/image4.jpeg"/><Relationship Id="rId22" Type="http://schemas.openxmlformats.org/officeDocument/2006/relationships/image" Target="../media/image166.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3.png"/><Relationship Id="rId3" Type="http://schemas.openxmlformats.org/officeDocument/2006/relationships/notesSlide" Target="../notesSlides/notesSlide17.xml"/><Relationship Id="rId7" Type="http://schemas.openxmlformats.org/officeDocument/2006/relationships/image" Target="../media/image541.png"/><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57.png"/><Relationship Id="rId11" Type="http://schemas.openxmlformats.org/officeDocument/2006/relationships/image" Target="../media/image5.png"/><Relationship Id="rId5" Type="http://schemas.openxmlformats.org/officeDocument/2006/relationships/image" Target="../media/image156.png"/><Relationship Id="rId15" Type="http://schemas.openxmlformats.org/officeDocument/2006/relationships/image" Target="../media/image630.png"/><Relationship Id="rId10" Type="http://schemas.openxmlformats.org/officeDocument/2006/relationships/image" Target="../media/image4.jpeg"/><Relationship Id="rId4" Type="http://schemas.openxmlformats.org/officeDocument/2006/relationships/image" Target="../media/image6.png"/><Relationship Id="rId9" Type="http://schemas.openxmlformats.org/officeDocument/2006/relationships/image" Target="../media/image56.png"/><Relationship Id="rId14" Type="http://schemas.openxmlformats.org/officeDocument/2006/relationships/image" Target="../media/image620.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5.png"/><Relationship Id="rId5" Type="http://schemas.openxmlformats.org/officeDocument/2006/relationships/image" Target="../media/image68.png"/><Relationship Id="rId10" Type="http://schemas.openxmlformats.org/officeDocument/2006/relationships/image" Target="../media/image74.png"/><Relationship Id="rId4" Type="http://schemas.openxmlformats.org/officeDocument/2006/relationships/image" Target="../media/image670.png"/><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3.png"/><Relationship Id="rId3" Type="http://schemas.openxmlformats.org/officeDocument/2006/relationships/image" Target="../media/image67.jpeg"/><Relationship Id="rId7" Type="http://schemas.openxmlformats.org/officeDocument/2006/relationships/image" Target="../media/image79.png"/><Relationship Id="rId12"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5.png"/><Relationship Id="rId5" Type="http://schemas.openxmlformats.org/officeDocument/2006/relationships/image" Target="../media/image77.png"/><Relationship Id="rId15" Type="http://schemas.openxmlformats.org/officeDocument/2006/relationships/image" Target="../media/image84.png"/><Relationship Id="rId10" Type="http://schemas.openxmlformats.org/officeDocument/2006/relationships/image" Target="../media/image4.jpeg"/><Relationship Id="rId4" Type="http://schemas.openxmlformats.org/officeDocument/2006/relationships/image" Target="../media/image76.png"/><Relationship Id="rId9" Type="http://schemas.openxmlformats.org/officeDocument/2006/relationships/image" Target="../media/image82.png"/><Relationship Id="rId14" Type="http://schemas.openxmlformats.org/officeDocument/2006/relationships/image" Target="../media/image83.png"/></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png"/><Relationship Id="rId7"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3.png"/><Relationship Id="rId5" Type="http://schemas.openxmlformats.org/officeDocument/2006/relationships/image" Target="../media/image86.png"/><Relationship Id="rId10" Type="http://schemas.openxmlformats.org/officeDocument/2006/relationships/image" Target="../media/image92.png"/><Relationship Id="rId4" Type="http://schemas.openxmlformats.org/officeDocument/2006/relationships/image" Target="../media/image85.png"/><Relationship Id="rId9"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02.png"/><Relationship Id="rId3" Type="http://schemas.openxmlformats.org/officeDocument/2006/relationships/image" Target="../media/image6.png"/><Relationship Id="rId7" Type="http://schemas.openxmlformats.org/officeDocument/2006/relationships/image" Target="../media/image5.png"/><Relationship Id="rId12"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8.png"/><Relationship Id="rId5" Type="http://schemas.openxmlformats.org/officeDocument/2006/relationships/image" Target="../media/image96.png"/><Relationship Id="rId15" Type="http://schemas.openxmlformats.org/officeDocument/2006/relationships/image" Target="../media/image104.png"/><Relationship Id="rId10" Type="http://schemas.openxmlformats.org/officeDocument/2006/relationships/image" Target="../media/image97.png"/><Relationship Id="rId4" Type="http://schemas.openxmlformats.org/officeDocument/2006/relationships/image" Target="../media/image95.png"/><Relationship Id="rId9" Type="http://schemas.openxmlformats.org/officeDocument/2006/relationships/image" Target="../media/image3.png"/><Relationship Id="rId14" Type="http://schemas.openxmlformats.org/officeDocument/2006/relationships/image" Target="../media/image103.png"/></Relationships>
</file>

<file path=ppt/slides/_rels/slide2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notesSlide" Target="../notesSlides/notesSlide3.xml"/><Relationship Id="rId7" Type="http://schemas.openxmlformats.org/officeDocument/2006/relationships/image" Target="../media/image4.jpeg"/><Relationship Id="rId12"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610.png"/><Relationship Id="rId1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2.png"/><Relationship Id="rId14" Type="http://schemas.microsoft.com/office/2011/relationships/inkAction" Target="../ink/inkAction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211.png"/><Relationship Id="rId5" Type="http://schemas.openxmlformats.org/officeDocument/2006/relationships/image" Target="../media/image4.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211.png"/><Relationship Id="rId5" Type="http://schemas.openxmlformats.org/officeDocument/2006/relationships/image" Target="../media/image4.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31.png"/></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6.png"/><Relationship Id="rId7"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311.png"/><Relationship Id="rId10" Type="http://schemas.openxmlformats.org/officeDocument/2006/relationships/image" Target="../media/image5.png"/><Relationship Id="rId4" Type="http://schemas.openxmlformats.org/officeDocument/2006/relationships/image" Target="../media/image127.png"/><Relationship Id="rId9"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1281.png"/><Relationship Id="rId3" Type="http://schemas.openxmlformats.org/officeDocument/2006/relationships/image" Target="../media/image6.png"/><Relationship Id="rId7" Type="http://schemas.openxmlformats.org/officeDocument/2006/relationships/image" Target="../media/image71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01.png"/><Relationship Id="rId5" Type="http://schemas.openxmlformats.org/officeDocument/2006/relationships/image" Target="../media/image750.png"/><Relationship Id="rId10" Type="http://schemas.openxmlformats.org/officeDocument/2006/relationships/image" Target="../media/image129.png"/><Relationship Id="rId4" Type="http://schemas.openxmlformats.org/officeDocument/2006/relationships/image" Target="../media/image740.png"/><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7.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image" Target="../media/image67.jpe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2.jpeg"/><Relationship Id="rId11" Type="http://schemas.openxmlformats.org/officeDocument/2006/relationships/image" Target="../media/image145.png"/><Relationship Id="rId5" Type="http://schemas.openxmlformats.org/officeDocument/2006/relationships/image" Target="../media/image138.png"/><Relationship Id="rId10" Type="http://schemas.openxmlformats.org/officeDocument/2006/relationships/image" Target="../media/image144.png"/><Relationship Id="rId4" Type="http://schemas.openxmlformats.org/officeDocument/2006/relationships/image" Target="../media/image137.png"/><Relationship Id="rId9" Type="http://schemas.openxmlformats.org/officeDocument/2006/relationships/image" Target="../media/image143.png"/><Relationship Id="rId14" Type="http://schemas.openxmlformats.org/officeDocument/2006/relationships/image" Target="../media/image148.png"/></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71.png"/><Relationship Id="rId7"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3.png"/><Relationship Id="rId4" Type="http://schemas.openxmlformats.org/officeDocument/2006/relationships/image" Target="../media/image139.pn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2110.png"/><Relationship Id="rId3" Type="http://schemas.openxmlformats.org/officeDocument/2006/relationships/image" Target="../media/image6.png"/><Relationship Id="rId7" Type="http://schemas.openxmlformats.org/officeDocument/2006/relationships/image" Target="../media/image1500.png"/><Relationship Id="rId12" Type="http://schemas.openxmlformats.org/officeDocument/2006/relationships/image" Target="../media/image20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52.png"/><Relationship Id="rId11" Type="http://schemas.openxmlformats.org/officeDocument/2006/relationships/image" Target="../media/image1910.png"/><Relationship Id="rId5" Type="http://schemas.openxmlformats.org/officeDocument/2006/relationships/image" Target="../media/image1010.png"/><Relationship Id="rId10" Type="http://schemas.openxmlformats.org/officeDocument/2006/relationships/image" Target="../media/image1810.png"/><Relationship Id="rId4" Type="http://schemas.openxmlformats.org/officeDocument/2006/relationships/image" Target="../media/image1000.png"/><Relationship Id="rId9" Type="http://schemas.openxmlformats.org/officeDocument/2006/relationships/image" Target="../media/image1710.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4.xml"/><Relationship Id="rId7" Type="http://schemas.openxmlformats.org/officeDocument/2006/relationships/image" Target="../media/image4.jpeg"/><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011.png"/><Relationship Id="rId11" Type="http://schemas.openxmlformats.org/officeDocument/2006/relationships/image" Target="../media/image610.png"/><Relationship Id="rId5" Type="http://schemas.openxmlformats.org/officeDocument/2006/relationships/image" Target="../media/image910.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270.png"/><Relationship Id="rId18" Type="http://schemas.openxmlformats.org/officeDocument/2006/relationships/image" Target="../media/image320.png"/><Relationship Id="rId3" Type="http://schemas.openxmlformats.org/officeDocument/2006/relationships/image" Target="../media/image6.png"/><Relationship Id="rId7" Type="http://schemas.openxmlformats.org/officeDocument/2006/relationships/image" Target="../media/image1500.png"/><Relationship Id="rId12"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notesSlide" Target="../notesSlides/notesSlide39.xml"/><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452.png"/><Relationship Id="rId11" Type="http://schemas.openxmlformats.org/officeDocument/2006/relationships/image" Target="../media/image250.png"/><Relationship Id="rId5" Type="http://schemas.openxmlformats.org/officeDocument/2006/relationships/image" Target="../media/image2310.png"/><Relationship Id="rId15" Type="http://schemas.openxmlformats.org/officeDocument/2006/relationships/image" Target="../media/image290.png"/><Relationship Id="rId10" Type="http://schemas.openxmlformats.org/officeDocument/2006/relationships/image" Target="../media/image247.png"/><Relationship Id="rId19" Type="http://schemas.openxmlformats.org/officeDocument/2006/relationships/image" Target="../media/image330.png"/><Relationship Id="rId4" Type="http://schemas.openxmlformats.org/officeDocument/2006/relationships/image" Target="../media/image2210.png"/><Relationship Id="rId9" Type="http://schemas.openxmlformats.org/officeDocument/2006/relationships/image" Target="../media/image1710.png"/><Relationship Id="rId14" Type="http://schemas.openxmlformats.org/officeDocument/2006/relationships/image" Target="../media/image280.png"/></Relationships>
</file>

<file path=ppt/slides/_rels/slide41.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30.png"/><Relationship Id="rId3" Type="http://schemas.openxmlformats.org/officeDocument/2006/relationships/image" Target="../media/image6.png"/><Relationship Id="rId7" Type="http://schemas.openxmlformats.org/officeDocument/2006/relationships/image" Target="../media/image270.png"/><Relationship Id="rId12" Type="http://schemas.openxmlformats.org/officeDocument/2006/relationships/image" Target="../media/image320.png"/><Relationship Id="rId2" Type="http://schemas.openxmlformats.org/officeDocument/2006/relationships/notesSlide" Target="../notesSlides/notesSlide40.xml"/><Relationship Id="rId16"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5" Type="http://schemas.openxmlformats.org/officeDocument/2006/relationships/image" Target="../media/image350.png"/><Relationship Id="rId10" Type="http://schemas.openxmlformats.org/officeDocument/2006/relationships/image" Target="../media/image300.png"/><Relationship Id="rId4" Type="http://schemas.openxmlformats.org/officeDocument/2006/relationships/image" Target="../media/image247.png"/><Relationship Id="rId9" Type="http://schemas.openxmlformats.org/officeDocument/2006/relationships/image" Target="../media/image290.png"/><Relationship Id="rId14" Type="http://schemas.openxmlformats.org/officeDocument/2006/relationships/image" Target="../media/image340.png"/></Relationships>
</file>

<file path=ppt/slides/_rels/slide42.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4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4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4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0.png"/></Relationships>
</file>

<file path=ppt/slides/_rels/slide4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0.png"/></Relationships>
</file>

<file path=ppt/slides/_rels/slide4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0.png"/><Relationship Id="rId4" Type="http://schemas.openxmlformats.org/officeDocument/2006/relationships/image" Target="../media/image215.png"/></Relationships>
</file>

<file path=ppt/slides/_rels/slide4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4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11/relationships/inkAction" Target="../ink/inkAction3.xml"/><Relationship Id="rId3" Type="http://schemas.openxmlformats.org/officeDocument/2006/relationships/notesSlide" Target="../notesSlides/notesSlide5.xml"/><Relationship Id="rId7" Type="http://schemas.openxmlformats.org/officeDocument/2006/relationships/image" Target="../media/image4.jpeg"/><Relationship Id="rId12" Type="http://schemas.openxmlformats.org/officeDocument/2006/relationships/image" Target="../media/image81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5.png"/><Relationship Id="rId11" Type="http://schemas.openxmlformats.org/officeDocument/2006/relationships/image" Target="../media/image610.png"/><Relationship Id="rId5" Type="http://schemas.openxmlformats.org/officeDocument/2006/relationships/image" Target="../media/image14.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2.png"/><Relationship Id="rId1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51.xml.rels><?xml version="1.0" encoding="UTF-8" standalone="yes"?>
<Relationships xmlns="http://schemas.openxmlformats.org/package/2006/relationships"><Relationship Id="rId3" Type="http://schemas.openxmlformats.org/officeDocument/2006/relationships/image" Target="../media/image137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52.xml.rels><?xml version="1.0" encoding="UTF-8" standalone="yes"?>
<Relationships xmlns="http://schemas.openxmlformats.org/package/2006/relationships"><Relationship Id="rId3" Type="http://schemas.openxmlformats.org/officeDocument/2006/relationships/image" Target="../media/image137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32.png"/></Relationships>
</file>

<file path=ppt/slides/_rels/slide53.xml.rels><?xml version="1.0" encoding="UTF-8" standalone="yes"?>
<Relationships xmlns="http://schemas.openxmlformats.org/package/2006/relationships"><Relationship Id="rId3" Type="http://schemas.openxmlformats.org/officeDocument/2006/relationships/image" Target="../media/image137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33.png"/></Relationships>
</file>

<file path=ppt/slides/_rels/slide54.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3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5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5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57.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8.png"/><Relationship Id="rId7" Type="http://schemas.openxmlformats.org/officeDocument/2006/relationships/image" Target="../media/image24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58.xml.rels><?xml version="1.0" encoding="UTF-8" standalone="yes"?>
<Relationships xmlns="http://schemas.openxmlformats.org/package/2006/relationships"><Relationship Id="rId2" Type="http://schemas.openxmlformats.org/officeDocument/2006/relationships/hyperlink" Target="https://www.reddit.com/r/askscience/comments/3n6nho/special_relativity_time_dilation_is_proper_time/"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3" Type="http://schemas.openxmlformats.org/officeDocument/2006/relationships/image" Target="../media/image325.png"/><Relationship Id="rId8" Type="http://schemas.openxmlformats.org/officeDocument/2006/relationships/image" Target="../media/image510.png"/><Relationship Id="rId18" Type="http://schemas.microsoft.com/office/2011/relationships/inkAction" Target="../ink/inkAction14.xml"/><Relationship Id="rId3" Type="http://schemas.openxmlformats.org/officeDocument/2006/relationships/notesSlide" Target="../notesSlides/notesSlide57.xml"/><Relationship Id="rId7" Type="http://schemas.openxmlformats.org/officeDocument/2006/relationships/image" Target="../media/image411.png"/><Relationship Id="rId12" Type="http://schemas.openxmlformats.org/officeDocument/2006/relationships/image" Target="../media/image1530.png"/><Relationship Id="rId17" Type="http://schemas.openxmlformats.org/officeDocument/2006/relationships/image" Target="../media/image328.png"/><Relationship Id="rId2" Type="http://schemas.openxmlformats.org/officeDocument/2006/relationships/slideLayout" Target="../slideLayouts/slideLayout2.xml"/><Relationship Id="rId16" Type="http://schemas.openxmlformats.org/officeDocument/2006/relationships/image" Target="../media/image327.png"/><Relationship Id="rId1" Type="http://schemas.openxmlformats.org/officeDocument/2006/relationships/tags" Target="../tags/tag26.xml"/><Relationship Id="rId6" Type="http://schemas.openxmlformats.org/officeDocument/2006/relationships/image" Target="../media/image1472.png"/><Relationship Id="rId11" Type="http://schemas.openxmlformats.org/officeDocument/2006/relationships/image" Target="../media/image1470.png"/><Relationship Id="rId5" Type="http://schemas.openxmlformats.org/officeDocument/2006/relationships/image" Target="../media/image1191.png"/><Relationship Id="rId15" Type="http://schemas.openxmlformats.org/officeDocument/2006/relationships/image" Target="../media/image324.png"/><Relationship Id="rId19" Type="http://schemas.openxmlformats.org/officeDocument/2006/relationships/image" Target="../media/image364.png"/><Relationship Id="rId4" Type="http://schemas.openxmlformats.org/officeDocument/2006/relationships/image" Target="../media/image1181.png"/><Relationship Id="rId14" Type="http://schemas.openxmlformats.org/officeDocument/2006/relationships/image" Target="../media/image326.png"/><Relationship Id="rId9" Type="http://schemas.openxmlformats.org/officeDocument/2006/relationships/image" Target="../media/image1481.png"/></Relationships>
</file>

<file path=ppt/slides/_rels/slide6.xml.rels><?xml version="1.0" encoding="UTF-8" standalone="yes"?>
<Relationships xmlns="http://schemas.openxmlformats.org/package/2006/relationships"><Relationship Id="rId3" Type="http://schemas.microsoft.com/office/2011/relationships/inkAction" Target="../ink/inkAction4.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351.png"/><Relationship Id="rId18" Type="http://schemas.openxmlformats.org/officeDocument/2006/relationships/image" Target="../media/image1390.png"/><Relationship Id="rId26" Type="http://schemas.microsoft.com/office/2011/relationships/inkAction" Target="../ink/inkAction15.xml"/><Relationship Id="rId3" Type="http://schemas.openxmlformats.org/officeDocument/2006/relationships/notesSlide" Target="../notesSlides/notesSlide58.xml"/><Relationship Id="rId21" Type="http://schemas.openxmlformats.org/officeDocument/2006/relationships/image" Target="../media/image1421.png"/><Relationship Id="rId7" Type="http://schemas.openxmlformats.org/officeDocument/2006/relationships/image" Target="../media/image95.jpeg"/><Relationship Id="rId12" Type="http://schemas.openxmlformats.org/officeDocument/2006/relationships/image" Target="../media/image1341.png"/><Relationship Id="rId17" Type="http://schemas.openxmlformats.org/officeDocument/2006/relationships/image" Target="../media/image1370.png"/><Relationship Id="rId25" Type="http://schemas.openxmlformats.org/officeDocument/2006/relationships/image" Target="../media/image332.png"/><Relationship Id="rId2" Type="http://schemas.openxmlformats.org/officeDocument/2006/relationships/slideLayout" Target="../slideLayouts/slideLayout2.xml"/><Relationship Id="rId16" Type="http://schemas.openxmlformats.org/officeDocument/2006/relationships/image" Target="../media/image1360.png"/><Relationship Id="rId1" Type="http://schemas.openxmlformats.org/officeDocument/2006/relationships/tags" Target="../tags/tag27.xml"/><Relationship Id="rId6" Type="http://schemas.openxmlformats.org/officeDocument/2006/relationships/image" Target="../media/image94.png"/><Relationship Id="rId11" Type="http://schemas.openxmlformats.org/officeDocument/2006/relationships/image" Target="../media/image1331.png"/><Relationship Id="rId24" Type="http://schemas.openxmlformats.org/officeDocument/2006/relationships/image" Target="../media/image329.png"/><Relationship Id="rId5" Type="http://schemas.openxmlformats.org/officeDocument/2006/relationships/image" Target="../media/image91.png"/><Relationship Id="rId15" Type="http://schemas.openxmlformats.org/officeDocument/2006/relationships/image" Target="../media/image102.svg"/><Relationship Id="rId23" Type="http://schemas.openxmlformats.org/officeDocument/2006/relationships/image" Target="../media/image1450.png"/><Relationship Id="rId10" Type="http://schemas.openxmlformats.org/officeDocument/2006/relationships/image" Target="../media/image1321.png"/><Relationship Id="rId4" Type="http://schemas.openxmlformats.org/officeDocument/2006/relationships/image" Target="../media/image81.png"/><Relationship Id="rId9" Type="http://schemas.openxmlformats.org/officeDocument/2006/relationships/image" Target="../media/image1291.png"/><Relationship Id="rId14" Type="http://schemas.openxmlformats.org/officeDocument/2006/relationships/image" Target="../media/image101.png"/><Relationship Id="rId22" Type="http://schemas.openxmlformats.org/officeDocument/2006/relationships/image" Target="../media/image1431.png"/><Relationship Id="rId27" Type="http://schemas.openxmlformats.org/officeDocument/2006/relationships/image" Target="../media/image365.png"/></Relationships>
</file>

<file path=ppt/slides/_rels/slide61.xml.rels><?xml version="1.0" encoding="UTF-8" standalone="yes"?>
<Relationships xmlns="http://schemas.openxmlformats.org/package/2006/relationships"><Relationship Id="rId51" Type="http://schemas.openxmlformats.org/officeDocument/2006/relationships/image" Target="../media/image111.png"/><Relationship Id="rId3" Type="http://schemas.openxmlformats.org/officeDocument/2006/relationships/notesSlide" Target="../notesSlides/notesSlide59.xml"/><Relationship Id="rId47" Type="http://schemas.openxmlformats.org/officeDocument/2006/relationships/image" Target="../media/image434.png"/><Relationship Id="rId50" Type="http://schemas.openxmlformats.org/officeDocument/2006/relationships/image" Target="../media/image95.jpeg"/><Relationship Id="rId34" Type="http://schemas.openxmlformats.org/officeDocument/2006/relationships/image" Target="../media/image384.png"/><Relationship Id="rId42" Type="http://schemas.openxmlformats.org/officeDocument/2006/relationships/image" Target="../media/image393.png"/><Relationship Id="rId33" Type="http://schemas.openxmlformats.org/officeDocument/2006/relationships/image" Target="../media/image383.png"/><Relationship Id="rId2" Type="http://schemas.openxmlformats.org/officeDocument/2006/relationships/slideLayout" Target="../slideLayouts/slideLayout2.xml"/><Relationship Id="rId41" Type="http://schemas.openxmlformats.org/officeDocument/2006/relationships/image" Target="../media/image392.png"/><Relationship Id="rId1" Type="http://schemas.openxmlformats.org/officeDocument/2006/relationships/tags" Target="../tags/tag28.xml"/><Relationship Id="rId32" Type="http://schemas.openxmlformats.org/officeDocument/2006/relationships/image" Target="../media/image382.png"/><Relationship Id="rId49" Type="http://schemas.openxmlformats.org/officeDocument/2006/relationships/image" Target="../media/image91.png"/><Relationship Id="rId31" Type="http://schemas.openxmlformats.org/officeDocument/2006/relationships/image" Target="../media/image379.png"/><Relationship Id="rId52" Type="http://schemas.openxmlformats.org/officeDocument/2006/relationships/image" Target="../media/image112.svg"/><Relationship Id="rId44" Type="http://schemas.openxmlformats.org/officeDocument/2006/relationships/image" Target="../media/image395.png"/><Relationship Id="rId48" Type="http://schemas.openxmlformats.org/officeDocument/2006/relationships/image" Target="../media/image81.png"/><Relationship Id="rId30" Type="http://schemas.openxmlformats.org/officeDocument/2006/relationships/image" Target="../media/image378.png"/><Relationship Id="rId35" Type="http://schemas.openxmlformats.org/officeDocument/2006/relationships/image" Target="../media/image385.png"/><Relationship Id="rId43" Type="http://schemas.openxmlformats.org/officeDocument/2006/relationships/image" Target="../media/image394.png"/></Relationships>
</file>

<file path=ppt/slides/_rels/slide62.xml.rels><?xml version="1.0" encoding="UTF-8" standalone="yes"?>
<Relationships xmlns="http://schemas.openxmlformats.org/package/2006/relationships"><Relationship Id="rId8" Type="http://schemas.openxmlformats.org/officeDocument/2006/relationships/image" Target="../media/image2230.png"/><Relationship Id="rId13" Type="http://schemas.openxmlformats.org/officeDocument/2006/relationships/image" Target="../media/image5.png"/><Relationship Id="rId18" Type="http://schemas.openxmlformats.org/officeDocument/2006/relationships/image" Target="../media/image2290.png"/><Relationship Id="rId3" Type="http://schemas.openxmlformats.org/officeDocument/2006/relationships/image" Target="../media/image1400.png"/><Relationship Id="rId7" Type="http://schemas.openxmlformats.org/officeDocument/2006/relationships/image" Target="../media/image1440.png"/><Relationship Id="rId12" Type="http://schemas.openxmlformats.org/officeDocument/2006/relationships/image" Target="../media/image4.jpeg"/><Relationship Id="rId17" Type="http://schemas.openxmlformats.org/officeDocument/2006/relationships/image" Target="../media/image2280.png"/><Relationship Id="rId2" Type="http://schemas.openxmlformats.org/officeDocument/2006/relationships/image" Target="../media/image6.png"/><Relationship Id="rId16" Type="http://schemas.openxmlformats.org/officeDocument/2006/relationships/image" Target="../media/image2270.png"/><Relationship Id="rId1" Type="http://schemas.openxmlformats.org/officeDocument/2006/relationships/slideLayout" Target="../slideLayouts/slideLayout2.xml"/><Relationship Id="rId6" Type="http://schemas.openxmlformats.org/officeDocument/2006/relationships/image" Target="../media/image1430.png"/><Relationship Id="rId11" Type="http://schemas.openxmlformats.org/officeDocument/2006/relationships/image" Target="../media/image2260.png"/><Relationship Id="rId5" Type="http://schemas.openxmlformats.org/officeDocument/2006/relationships/image" Target="../media/image1420.png"/><Relationship Id="rId15" Type="http://schemas.openxmlformats.org/officeDocument/2006/relationships/image" Target="../media/image3.png"/><Relationship Id="rId10" Type="http://schemas.openxmlformats.org/officeDocument/2006/relationships/image" Target="../media/image2250.png"/><Relationship Id="rId4" Type="http://schemas.openxmlformats.org/officeDocument/2006/relationships/image" Target="../media/image1410.png"/><Relationship Id="rId9" Type="http://schemas.openxmlformats.org/officeDocument/2006/relationships/image" Target="../media/image2240.png"/><Relationship Id="rId14" Type="http://schemas.openxmlformats.org/officeDocument/2006/relationships/image" Target="../media/image2.png"/></Relationships>
</file>

<file path=ppt/slides/_rels/slide6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2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3.png"/><Relationship Id="rId17" Type="http://schemas.openxmlformats.org/officeDocument/2006/relationships/image" Target="../media/image166.png"/><Relationship Id="rId2" Type="http://schemas.openxmlformats.org/officeDocument/2006/relationships/image" Target="../media/image6.png"/><Relationship Id="rId16"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2.png"/><Relationship Id="rId5" Type="http://schemas.openxmlformats.org/officeDocument/2006/relationships/image" Target="../media/image158.png"/><Relationship Id="rId15" Type="http://schemas.openxmlformats.org/officeDocument/2006/relationships/image" Target="../media/image1640.png"/><Relationship Id="rId10" Type="http://schemas.openxmlformats.org/officeDocument/2006/relationships/image" Target="../media/image5.png"/><Relationship Id="rId4" Type="http://schemas.openxmlformats.org/officeDocument/2006/relationships/image" Target="../media/image157.png"/><Relationship Id="rId9" Type="http://schemas.openxmlformats.org/officeDocument/2006/relationships/image" Target="../media/image4.jpeg"/><Relationship Id="rId14" Type="http://schemas.openxmlformats.org/officeDocument/2006/relationships/image" Target="../media/image1630.png"/></Relationships>
</file>

<file path=ppt/slides/_rels/slide64.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image" Target="../media/image1371.png"/><Relationship Id="rId1" Type="http://schemas.openxmlformats.org/officeDocument/2006/relationships/slideLayout" Target="../slideLayouts/slideLayout2.xml"/><Relationship Id="rId6" Type="http://schemas.openxmlformats.org/officeDocument/2006/relationships/image" Target="../media/image1441.png"/><Relationship Id="rId5" Type="http://schemas.openxmlformats.org/officeDocument/2006/relationships/image" Target="../media/image1432.png"/><Relationship Id="rId4" Type="http://schemas.openxmlformats.org/officeDocument/2006/relationships/image" Target="../media/image1391.png"/></Relationships>
</file>

<file path=ppt/slides/_rels/slide65.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image" Target="../media/image1371.png"/><Relationship Id="rId1" Type="http://schemas.openxmlformats.org/officeDocument/2006/relationships/slideLayout" Target="../slideLayouts/slideLayout2.xml"/><Relationship Id="rId6" Type="http://schemas.openxmlformats.org/officeDocument/2006/relationships/image" Target="../media/image1441.png"/><Relationship Id="rId5" Type="http://schemas.openxmlformats.org/officeDocument/2006/relationships/image" Target="../media/image1432.png"/><Relationship Id="rId4" Type="http://schemas.openxmlformats.org/officeDocument/2006/relationships/image" Target="../media/image1391.png"/></Relationships>
</file>

<file path=ppt/slides/_rels/slide6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6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512.png"/><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6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490.png"/></Relationships>
</file>

<file path=ppt/slides/_rels/slide6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7.png"/><Relationship Id="rId5" Type="http://schemas.microsoft.com/office/2011/relationships/inkAction" Target="../ink/inkAction5.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6.png"/><Relationship Id="rId7" Type="http://schemas.openxmlformats.org/officeDocument/2006/relationships/image" Target="../media/image89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10" Type="http://schemas.openxmlformats.org/officeDocument/2006/relationships/image" Target="../media/image940.png"/><Relationship Id="rId4" Type="http://schemas.openxmlformats.org/officeDocument/2006/relationships/image" Target="../media/image860.png"/><Relationship Id="rId9" Type="http://schemas.openxmlformats.org/officeDocument/2006/relationships/image" Target="../media/image930.png"/></Relationships>
</file>

<file path=ppt/slides/_rels/slide8.xml.rels><?xml version="1.0" encoding="UTF-8" standalone="yes"?>
<Relationships xmlns="http://schemas.openxmlformats.org/package/2006/relationships"><Relationship Id="rId8" Type="http://schemas.openxmlformats.org/officeDocument/2006/relationships/image" Target="../media/image1711.png"/><Relationship Id="rId3" Type="http://schemas.openxmlformats.org/officeDocument/2006/relationships/notesSlide" Target="../notesSlides/notesSlide7.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19.png"/><Relationship Id="rId10" Type="http://schemas.microsoft.com/office/2011/relationships/inkAction" Target="../ink/inkAction6.xml"/><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8.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2192000" cy="2114550"/>
          </a:xfrm>
        </p:spPr>
        <p:txBody>
          <a:bodyPr>
            <a:normAutofit fontScale="90000"/>
          </a:bodyPr>
          <a:lstStyle/>
          <a:p>
            <a:pPr algn="l"/>
            <a:r>
              <a:rPr lang="en-US" b="1" dirty="0">
                <a:solidFill>
                  <a:srgbClr val="0070C0"/>
                </a:solidFill>
              </a:rPr>
              <a:t>Relativity 105:</a:t>
            </a:r>
            <a:br>
              <a:rPr lang="en-US" b="1" dirty="0">
                <a:solidFill>
                  <a:srgbClr val="0070C0"/>
                </a:solidFill>
              </a:rPr>
            </a:br>
            <a:r>
              <a:rPr lang="en-US" sz="8000" b="1" dirty="0">
                <a:solidFill>
                  <a:srgbClr val="0070C0"/>
                </a:solidFill>
              </a:rPr>
              <a:t>Acceleration In Special Relativity</a:t>
            </a:r>
            <a:endParaRPr lang="en-CA" b="1" dirty="0">
              <a:solidFill>
                <a:srgbClr val="0070C0"/>
              </a:solidFill>
            </a:endParaRPr>
          </a:p>
        </p:txBody>
      </p:sp>
      <p:sp>
        <p:nvSpPr>
          <p:cNvPr id="7" name="Subtitle 2">
            <a:extLst>
              <a:ext uri="{FF2B5EF4-FFF2-40B4-BE49-F238E27FC236}">
                <a16:creationId xmlns:a16="http://schemas.microsoft.com/office/drawing/2014/main" id="{830F8C65-4898-47A5-BDBC-A47D0B321C19}"/>
              </a:ext>
            </a:extLst>
          </p:cNvPr>
          <p:cNvSpPr>
            <a:spLocks noGrp="1"/>
          </p:cNvSpPr>
          <p:nvPr>
            <p:ph type="subTitle" idx="1"/>
          </p:nvPr>
        </p:nvSpPr>
        <p:spPr>
          <a:xfrm>
            <a:off x="477906" y="2133600"/>
            <a:ext cx="11452837" cy="4026568"/>
          </a:xfrm>
        </p:spPr>
        <p:txBody>
          <a:bodyPr>
            <a:normAutofit/>
          </a:bodyPr>
          <a:lstStyle/>
          <a:p>
            <a:pPr marL="857250" indent="-857250" algn="l">
              <a:buFont typeface="+mj-lt"/>
              <a:buAutoNum type="alphaLcPeriod"/>
            </a:pPr>
            <a:r>
              <a:rPr lang="en-US" sz="3800" dirty="0"/>
              <a:t>Hyperbolic Motion (acceleration), </a:t>
            </a:r>
            <a:r>
              <a:rPr lang="en-US" sz="3800" dirty="0" err="1"/>
              <a:t>Rindler</a:t>
            </a:r>
            <a:r>
              <a:rPr lang="en-US" sz="3800" dirty="0"/>
              <a:t> Horizon</a:t>
            </a:r>
          </a:p>
          <a:p>
            <a:pPr marL="857250" indent="-857250" algn="l">
              <a:buFont typeface="+mj-lt"/>
              <a:buAutoNum type="alphaLcPeriod"/>
            </a:pPr>
            <a:r>
              <a:rPr lang="en-US" sz="3800" dirty="0" err="1"/>
              <a:t>Rindler</a:t>
            </a:r>
            <a:r>
              <a:rPr lang="en-US" sz="3800" dirty="0"/>
              <a:t> Coordinates and Bell’s Spaceship Paradox</a:t>
            </a:r>
          </a:p>
          <a:p>
            <a:pPr marL="857250" indent="-857250" algn="l">
              <a:buFont typeface="+mj-lt"/>
              <a:buAutoNum type="alphaLcPeriod"/>
            </a:pPr>
            <a:r>
              <a:rPr lang="en-US" sz="3800" dirty="0"/>
              <a:t>Basis Vectors/Jacobian in Curvilinear Coordinates</a:t>
            </a:r>
          </a:p>
          <a:p>
            <a:pPr marL="857250" indent="-857250" algn="l">
              <a:buFont typeface="+mj-lt"/>
              <a:buAutoNum type="alphaLcPeriod"/>
            </a:pPr>
            <a:r>
              <a:rPr lang="en-US" sz="3800" dirty="0">
                <a:solidFill>
                  <a:srgbClr val="FF0000"/>
                </a:solidFill>
              </a:rPr>
              <a:t>The Proper Time Along Curves and Twin Paradox</a:t>
            </a:r>
          </a:p>
          <a:p>
            <a:pPr marL="857250" indent="-857250" algn="l">
              <a:buFont typeface="+mj-lt"/>
              <a:buAutoNum type="alphaLcPeriod"/>
            </a:pPr>
            <a:r>
              <a:rPr lang="en-US" sz="3800" dirty="0"/>
              <a:t>Covariant Derivative</a:t>
            </a:r>
          </a:p>
          <a:p>
            <a:pPr marL="857250" indent="-857250" algn="l">
              <a:buFont typeface="+mj-lt"/>
              <a:buAutoNum type="alphaLcPeriod"/>
            </a:pPr>
            <a:r>
              <a:rPr lang="en-US" sz="3800" dirty="0"/>
              <a:t>Geodesic Curves (inertial frames/zero forces)</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7BBFCA88-7306-4C3A-B436-ACCF74F85C70}"/>
                  </a:ext>
                </a:extLst>
              </p14:cNvPr>
              <p14:cNvContentPartPr/>
              <p14:nvPr>
                <p:extLst>
                  <p:ext uri="{42D2F446-02D8-4167-A562-619A0277C38B}">
                    <p15:isNarration xmlns:p15="http://schemas.microsoft.com/office/powerpoint/2012/main" val="1"/>
                  </p:ext>
                </p:extLst>
              </p14:nvPr>
            </p14:nvContentPartPr>
            <p14:xfrm>
              <a:off x="1466640" y="4646520"/>
              <a:ext cx="9547200" cy="127800"/>
            </p14:xfrm>
          </p:contentPart>
        </mc:Choice>
        <mc:Fallback xmlns="">
          <p:pic>
            <p:nvPicPr>
              <p:cNvPr id="3" name="Ink 2">
                <a:extLst>
                  <a:ext uri="{FF2B5EF4-FFF2-40B4-BE49-F238E27FC236}">
                    <a16:creationId xmlns:a16="http://schemas.microsoft.com/office/drawing/2014/main" id="{7BBFCA88-7306-4C3A-B436-ACCF74F85C70}"/>
                  </a:ext>
                </a:extLst>
              </p:cNvPr>
              <p:cNvPicPr>
                <a:picLocks noGrp="1" noRot="1" noChangeAspect="1" noMove="1" noResize="1" noEditPoints="1" noAdjustHandles="1" noChangeArrowheads="1" noChangeShapeType="1"/>
              </p:cNvPicPr>
              <p:nvPr/>
            </p:nvPicPr>
            <p:blipFill>
              <a:blip r:embed="rId5"/>
              <a:stretch>
                <a:fillRect/>
              </a:stretch>
            </p:blipFill>
            <p:spPr>
              <a:xfrm>
                <a:off x="1457280" y="4637160"/>
                <a:ext cx="9565920" cy="146520"/>
              </a:xfrm>
              <a:prstGeom prst="rect">
                <a:avLst/>
              </a:prstGeom>
            </p:spPr>
          </p:pic>
        </mc:Fallback>
      </mc:AlternateContent>
    </p:spTree>
    <p:custDataLst>
      <p:tags r:id="rId1"/>
    </p:custDataLst>
    <p:extLst>
      <p:ext uri="{BB962C8B-B14F-4D97-AF65-F5344CB8AC3E}">
        <p14:creationId xmlns:p14="http://schemas.microsoft.com/office/powerpoint/2010/main" val="2520486946"/>
      </p:ext>
    </p:extLst>
  </p:cSld>
  <p:clrMapOvr>
    <a:masterClrMapping/>
  </p:clrMapOvr>
  <mc:AlternateContent xmlns:mc="http://schemas.openxmlformats.org/markup-compatibility/2006" xmlns:p14="http://schemas.microsoft.com/office/powerpoint/2010/main">
    <mc:Choice Requires="p14">
      <p:transition spd="slow" p14:dur="2000" advTm="11644"/>
    </mc:Choice>
    <mc:Fallback xmlns="">
      <p:transition spd="slow" advTm="11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27688A-E980-45AF-98A6-D3809EFD21CC}"/>
                  </a:ext>
                </a:extLst>
              </p:cNvPr>
              <p:cNvSpPr txBox="1"/>
              <p:nvPr/>
            </p:nvSpPr>
            <p:spPr>
              <a:xfrm>
                <a:off x="4911430" y="25400"/>
                <a:ext cx="2472921"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70C0"/>
                          </a:solidFill>
                          <a:latin typeface="Cambria Math" panose="02040503050406030204" pitchFamily="18" charset="0"/>
                        </a:rPr>
                        <m:t>𝑦</m:t>
                      </m:r>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𝑧</m:t>
                      </m:r>
                      <m:r>
                        <a:rPr lang="en-US" sz="4000" b="0" i="1" smtClean="0">
                          <a:latin typeface="Cambria Math" panose="02040503050406030204" pitchFamily="18" charset="0"/>
                        </a:rPr>
                        <m:t>=0</m:t>
                      </m:r>
                    </m:oMath>
                  </m:oMathPara>
                </a14:m>
                <a:endParaRPr lang="en-CA" sz="4000" dirty="0">
                  <a:solidFill>
                    <a:schemeClr val="accent6">
                      <a:lumMod val="50000"/>
                    </a:schemeClr>
                  </a:solidFill>
                </a:endParaRPr>
              </a:p>
            </p:txBody>
          </p:sp>
        </mc:Choice>
        <mc:Fallback xmlns="">
          <p:sp>
            <p:nvSpPr>
              <p:cNvPr id="11" name="TextBox 10">
                <a:extLst>
                  <a:ext uri="{FF2B5EF4-FFF2-40B4-BE49-F238E27FC236}">
                    <a16:creationId xmlns:a16="http://schemas.microsoft.com/office/drawing/2014/main" id="{7E27688A-E980-45AF-98A6-D3809EFD21CC}"/>
                  </a:ext>
                </a:extLst>
              </p:cNvPr>
              <p:cNvSpPr txBox="1">
                <a:spLocks noRot="1" noChangeAspect="1" noMove="1" noResize="1" noEditPoints="1" noAdjustHandles="1" noChangeArrowheads="1" noChangeShapeType="1" noTextEdit="1"/>
              </p:cNvSpPr>
              <p:nvPr/>
            </p:nvSpPr>
            <p:spPr>
              <a:xfrm>
                <a:off x="4911430" y="25400"/>
                <a:ext cx="2472921" cy="707886"/>
              </a:xfrm>
              <a:prstGeom prst="rect">
                <a:avLst/>
              </a:prstGeom>
              <a:blipFill>
                <a:blip r:embed="rId4"/>
                <a:stretch>
                  <a:fillRect/>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758D20FC-ED9B-4664-9861-FCD7862DDD5A}"/>
              </a:ext>
            </a:extLst>
          </p:cNvPr>
          <p:cNvPicPr>
            <a:picLocks noChangeAspect="1"/>
          </p:cNvPicPr>
          <p:nvPr/>
        </p:nvPicPr>
        <p:blipFill rotWithShape="1">
          <a:blip r:embed="rId5"/>
          <a:srcRect l="2656" t="17001" r="61629" b="6728"/>
          <a:stretch/>
        </p:blipFill>
        <p:spPr>
          <a:xfrm>
            <a:off x="7293012" y="353961"/>
            <a:ext cx="4594188" cy="5493636"/>
          </a:xfrm>
          <a:prstGeom prst="rect">
            <a:avLst/>
          </a:prstGeom>
        </p:spPr>
      </p:pic>
      <p:cxnSp>
        <p:nvCxnSpPr>
          <p:cNvPr id="8" name="Straight Arrow Connector 7">
            <a:extLst>
              <a:ext uri="{FF2B5EF4-FFF2-40B4-BE49-F238E27FC236}">
                <a16:creationId xmlns:a16="http://schemas.microsoft.com/office/drawing/2014/main" id="{2612B8B5-8C41-455B-8A83-DE336FC05895}"/>
              </a:ext>
            </a:extLst>
          </p:cNvPr>
          <p:cNvCxnSpPr>
            <a:cxnSpLocks/>
          </p:cNvCxnSpPr>
          <p:nvPr/>
        </p:nvCxnSpPr>
        <p:spPr>
          <a:xfrm>
            <a:off x="7605486" y="5667946"/>
            <a:ext cx="975439"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3B9FB24E-3EB5-487B-A230-DB8335344213}"/>
              </a:ext>
            </a:extLst>
          </p:cNvPr>
          <p:cNvCxnSpPr>
            <a:cxnSpLocks/>
          </p:cNvCxnSpPr>
          <p:nvPr/>
        </p:nvCxnSpPr>
        <p:spPr>
          <a:xfrm flipV="1">
            <a:off x="7570440" y="4661143"/>
            <a:ext cx="0" cy="1000262"/>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F82F493-4E2B-4046-9221-F925EA736045}"/>
                  </a:ext>
                </a:extLst>
              </p:cNvPr>
              <p:cNvSpPr txBox="1"/>
              <p:nvPr/>
            </p:nvSpPr>
            <p:spPr>
              <a:xfrm>
                <a:off x="354504" y="1967787"/>
                <a:ext cx="5788636" cy="123796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6600" b="0" i="1" smtClean="0">
                              <a:solidFill>
                                <a:srgbClr val="7030A0"/>
                              </a:solidFill>
                              <a:latin typeface="Cambria Math" panose="02040503050406030204" pitchFamily="18" charset="0"/>
                            </a:rPr>
                          </m:ctrlPr>
                        </m:accPr>
                        <m:e>
                          <m:r>
                            <a:rPr lang="en-US" sz="6600" b="0" i="1" smtClean="0">
                              <a:solidFill>
                                <a:srgbClr val="7030A0"/>
                              </a:solidFill>
                              <a:latin typeface="Cambria Math" panose="02040503050406030204" pitchFamily="18" charset="0"/>
                            </a:rPr>
                            <m:t>𝑆</m:t>
                          </m:r>
                        </m:e>
                      </m:acc>
                      <m:r>
                        <a:rPr lang="en-US" sz="6600" i="1" smtClean="0">
                          <a:solidFill>
                            <a:sysClr val="windowText" lastClr="000000"/>
                          </a:solidFill>
                          <a:latin typeface="Cambria Math" panose="02040503050406030204" pitchFamily="18" charset="0"/>
                        </a:rPr>
                        <m:t>=</m:t>
                      </m:r>
                      <m:r>
                        <a:rPr lang="en-US" sz="6600" b="0" i="1" smtClean="0">
                          <a:solidFill>
                            <a:sysClr val="windowText" lastClr="000000"/>
                          </a:solidFill>
                          <a:latin typeface="Cambria Math" panose="02040503050406030204" pitchFamily="18" charset="0"/>
                        </a:rPr>
                        <m:t> </m:t>
                      </m:r>
                      <m:r>
                        <a:rPr lang="en-US" sz="6600" b="0" i="1" smtClean="0">
                          <a:latin typeface="Cambria Math" panose="02040503050406030204" pitchFamily="18" charset="0"/>
                        </a:rPr>
                        <m:t>5 </m:t>
                      </m:r>
                      <m:acc>
                        <m:accPr>
                          <m:chr m:val="⃗"/>
                          <m:ctrlPr>
                            <a:rPr lang="en-US" sz="6600" i="1">
                              <a:solidFill>
                                <a:srgbClr val="002060"/>
                              </a:solidFill>
                              <a:latin typeface="Cambria Math" panose="02040503050406030204" pitchFamily="18" charset="0"/>
                            </a:rPr>
                          </m:ctrlPr>
                        </m:accPr>
                        <m:e>
                          <m:sSub>
                            <m:sSubPr>
                              <m:ctrlPr>
                                <a:rPr lang="en-US" sz="6600" i="1">
                                  <a:solidFill>
                                    <a:srgbClr val="002060"/>
                                  </a:solidFill>
                                  <a:latin typeface="Cambria Math" panose="02040503050406030204" pitchFamily="18" charset="0"/>
                                </a:rPr>
                              </m:ctrlPr>
                            </m:sSubPr>
                            <m:e>
                              <m:r>
                                <a:rPr lang="en-US" sz="6600" i="1">
                                  <a:solidFill>
                                    <a:srgbClr val="002060"/>
                                  </a:solidFill>
                                  <a:latin typeface="Cambria Math" panose="02040503050406030204" pitchFamily="18" charset="0"/>
                                </a:rPr>
                                <m:t>𝑒</m:t>
                              </m:r>
                            </m:e>
                            <m:sub>
                              <m:r>
                                <a:rPr lang="en-US" sz="6600" i="1">
                                  <a:solidFill>
                                    <a:srgbClr val="002060"/>
                                  </a:solidFill>
                                  <a:latin typeface="Cambria Math" panose="02040503050406030204" pitchFamily="18" charset="0"/>
                                </a:rPr>
                                <m:t>𝑡</m:t>
                              </m:r>
                            </m:sub>
                          </m:sSub>
                        </m:e>
                      </m:acc>
                      <m:r>
                        <a:rPr lang="en-US" sz="6600" i="1">
                          <a:latin typeface="Cambria Math" panose="02040503050406030204" pitchFamily="18" charset="0"/>
                        </a:rPr>
                        <m:t>+</m:t>
                      </m:r>
                      <m:r>
                        <a:rPr lang="en-US" sz="6600" b="0" i="1" smtClean="0">
                          <a:latin typeface="Cambria Math" panose="02040503050406030204" pitchFamily="18" charset="0"/>
                        </a:rPr>
                        <m:t>3</m:t>
                      </m:r>
                      <m:acc>
                        <m:accPr>
                          <m:chr m:val="⃗"/>
                          <m:ctrlPr>
                            <a:rPr lang="en-US" sz="6600" i="1">
                              <a:solidFill>
                                <a:srgbClr val="002060"/>
                              </a:solidFill>
                              <a:latin typeface="Cambria Math" panose="02040503050406030204" pitchFamily="18" charset="0"/>
                            </a:rPr>
                          </m:ctrlPr>
                        </m:accPr>
                        <m:e>
                          <m:sSub>
                            <m:sSubPr>
                              <m:ctrlPr>
                                <a:rPr lang="en-US" sz="6600" i="1">
                                  <a:solidFill>
                                    <a:srgbClr val="002060"/>
                                  </a:solidFill>
                                  <a:latin typeface="Cambria Math" panose="02040503050406030204" pitchFamily="18" charset="0"/>
                                </a:rPr>
                              </m:ctrlPr>
                            </m:sSubPr>
                            <m:e>
                              <m:r>
                                <a:rPr lang="en-US" sz="6600" i="1">
                                  <a:solidFill>
                                    <a:srgbClr val="002060"/>
                                  </a:solidFill>
                                  <a:latin typeface="Cambria Math" panose="02040503050406030204" pitchFamily="18" charset="0"/>
                                </a:rPr>
                                <m:t>𝑒</m:t>
                              </m:r>
                            </m:e>
                            <m:sub>
                              <m:r>
                                <a:rPr lang="en-US" sz="6600" i="1">
                                  <a:solidFill>
                                    <a:srgbClr val="002060"/>
                                  </a:solidFill>
                                  <a:latin typeface="Cambria Math" panose="02040503050406030204" pitchFamily="18" charset="0"/>
                                </a:rPr>
                                <m:t>𝑥</m:t>
                              </m:r>
                            </m:sub>
                          </m:sSub>
                        </m:e>
                      </m:acc>
                    </m:oMath>
                  </m:oMathPara>
                </a14:m>
                <a:endParaRPr lang="en-CA" sz="6600" dirty="0">
                  <a:solidFill>
                    <a:srgbClr val="9F5FCF"/>
                  </a:solidFill>
                </a:endParaRPr>
              </a:p>
            </p:txBody>
          </p:sp>
        </mc:Choice>
        <mc:Fallback xmlns="">
          <p:sp>
            <p:nvSpPr>
              <p:cNvPr id="26" name="TextBox 25">
                <a:extLst>
                  <a:ext uri="{FF2B5EF4-FFF2-40B4-BE49-F238E27FC236}">
                    <a16:creationId xmlns:a16="http://schemas.microsoft.com/office/drawing/2014/main" id="{3F82F493-4E2B-4046-9221-F925EA736045}"/>
                  </a:ext>
                </a:extLst>
              </p:cNvPr>
              <p:cNvSpPr txBox="1">
                <a:spLocks noRot="1" noChangeAspect="1" noMove="1" noResize="1" noEditPoints="1" noAdjustHandles="1" noChangeArrowheads="1" noChangeShapeType="1" noTextEdit="1"/>
              </p:cNvSpPr>
              <p:nvPr/>
            </p:nvSpPr>
            <p:spPr>
              <a:xfrm>
                <a:off x="354504" y="1967787"/>
                <a:ext cx="5788636" cy="123796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F22B102-B592-4D94-B79F-C61FB2C02430}"/>
                  </a:ext>
                </a:extLst>
              </p:cNvPr>
              <p:cNvSpPr txBox="1"/>
              <p:nvPr/>
            </p:nvSpPr>
            <p:spPr>
              <a:xfrm>
                <a:off x="307801" y="539651"/>
                <a:ext cx="5692264" cy="12379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600" b="0" i="1" smtClean="0">
                              <a:solidFill>
                                <a:srgbClr val="7030A0"/>
                              </a:solidFill>
                              <a:latin typeface="Cambria Math" panose="02040503050406030204" pitchFamily="18" charset="0"/>
                            </a:rPr>
                          </m:ctrlPr>
                        </m:accPr>
                        <m:e>
                          <m:r>
                            <a:rPr lang="en-US" sz="6600" b="0" i="1" smtClean="0">
                              <a:solidFill>
                                <a:srgbClr val="7030A0"/>
                              </a:solidFill>
                              <a:latin typeface="Cambria Math" panose="02040503050406030204" pitchFamily="18" charset="0"/>
                            </a:rPr>
                            <m:t>𝑆</m:t>
                          </m:r>
                        </m:e>
                      </m:acc>
                      <m:r>
                        <a:rPr lang="en-US" sz="6600" i="1" smtClean="0">
                          <a:solidFill>
                            <a:sysClr val="windowText" lastClr="000000"/>
                          </a:solidFill>
                          <a:latin typeface="Cambria Math" panose="02040503050406030204" pitchFamily="18" charset="0"/>
                        </a:rPr>
                        <m:t>=</m:t>
                      </m:r>
                      <m:r>
                        <a:rPr lang="en-US" sz="6600" b="0" i="1" smtClean="0">
                          <a:latin typeface="Cambria Math" panose="02040503050406030204" pitchFamily="18" charset="0"/>
                        </a:rPr>
                        <m:t>𝑐</m:t>
                      </m:r>
                      <m:r>
                        <a:rPr lang="en-US" sz="6600" b="0" i="1" smtClean="0">
                          <a:solidFill>
                            <a:srgbClr val="0070C0"/>
                          </a:solidFill>
                          <a:latin typeface="Cambria Math" panose="02040503050406030204" pitchFamily="18" charset="0"/>
                        </a:rPr>
                        <m:t>𝑡</m:t>
                      </m:r>
                      <m:acc>
                        <m:accPr>
                          <m:chr m:val="⃗"/>
                          <m:ctrlPr>
                            <a:rPr lang="en-US" sz="6600" i="1">
                              <a:solidFill>
                                <a:srgbClr val="002060"/>
                              </a:solidFill>
                              <a:latin typeface="Cambria Math" panose="02040503050406030204" pitchFamily="18" charset="0"/>
                            </a:rPr>
                          </m:ctrlPr>
                        </m:accPr>
                        <m:e>
                          <m:sSub>
                            <m:sSubPr>
                              <m:ctrlPr>
                                <a:rPr lang="en-US" sz="6600" i="1">
                                  <a:solidFill>
                                    <a:srgbClr val="002060"/>
                                  </a:solidFill>
                                  <a:latin typeface="Cambria Math" panose="02040503050406030204" pitchFamily="18" charset="0"/>
                                </a:rPr>
                              </m:ctrlPr>
                            </m:sSubPr>
                            <m:e>
                              <m:r>
                                <a:rPr lang="en-US" sz="6600" i="1">
                                  <a:solidFill>
                                    <a:srgbClr val="002060"/>
                                  </a:solidFill>
                                  <a:latin typeface="Cambria Math" panose="02040503050406030204" pitchFamily="18" charset="0"/>
                                </a:rPr>
                                <m:t>𝑒</m:t>
                              </m:r>
                            </m:e>
                            <m:sub>
                              <m:r>
                                <a:rPr lang="en-US" sz="6600" i="1">
                                  <a:solidFill>
                                    <a:srgbClr val="002060"/>
                                  </a:solidFill>
                                  <a:latin typeface="Cambria Math" panose="02040503050406030204" pitchFamily="18" charset="0"/>
                                </a:rPr>
                                <m:t>𝑡</m:t>
                              </m:r>
                            </m:sub>
                          </m:sSub>
                        </m:e>
                      </m:acc>
                      <m:r>
                        <a:rPr lang="en-US" sz="6600" i="1">
                          <a:latin typeface="Cambria Math" panose="02040503050406030204" pitchFamily="18" charset="0"/>
                        </a:rPr>
                        <m:t>+</m:t>
                      </m:r>
                      <m:r>
                        <a:rPr lang="en-US" sz="6600" b="0" i="1" smtClean="0">
                          <a:solidFill>
                            <a:srgbClr val="0070C0"/>
                          </a:solidFill>
                          <a:latin typeface="Cambria Math" panose="02040503050406030204" pitchFamily="18" charset="0"/>
                        </a:rPr>
                        <m:t>𝑥</m:t>
                      </m:r>
                      <m:acc>
                        <m:accPr>
                          <m:chr m:val="⃗"/>
                          <m:ctrlPr>
                            <a:rPr lang="en-US" sz="6600" i="1">
                              <a:solidFill>
                                <a:srgbClr val="002060"/>
                              </a:solidFill>
                              <a:latin typeface="Cambria Math" panose="02040503050406030204" pitchFamily="18" charset="0"/>
                            </a:rPr>
                          </m:ctrlPr>
                        </m:accPr>
                        <m:e>
                          <m:sSub>
                            <m:sSubPr>
                              <m:ctrlPr>
                                <a:rPr lang="en-US" sz="6600" i="1">
                                  <a:solidFill>
                                    <a:srgbClr val="002060"/>
                                  </a:solidFill>
                                  <a:latin typeface="Cambria Math" panose="02040503050406030204" pitchFamily="18" charset="0"/>
                                </a:rPr>
                              </m:ctrlPr>
                            </m:sSubPr>
                            <m:e>
                              <m:r>
                                <a:rPr lang="en-US" sz="6600" i="1">
                                  <a:solidFill>
                                    <a:srgbClr val="002060"/>
                                  </a:solidFill>
                                  <a:latin typeface="Cambria Math" panose="02040503050406030204" pitchFamily="18" charset="0"/>
                                </a:rPr>
                                <m:t>𝑒</m:t>
                              </m:r>
                            </m:e>
                            <m:sub>
                              <m:r>
                                <a:rPr lang="en-US" sz="6600" i="1">
                                  <a:solidFill>
                                    <a:srgbClr val="002060"/>
                                  </a:solidFill>
                                  <a:latin typeface="Cambria Math" panose="02040503050406030204" pitchFamily="18" charset="0"/>
                                </a:rPr>
                                <m:t>𝑥</m:t>
                              </m:r>
                            </m:sub>
                          </m:sSub>
                        </m:e>
                      </m:acc>
                    </m:oMath>
                  </m:oMathPara>
                </a14:m>
                <a:endParaRPr lang="en-CA" sz="6600" dirty="0">
                  <a:solidFill>
                    <a:srgbClr val="9F5FCF"/>
                  </a:solidFill>
                </a:endParaRPr>
              </a:p>
            </p:txBody>
          </p:sp>
        </mc:Choice>
        <mc:Fallback xmlns="">
          <p:sp>
            <p:nvSpPr>
              <p:cNvPr id="40" name="TextBox 39">
                <a:extLst>
                  <a:ext uri="{FF2B5EF4-FFF2-40B4-BE49-F238E27FC236}">
                    <a16:creationId xmlns:a16="http://schemas.microsoft.com/office/drawing/2014/main" id="{BF22B102-B592-4D94-B79F-C61FB2C02430}"/>
                  </a:ext>
                </a:extLst>
              </p:cNvPr>
              <p:cNvSpPr txBox="1">
                <a:spLocks noRot="1" noChangeAspect="1" noMove="1" noResize="1" noEditPoints="1" noAdjustHandles="1" noChangeArrowheads="1" noChangeShapeType="1" noTextEdit="1"/>
              </p:cNvSpPr>
              <p:nvPr/>
            </p:nvSpPr>
            <p:spPr>
              <a:xfrm>
                <a:off x="307801" y="539651"/>
                <a:ext cx="5692264" cy="123796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036C547-72CB-4F1B-AB70-6E724D29914C}"/>
                  </a:ext>
                </a:extLst>
              </p:cNvPr>
              <p:cNvSpPr txBox="1"/>
              <p:nvPr/>
            </p:nvSpPr>
            <p:spPr>
              <a:xfrm>
                <a:off x="223685" y="3397566"/>
                <a:ext cx="5756704" cy="346043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𝑐</m:t>
                      </m:r>
                      <m:r>
                        <a:rPr lang="en-US" sz="4800" i="1">
                          <a:solidFill>
                            <a:srgbClr val="FFC000"/>
                          </a:solidFill>
                          <a:latin typeface="Cambria Math" panose="02040503050406030204" pitchFamily="18" charset="0"/>
                        </a:rPr>
                        <m:t>𝜏</m:t>
                      </m:r>
                      <m:r>
                        <a:rPr lang="en-US" sz="4800" b="0" i="1" smtClean="0">
                          <a:latin typeface="Cambria Math" panose="02040503050406030204" pitchFamily="18" charset="0"/>
                        </a:rPr>
                        <m:t>=</m:t>
                      </m:r>
                      <m:rad>
                        <m:radPr>
                          <m:degHide m:val="on"/>
                          <m:ctrlPr>
                            <a:rPr lang="en-US" sz="4800" b="0" i="1" smtClean="0">
                              <a:latin typeface="Cambria Math" panose="02040503050406030204" pitchFamily="18" charset="0"/>
                            </a:rPr>
                          </m:ctrlPr>
                        </m:radPr>
                        <m:deg/>
                        <m:e>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e>
                      </m:rad>
                    </m:oMath>
                  </m:oMathPara>
                </a14:m>
                <a:endParaRPr lang="en-CA" sz="4800" dirty="0"/>
              </a:p>
              <a:p>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𝑐</m:t>
                      </m:r>
                      <m:r>
                        <a:rPr lang="en-US" sz="4800" i="1">
                          <a:solidFill>
                            <a:srgbClr val="FFC000"/>
                          </a:solidFill>
                          <a:latin typeface="Cambria Math" panose="02040503050406030204" pitchFamily="18" charset="0"/>
                        </a:rPr>
                        <m:t>𝜏</m:t>
                      </m:r>
                      <m:r>
                        <a:rPr lang="en-US" sz="4800" b="0" i="1" smtClean="0">
                          <a:latin typeface="Cambria Math" panose="02040503050406030204" pitchFamily="18" charset="0"/>
                        </a:rPr>
                        <m:t>=</m:t>
                      </m:r>
                      <m:rad>
                        <m:radPr>
                          <m:degHide m:val="on"/>
                          <m:ctrlPr>
                            <a:rPr lang="en-US" sz="4800" b="0" i="1" smtClean="0">
                              <a:latin typeface="Cambria Math" panose="02040503050406030204" pitchFamily="18" charset="0"/>
                            </a:rPr>
                          </m:ctrlPr>
                        </m:radPr>
                        <m:deg/>
                        <m:e>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b="0" i="1" smtClean="0">
                                      <a:latin typeface="Cambria Math" panose="02040503050406030204" pitchFamily="18" charset="0"/>
                                    </a:rPr>
                                    <m:t>5</m:t>
                                  </m:r>
                                </m:e>
                              </m:d>
                            </m:e>
                            <m:sup>
                              <m:r>
                                <a:rPr lang="en-US" sz="4800" i="1">
                                  <a:latin typeface="Cambria Math" panose="02040503050406030204" pitchFamily="18" charset="0"/>
                                </a:rPr>
                                <m:t>2</m:t>
                              </m:r>
                            </m:sup>
                          </m:sSup>
                          <m:r>
                            <a:rPr lang="en-US" sz="4800" i="1" smtClean="0">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3</m:t>
                                  </m:r>
                                </m:e>
                              </m:d>
                            </m:e>
                            <m:sup>
                              <m:r>
                                <a:rPr lang="en-US" sz="4800" i="1">
                                  <a:solidFill>
                                    <a:schemeClr val="tx1"/>
                                  </a:solidFill>
                                  <a:latin typeface="Cambria Math" panose="02040503050406030204" pitchFamily="18" charset="0"/>
                                </a:rPr>
                                <m:t>2</m:t>
                              </m:r>
                            </m:sup>
                          </m:sSup>
                        </m:e>
                      </m:rad>
                    </m:oMath>
                  </m:oMathPara>
                </a14:m>
                <a:endParaRPr lang="en-CA" sz="4800" dirty="0"/>
              </a:p>
              <a:p>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𝑐</m:t>
                      </m:r>
                      <m:r>
                        <a:rPr lang="en-US" sz="4800" i="1">
                          <a:solidFill>
                            <a:srgbClr val="FFC000"/>
                          </a:solidFill>
                          <a:latin typeface="Cambria Math" panose="02040503050406030204" pitchFamily="18" charset="0"/>
                        </a:rPr>
                        <m:t>𝜏</m:t>
                      </m:r>
                      <m:r>
                        <a:rPr lang="en-US" sz="4800" b="0" i="1" smtClean="0">
                          <a:latin typeface="Cambria Math" panose="02040503050406030204" pitchFamily="18" charset="0"/>
                        </a:rPr>
                        <m:t>=</m:t>
                      </m:r>
                      <m:rad>
                        <m:radPr>
                          <m:degHide m:val="on"/>
                          <m:ctrlPr>
                            <a:rPr lang="en-US" sz="4800" b="0" i="1" smtClean="0">
                              <a:latin typeface="Cambria Math" panose="02040503050406030204" pitchFamily="18" charset="0"/>
                            </a:rPr>
                          </m:ctrlPr>
                        </m:radPr>
                        <m:deg/>
                        <m:e>
                          <m:r>
                            <a:rPr lang="en-US" sz="4800" i="1" smtClean="0">
                              <a:latin typeface="Cambria Math" panose="02040503050406030204" pitchFamily="18" charset="0"/>
                            </a:rPr>
                            <m:t>2</m:t>
                          </m:r>
                          <m:r>
                            <a:rPr lang="en-US" sz="4800" b="0" i="1" smtClean="0">
                              <a:latin typeface="Cambria Math" panose="02040503050406030204" pitchFamily="18" charset="0"/>
                            </a:rPr>
                            <m:t>5</m:t>
                          </m:r>
                          <m:r>
                            <a:rPr lang="en-US" sz="4800" i="1" smtClean="0">
                              <a:solidFill>
                                <a:schemeClr val="tx1"/>
                              </a:solidFill>
                              <a:latin typeface="Cambria Math" panose="02040503050406030204" pitchFamily="18" charset="0"/>
                            </a:rPr>
                            <m:t>−9</m:t>
                          </m:r>
                        </m:e>
                      </m:rad>
                      <m:r>
                        <a:rPr lang="en-US" sz="4800" b="0" i="1" smtClean="0">
                          <a:solidFill>
                            <a:schemeClr val="tx1"/>
                          </a:solidFill>
                          <a:latin typeface="Cambria Math" panose="02040503050406030204" pitchFamily="18" charset="0"/>
                        </a:rPr>
                        <m:t>=</m:t>
                      </m:r>
                      <m:rad>
                        <m:radPr>
                          <m:degHide m:val="on"/>
                          <m:ctrlPr>
                            <a:rPr lang="en-US" sz="4800" b="0" i="1" smtClean="0">
                              <a:solidFill>
                                <a:schemeClr val="tx1"/>
                              </a:solidFill>
                              <a:latin typeface="Cambria Math" panose="02040503050406030204" pitchFamily="18" charset="0"/>
                            </a:rPr>
                          </m:ctrlPr>
                        </m:radPr>
                        <m:deg/>
                        <m:e>
                          <m:r>
                            <a:rPr lang="en-US" sz="4800" b="0" i="1" smtClean="0">
                              <a:solidFill>
                                <a:schemeClr val="tx1"/>
                              </a:solidFill>
                              <a:latin typeface="Cambria Math" panose="02040503050406030204" pitchFamily="18" charset="0"/>
                            </a:rPr>
                            <m:t>16</m:t>
                          </m:r>
                        </m:e>
                      </m:rad>
                    </m:oMath>
                  </m:oMathPara>
                </a14:m>
                <a:endParaRPr lang="en-CA" sz="4800" dirty="0"/>
              </a:p>
              <a:p>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𝑐</m:t>
                      </m:r>
                      <m:r>
                        <a:rPr lang="en-US" sz="4800" i="1">
                          <a:solidFill>
                            <a:srgbClr val="FFC000"/>
                          </a:solidFill>
                          <a:latin typeface="Cambria Math" panose="02040503050406030204" pitchFamily="18" charset="0"/>
                        </a:rPr>
                        <m:t>𝜏</m:t>
                      </m:r>
                      <m:r>
                        <a:rPr lang="en-US" sz="4800" b="0" i="1" smtClean="0">
                          <a:solidFill>
                            <a:schemeClr val="tx1"/>
                          </a:solidFill>
                          <a:latin typeface="Cambria Math" panose="02040503050406030204" pitchFamily="18" charset="0"/>
                        </a:rPr>
                        <m:t>=4</m:t>
                      </m:r>
                    </m:oMath>
                  </m:oMathPara>
                </a14:m>
                <a:endParaRPr lang="en-CA" sz="4800" dirty="0"/>
              </a:p>
            </p:txBody>
          </p:sp>
        </mc:Choice>
        <mc:Fallback xmlns="">
          <p:sp>
            <p:nvSpPr>
              <p:cNvPr id="42" name="TextBox 41">
                <a:extLst>
                  <a:ext uri="{FF2B5EF4-FFF2-40B4-BE49-F238E27FC236}">
                    <a16:creationId xmlns:a16="http://schemas.microsoft.com/office/drawing/2014/main" id="{2036C547-72CB-4F1B-AB70-6E724D29914C}"/>
                  </a:ext>
                </a:extLst>
              </p:cNvPr>
              <p:cNvSpPr txBox="1">
                <a:spLocks noRot="1" noChangeAspect="1" noMove="1" noResize="1" noEditPoints="1" noAdjustHandles="1" noChangeArrowheads="1" noChangeShapeType="1" noTextEdit="1"/>
              </p:cNvSpPr>
              <p:nvPr/>
            </p:nvSpPr>
            <p:spPr>
              <a:xfrm>
                <a:off x="223685" y="3397566"/>
                <a:ext cx="5756704" cy="346043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E37F801-8FB5-4730-A386-27D64CDC3B06}"/>
                  </a:ext>
                </a:extLst>
              </p:cNvPr>
              <p:cNvSpPr txBox="1"/>
              <p:nvPr/>
            </p:nvSpPr>
            <p:spPr>
              <a:xfrm>
                <a:off x="7558898" y="5691010"/>
                <a:ext cx="1187826"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600" i="1">
                              <a:solidFill>
                                <a:srgbClr val="002060"/>
                              </a:solidFill>
                              <a:latin typeface="Cambria Math" panose="02040503050406030204" pitchFamily="18" charset="0"/>
                            </a:rPr>
                          </m:ctrlPr>
                        </m:accPr>
                        <m:e>
                          <m:sSub>
                            <m:sSubPr>
                              <m:ctrlPr>
                                <a:rPr lang="en-US" sz="6600" i="1">
                                  <a:solidFill>
                                    <a:srgbClr val="002060"/>
                                  </a:solidFill>
                                  <a:latin typeface="Cambria Math" panose="02040503050406030204" pitchFamily="18" charset="0"/>
                                </a:rPr>
                              </m:ctrlPr>
                            </m:sSubPr>
                            <m:e>
                              <m:r>
                                <a:rPr lang="en-US" sz="6600" i="1">
                                  <a:solidFill>
                                    <a:srgbClr val="002060"/>
                                  </a:solidFill>
                                  <a:latin typeface="Cambria Math" panose="02040503050406030204" pitchFamily="18" charset="0"/>
                                </a:rPr>
                                <m:t>𝑒</m:t>
                              </m:r>
                            </m:e>
                            <m:sub>
                              <m:r>
                                <a:rPr lang="en-US" sz="6600" i="1">
                                  <a:solidFill>
                                    <a:srgbClr val="002060"/>
                                  </a:solidFill>
                                  <a:latin typeface="Cambria Math" panose="02040503050406030204" pitchFamily="18" charset="0"/>
                                </a:rPr>
                                <m:t>𝑥</m:t>
                              </m:r>
                            </m:sub>
                          </m:sSub>
                        </m:e>
                      </m:acc>
                    </m:oMath>
                  </m:oMathPara>
                </a14:m>
                <a:endParaRPr lang="en-CA" sz="6600" dirty="0">
                  <a:solidFill>
                    <a:srgbClr val="9F5FCF"/>
                  </a:solidFill>
                </a:endParaRPr>
              </a:p>
            </p:txBody>
          </p:sp>
        </mc:Choice>
        <mc:Fallback xmlns="">
          <p:sp>
            <p:nvSpPr>
              <p:cNvPr id="45" name="TextBox 44">
                <a:extLst>
                  <a:ext uri="{FF2B5EF4-FFF2-40B4-BE49-F238E27FC236}">
                    <a16:creationId xmlns:a16="http://schemas.microsoft.com/office/drawing/2014/main" id="{5E37F801-8FB5-4730-A386-27D64CDC3B06}"/>
                  </a:ext>
                </a:extLst>
              </p:cNvPr>
              <p:cNvSpPr txBox="1">
                <a:spLocks noRot="1" noChangeAspect="1" noMove="1" noResize="1" noEditPoints="1" noAdjustHandles="1" noChangeArrowheads="1" noChangeShapeType="1" noTextEdit="1"/>
              </p:cNvSpPr>
              <p:nvPr/>
            </p:nvSpPr>
            <p:spPr>
              <a:xfrm>
                <a:off x="7558898" y="5691010"/>
                <a:ext cx="1187826" cy="1107996"/>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409C65E-AB2F-4776-920A-493E9DE0B16E}"/>
                  </a:ext>
                </a:extLst>
              </p:cNvPr>
              <p:cNvSpPr txBox="1"/>
              <p:nvPr/>
            </p:nvSpPr>
            <p:spPr>
              <a:xfrm>
                <a:off x="6354445" y="4575049"/>
                <a:ext cx="1094852"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600" i="1" smtClean="0">
                              <a:solidFill>
                                <a:srgbClr val="002060"/>
                              </a:solidFill>
                              <a:latin typeface="Cambria Math" panose="02040503050406030204" pitchFamily="18" charset="0"/>
                            </a:rPr>
                          </m:ctrlPr>
                        </m:accPr>
                        <m:e>
                          <m:sSub>
                            <m:sSubPr>
                              <m:ctrlPr>
                                <a:rPr lang="en-US" sz="6600" i="1">
                                  <a:solidFill>
                                    <a:srgbClr val="002060"/>
                                  </a:solidFill>
                                  <a:latin typeface="Cambria Math" panose="02040503050406030204" pitchFamily="18" charset="0"/>
                                </a:rPr>
                              </m:ctrlPr>
                            </m:sSubPr>
                            <m:e>
                              <m:r>
                                <a:rPr lang="en-US" sz="6600" i="1">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oMath>
                  </m:oMathPara>
                </a14:m>
                <a:endParaRPr lang="en-CA" sz="6600" dirty="0">
                  <a:solidFill>
                    <a:srgbClr val="9F5FCF"/>
                  </a:solidFill>
                </a:endParaRPr>
              </a:p>
            </p:txBody>
          </p:sp>
        </mc:Choice>
        <mc:Fallback xmlns="">
          <p:sp>
            <p:nvSpPr>
              <p:cNvPr id="47" name="TextBox 46">
                <a:extLst>
                  <a:ext uri="{FF2B5EF4-FFF2-40B4-BE49-F238E27FC236}">
                    <a16:creationId xmlns:a16="http://schemas.microsoft.com/office/drawing/2014/main" id="{1409C65E-AB2F-4776-920A-493E9DE0B16E}"/>
                  </a:ext>
                </a:extLst>
              </p:cNvPr>
              <p:cNvSpPr txBox="1">
                <a:spLocks noRot="1" noChangeAspect="1" noMove="1" noResize="1" noEditPoints="1" noAdjustHandles="1" noChangeArrowheads="1" noChangeShapeType="1" noTextEdit="1"/>
              </p:cNvSpPr>
              <p:nvPr/>
            </p:nvSpPr>
            <p:spPr>
              <a:xfrm>
                <a:off x="6354445" y="4575049"/>
                <a:ext cx="1094852" cy="1107996"/>
              </a:xfrm>
              <a:prstGeom prst="rect">
                <a:avLst/>
              </a:prstGeom>
              <a:blipFill>
                <a:blip r:embed="rId10"/>
                <a:stretch>
                  <a:fillRect/>
                </a:stretch>
              </a:blipFill>
            </p:spPr>
            <p:txBody>
              <a:bodyPr/>
              <a:lstStyle/>
              <a:p>
                <a:r>
                  <a:rPr lang="en-CA">
                    <a:noFill/>
                  </a:rPr>
                  <a:t> </a:t>
                </a:r>
              </a:p>
            </p:txBody>
          </p:sp>
        </mc:Fallback>
      </mc:AlternateContent>
      <p:sp>
        <p:nvSpPr>
          <p:cNvPr id="48" name="Arc 47">
            <a:extLst>
              <a:ext uri="{FF2B5EF4-FFF2-40B4-BE49-F238E27FC236}">
                <a16:creationId xmlns:a16="http://schemas.microsoft.com/office/drawing/2014/main" id="{FC1CDF7C-86CB-46F9-9925-1D938A50FA69}"/>
              </a:ext>
            </a:extLst>
          </p:cNvPr>
          <p:cNvSpPr/>
          <p:nvPr/>
        </p:nvSpPr>
        <p:spPr>
          <a:xfrm rot="4250159">
            <a:off x="5275916" y="53545"/>
            <a:ext cx="1173883" cy="1173883"/>
          </a:xfrm>
          <a:prstGeom prst="arc">
            <a:avLst>
              <a:gd name="adj1" fmla="val 17648739"/>
              <a:gd name="adj2" fmla="val 0"/>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5" name="Group 4">
            <a:extLst>
              <a:ext uri="{FF2B5EF4-FFF2-40B4-BE49-F238E27FC236}">
                <a16:creationId xmlns:a16="http://schemas.microsoft.com/office/drawing/2014/main" id="{1EE27DD4-4FE6-478F-A943-566F2B541AED}"/>
              </a:ext>
            </a:extLst>
          </p:cNvPr>
          <p:cNvGrpSpPr/>
          <p:nvPr/>
        </p:nvGrpSpPr>
        <p:grpSpPr>
          <a:xfrm>
            <a:off x="7372350" y="584200"/>
            <a:ext cx="3352800" cy="5283200"/>
            <a:chOff x="7391400" y="584200"/>
            <a:chExt cx="3352800" cy="5283200"/>
          </a:xfrm>
        </p:grpSpPr>
        <p:cxnSp>
          <p:nvCxnSpPr>
            <p:cNvPr id="13" name="Straight Connector 12">
              <a:extLst>
                <a:ext uri="{FF2B5EF4-FFF2-40B4-BE49-F238E27FC236}">
                  <a16:creationId xmlns:a16="http://schemas.microsoft.com/office/drawing/2014/main" id="{E478BC9C-4265-42DE-BF17-7EC93233800E}"/>
                </a:ext>
              </a:extLst>
            </p:cNvPr>
            <p:cNvCxnSpPr>
              <a:cxnSpLocks/>
            </p:cNvCxnSpPr>
            <p:nvPr/>
          </p:nvCxnSpPr>
          <p:spPr>
            <a:xfrm flipV="1">
              <a:off x="7580531" y="950498"/>
              <a:ext cx="2892325" cy="4820545"/>
            </a:xfrm>
            <a:prstGeom prst="line">
              <a:avLst/>
            </a:prstGeom>
            <a:ln w="1143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9FE732A-3681-444F-89CD-9645E3360384}"/>
                </a:ext>
              </a:extLst>
            </p:cNvPr>
            <p:cNvGrpSpPr/>
            <p:nvPr/>
          </p:nvGrpSpPr>
          <p:grpSpPr>
            <a:xfrm>
              <a:off x="7391400" y="584200"/>
              <a:ext cx="3352800" cy="5283200"/>
              <a:chOff x="7391400" y="584200"/>
              <a:chExt cx="3352800" cy="5283200"/>
            </a:xfrm>
          </p:grpSpPr>
          <p:sp>
            <p:nvSpPr>
              <p:cNvPr id="49" name="Oval 48">
                <a:extLst>
                  <a:ext uri="{FF2B5EF4-FFF2-40B4-BE49-F238E27FC236}">
                    <a16:creationId xmlns:a16="http://schemas.microsoft.com/office/drawing/2014/main" id="{5782FE9E-9016-435D-975A-BDD7B12355F3}"/>
                  </a:ext>
                </a:extLst>
              </p:cNvPr>
              <p:cNvSpPr/>
              <p:nvPr/>
            </p:nvSpPr>
            <p:spPr>
              <a:xfrm>
                <a:off x="10363200" y="584200"/>
                <a:ext cx="381000" cy="381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6D7E92F8-E867-4419-8DAB-542BBB664DEE}"/>
                  </a:ext>
                </a:extLst>
              </p:cNvPr>
              <p:cNvSpPr/>
              <p:nvPr/>
            </p:nvSpPr>
            <p:spPr>
              <a:xfrm>
                <a:off x="7391400" y="5486400"/>
                <a:ext cx="381000" cy="381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7" name="Group 6">
            <a:extLst>
              <a:ext uri="{FF2B5EF4-FFF2-40B4-BE49-F238E27FC236}">
                <a16:creationId xmlns:a16="http://schemas.microsoft.com/office/drawing/2014/main" id="{D542E7F7-3B2A-49E6-8E11-ACB5EB7A9400}"/>
              </a:ext>
            </a:extLst>
          </p:cNvPr>
          <p:cNvGrpSpPr/>
          <p:nvPr/>
        </p:nvGrpSpPr>
        <p:grpSpPr>
          <a:xfrm>
            <a:off x="7570440" y="749543"/>
            <a:ext cx="0" cy="3946662"/>
            <a:chOff x="7570440" y="749543"/>
            <a:chExt cx="0" cy="3946662"/>
          </a:xfrm>
        </p:grpSpPr>
        <p:cxnSp>
          <p:nvCxnSpPr>
            <p:cNvPr id="52" name="Straight Arrow Connector 51">
              <a:extLst>
                <a:ext uri="{FF2B5EF4-FFF2-40B4-BE49-F238E27FC236}">
                  <a16:creationId xmlns:a16="http://schemas.microsoft.com/office/drawing/2014/main" id="{B37F5E77-D86A-4AD4-9B5B-DD8597E38AAB}"/>
                </a:ext>
              </a:extLst>
            </p:cNvPr>
            <p:cNvCxnSpPr>
              <a:cxnSpLocks/>
            </p:cNvCxnSpPr>
            <p:nvPr/>
          </p:nvCxnSpPr>
          <p:spPr>
            <a:xfrm flipV="1">
              <a:off x="7570440" y="3695943"/>
              <a:ext cx="0" cy="1000262"/>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11F93254-B333-489E-85F2-A449C6DDA880}"/>
                </a:ext>
              </a:extLst>
            </p:cNvPr>
            <p:cNvCxnSpPr>
              <a:cxnSpLocks/>
            </p:cNvCxnSpPr>
            <p:nvPr/>
          </p:nvCxnSpPr>
          <p:spPr>
            <a:xfrm flipV="1">
              <a:off x="7570440" y="2730743"/>
              <a:ext cx="0" cy="1000262"/>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4" name="Straight Arrow Connector 53">
              <a:extLst>
                <a:ext uri="{FF2B5EF4-FFF2-40B4-BE49-F238E27FC236}">
                  <a16:creationId xmlns:a16="http://schemas.microsoft.com/office/drawing/2014/main" id="{CAA885B0-324D-4949-903E-8976D84B4D3E}"/>
                </a:ext>
              </a:extLst>
            </p:cNvPr>
            <p:cNvCxnSpPr>
              <a:cxnSpLocks/>
            </p:cNvCxnSpPr>
            <p:nvPr/>
          </p:nvCxnSpPr>
          <p:spPr>
            <a:xfrm flipV="1">
              <a:off x="7570440" y="1740143"/>
              <a:ext cx="0" cy="1000262"/>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9A621757-0443-4311-A491-045478428D9A}"/>
                </a:ext>
              </a:extLst>
            </p:cNvPr>
            <p:cNvCxnSpPr>
              <a:cxnSpLocks/>
            </p:cNvCxnSpPr>
            <p:nvPr/>
          </p:nvCxnSpPr>
          <p:spPr>
            <a:xfrm flipV="1">
              <a:off x="7570440" y="749543"/>
              <a:ext cx="0" cy="1000262"/>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0" name="Group 9">
            <a:extLst>
              <a:ext uri="{FF2B5EF4-FFF2-40B4-BE49-F238E27FC236}">
                <a16:creationId xmlns:a16="http://schemas.microsoft.com/office/drawing/2014/main" id="{C2A6C5BE-6FB1-412F-9DBA-3B5EEFB12D2D}"/>
              </a:ext>
            </a:extLst>
          </p:cNvPr>
          <p:cNvGrpSpPr/>
          <p:nvPr/>
        </p:nvGrpSpPr>
        <p:grpSpPr>
          <a:xfrm>
            <a:off x="7569200" y="787516"/>
            <a:ext cx="2931239" cy="0"/>
            <a:chOff x="7569200" y="787516"/>
            <a:chExt cx="2931239" cy="0"/>
          </a:xfrm>
        </p:grpSpPr>
        <p:cxnSp>
          <p:nvCxnSpPr>
            <p:cNvPr id="56" name="Straight Arrow Connector 55">
              <a:extLst>
                <a:ext uri="{FF2B5EF4-FFF2-40B4-BE49-F238E27FC236}">
                  <a16:creationId xmlns:a16="http://schemas.microsoft.com/office/drawing/2014/main" id="{CB34E247-62B9-4A83-9387-CDDBA396C097}"/>
                </a:ext>
              </a:extLst>
            </p:cNvPr>
            <p:cNvCxnSpPr>
              <a:cxnSpLocks/>
            </p:cNvCxnSpPr>
            <p:nvPr/>
          </p:nvCxnSpPr>
          <p:spPr>
            <a:xfrm>
              <a:off x="7569200" y="787516"/>
              <a:ext cx="988139"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E43E7FC6-49BC-4319-890F-60810BEC6E4A}"/>
                </a:ext>
              </a:extLst>
            </p:cNvPr>
            <p:cNvCxnSpPr>
              <a:cxnSpLocks/>
            </p:cNvCxnSpPr>
            <p:nvPr/>
          </p:nvCxnSpPr>
          <p:spPr>
            <a:xfrm>
              <a:off x="8534400" y="787516"/>
              <a:ext cx="988139"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36C9F979-99CC-4B4B-B968-D00531758845}"/>
                </a:ext>
              </a:extLst>
            </p:cNvPr>
            <p:cNvCxnSpPr>
              <a:cxnSpLocks/>
            </p:cNvCxnSpPr>
            <p:nvPr/>
          </p:nvCxnSpPr>
          <p:spPr>
            <a:xfrm>
              <a:off x="9512300" y="787516"/>
              <a:ext cx="988139"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7299EA9-07F1-4D24-956E-312D07E77FBB}"/>
                  </a:ext>
                </a:extLst>
              </p:cNvPr>
              <p:cNvSpPr txBox="1"/>
              <p:nvPr/>
            </p:nvSpPr>
            <p:spPr>
              <a:xfrm>
                <a:off x="8163581" y="1764217"/>
                <a:ext cx="980588" cy="1480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8000" i="1">
                              <a:solidFill>
                                <a:srgbClr val="7030A0"/>
                              </a:solidFill>
                              <a:latin typeface="Cambria Math" panose="02040503050406030204" pitchFamily="18" charset="0"/>
                            </a:rPr>
                          </m:ctrlPr>
                        </m:accPr>
                        <m:e>
                          <m:r>
                            <a:rPr lang="en-US" sz="8000" i="1">
                              <a:solidFill>
                                <a:srgbClr val="7030A0"/>
                              </a:solidFill>
                              <a:latin typeface="Cambria Math" panose="02040503050406030204" pitchFamily="18" charset="0"/>
                            </a:rPr>
                            <m:t>𝑆</m:t>
                          </m:r>
                        </m:e>
                      </m:acc>
                    </m:oMath>
                  </m:oMathPara>
                </a14:m>
                <a:endParaRPr lang="en-CA" sz="8000" dirty="0">
                  <a:solidFill>
                    <a:srgbClr val="9F5FCF"/>
                  </a:solidFill>
                </a:endParaRPr>
              </a:p>
            </p:txBody>
          </p:sp>
        </mc:Choice>
        <mc:Fallback xmlns="">
          <p:sp>
            <p:nvSpPr>
              <p:cNvPr id="17" name="TextBox 16">
                <a:extLst>
                  <a:ext uri="{FF2B5EF4-FFF2-40B4-BE49-F238E27FC236}">
                    <a16:creationId xmlns:a16="http://schemas.microsoft.com/office/drawing/2014/main" id="{67299EA9-07F1-4D24-956E-312D07E77FBB}"/>
                  </a:ext>
                </a:extLst>
              </p:cNvPr>
              <p:cNvSpPr txBox="1">
                <a:spLocks noRot="1" noChangeAspect="1" noMove="1" noResize="1" noEditPoints="1" noAdjustHandles="1" noChangeArrowheads="1" noChangeShapeType="1" noTextEdit="1"/>
              </p:cNvSpPr>
              <p:nvPr/>
            </p:nvSpPr>
            <p:spPr>
              <a:xfrm>
                <a:off x="8163581" y="1764217"/>
                <a:ext cx="980588" cy="1480983"/>
              </a:xfrm>
              <a:prstGeom prst="rect">
                <a:avLst/>
              </a:prstGeom>
              <a:blipFill>
                <a:blip r:embed="rId11"/>
                <a:stretch>
                  <a:fillRect/>
                </a:stretch>
              </a:blipFill>
            </p:spPr>
            <p:txBody>
              <a:bodyPr/>
              <a:lstStyle/>
              <a:p>
                <a:r>
                  <a:rPr lang="en-CA">
                    <a:noFill/>
                  </a:rPr>
                  <a:t> </a:t>
                </a:r>
              </a:p>
            </p:txBody>
          </p:sp>
        </mc:Fallback>
      </mc:AlternateContent>
      <p:cxnSp>
        <p:nvCxnSpPr>
          <p:cNvPr id="21" name="Straight Connector 20">
            <a:extLst>
              <a:ext uri="{FF2B5EF4-FFF2-40B4-BE49-F238E27FC236}">
                <a16:creationId xmlns:a16="http://schemas.microsoft.com/office/drawing/2014/main" id="{14A67EAA-1C2A-4336-A4BC-1F5EF35C9B3A}"/>
              </a:ext>
            </a:extLst>
          </p:cNvPr>
          <p:cNvCxnSpPr>
            <a:cxnSpLocks/>
          </p:cNvCxnSpPr>
          <p:nvPr/>
        </p:nvCxnSpPr>
        <p:spPr>
          <a:xfrm flipV="1">
            <a:off x="7506222" y="768555"/>
            <a:ext cx="2971948" cy="4910411"/>
          </a:xfrm>
          <a:prstGeom prst="line">
            <a:avLst/>
          </a:prstGeom>
          <a:ln w="1270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12" name="Ink 11">
                <a:extLst>
                  <a:ext uri="{FF2B5EF4-FFF2-40B4-BE49-F238E27FC236}">
                    <a16:creationId xmlns:a16="http://schemas.microsoft.com/office/drawing/2014/main" id="{30EA1753-0125-468F-A610-08781926D163}"/>
                  </a:ext>
                </a:extLst>
              </p14:cNvPr>
              <p14:cNvContentPartPr/>
              <p14:nvPr>
                <p:extLst>
                  <p:ext uri="{42D2F446-02D8-4167-A562-619A0277C38B}">
                    <p15:isNarration xmlns:p15="http://schemas.microsoft.com/office/powerpoint/2012/main" val="1"/>
                  </p:ext>
                </p:extLst>
              </p14:nvPr>
            </p14:nvContentPartPr>
            <p14:xfrm>
              <a:off x="1564560" y="2978640"/>
              <a:ext cx="3167280" cy="3717000"/>
            </p14:xfrm>
          </p:contentPart>
        </mc:Choice>
        <mc:Fallback xmlns="">
          <p:pic>
            <p:nvPicPr>
              <p:cNvPr id="12" name="Ink 11">
                <a:extLst>
                  <a:ext uri="{FF2B5EF4-FFF2-40B4-BE49-F238E27FC236}">
                    <a16:creationId xmlns:a16="http://schemas.microsoft.com/office/drawing/2014/main" id="{30EA1753-0125-468F-A610-08781926D163}"/>
                  </a:ext>
                </a:extLst>
              </p:cNvPr>
              <p:cNvPicPr>
                <a:picLocks noGrp="1" noRot="1" noChangeAspect="1" noMove="1" noResize="1" noEditPoints="1" noAdjustHandles="1" noChangeArrowheads="1" noChangeShapeType="1"/>
              </p:cNvPicPr>
              <p:nvPr/>
            </p:nvPicPr>
            <p:blipFill>
              <a:blip r:embed="rId13"/>
              <a:stretch>
                <a:fillRect/>
              </a:stretch>
            </p:blipFill>
            <p:spPr>
              <a:xfrm>
                <a:off x="1555200" y="2969280"/>
                <a:ext cx="3186000" cy="3735720"/>
              </a:xfrm>
              <a:prstGeom prst="rect">
                <a:avLst/>
              </a:prstGeom>
            </p:spPr>
          </p:pic>
        </mc:Fallback>
      </mc:AlternateContent>
    </p:spTree>
    <p:custDataLst>
      <p:tags r:id="rId1"/>
    </p:custDataLst>
    <p:extLst>
      <p:ext uri="{BB962C8B-B14F-4D97-AF65-F5344CB8AC3E}">
        <p14:creationId xmlns:p14="http://schemas.microsoft.com/office/powerpoint/2010/main" val="241674041"/>
      </p:ext>
    </p:extLst>
  </p:cSld>
  <p:clrMapOvr>
    <a:masterClrMapping/>
  </p:clrMapOvr>
  <mc:AlternateContent xmlns:mc="http://schemas.openxmlformats.org/markup-compatibility/2006" xmlns:p14="http://schemas.microsoft.com/office/powerpoint/2010/main">
    <mc:Choice Requires="p14">
      <p:transition spd="slow" p14:dur="2000" advTm="46105"/>
    </mc:Choice>
    <mc:Fallback xmlns="">
      <p:transition spd="slow" advTm="46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P spid="40" grpId="0"/>
      <p:bldP spid="42" grpId="0" build="p"/>
      <p:bldP spid="45" grpId="0"/>
      <p:bldP spid="47" grpId="0"/>
      <p:bldP spid="48"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63BFF18-84C3-4FBC-9C49-B619218B7EA8}"/>
              </a:ext>
            </a:extLst>
          </p:cNvPr>
          <p:cNvPicPr>
            <a:picLocks noChangeAspect="1"/>
          </p:cNvPicPr>
          <p:nvPr/>
        </p:nvPicPr>
        <p:blipFill rotWithShape="1">
          <a:blip r:embed="rId4"/>
          <a:srcRect l="2656" t="33357" r="47871" b="6728"/>
          <a:stretch/>
        </p:blipFill>
        <p:spPr>
          <a:xfrm>
            <a:off x="7565740" y="265043"/>
            <a:ext cx="4023916" cy="2728690"/>
          </a:xfrm>
          <a:prstGeom prst="rect">
            <a:avLst/>
          </a:prstGeom>
        </p:spPr>
      </p:pic>
      <p:sp>
        <p:nvSpPr>
          <p:cNvPr id="2" name="Title 1">
            <a:extLst>
              <a:ext uri="{FF2B5EF4-FFF2-40B4-BE49-F238E27FC236}">
                <a16:creationId xmlns:a16="http://schemas.microsoft.com/office/drawing/2014/main" id="{71CE7C03-858F-447D-AC3F-38FD18249E29}"/>
              </a:ext>
            </a:extLst>
          </p:cNvPr>
          <p:cNvSpPr>
            <a:spLocks noGrp="1"/>
          </p:cNvSpPr>
          <p:nvPr>
            <p:ph type="title"/>
          </p:nvPr>
        </p:nvSpPr>
        <p:spPr>
          <a:xfrm>
            <a:off x="0" y="0"/>
            <a:ext cx="7315200" cy="754743"/>
          </a:xfrm>
        </p:spPr>
        <p:txBody>
          <a:bodyPr/>
          <a:lstStyle/>
          <a:p>
            <a:r>
              <a:rPr lang="en-US" b="1" dirty="0"/>
              <a:t>Time for a non-inertial observer</a:t>
            </a:r>
            <a:endParaRPr lang="en-CA" b="1" dirty="0"/>
          </a:p>
        </p:txBody>
      </p:sp>
      <p:grpSp>
        <p:nvGrpSpPr>
          <p:cNvPr id="4" name="Group 3">
            <a:extLst>
              <a:ext uri="{FF2B5EF4-FFF2-40B4-BE49-F238E27FC236}">
                <a16:creationId xmlns:a16="http://schemas.microsoft.com/office/drawing/2014/main" id="{8DBDA19C-7854-4D5C-98AF-15F0FD900D38}"/>
              </a:ext>
            </a:extLst>
          </p:cNvPr>
          <p:cNvGrpSpPr/>
          <p:nvPr/>
        </p:nvGrpSpPr>
        <p:grpSpPr>
          <a:xfrm>
            <a:off x="7558483" y="510210"/>
            <a:ext cx="4531915" cy="6238933"/>
            <a:chOff x="1605617" y="572049"/>
            <a:chExt cx="4531915" cy="6238933"/>
          </a:xfrm>
        </p:grpSpPr>
        <p:pic>
          <p:nvPicPr>
            <p:cNvPr id="5" name="Picture 4">
              <a:extLst>
                <a:ext uri="{FF2B5EF4-FFF2-40B4-BE49-F238E27FC236}">
                  <a16:creationId xmlns:a16="http://schemas.microsoft.com/office/drawing/2014/main" id="{59CCD6DE-3B08-4288-B8CA-89AD161BD4CF}"/>
                </a:ext>
              </a:extLst>
            </p:cNvPr>
            <p:cNvPicPr>
              <a:picLocks noChangeAspect="1"/>
            </p:cNvPicPr>
            <p:nvPr/>
          </p:nvPicPr>
          <p:blipFill rotWithShape="1">
            <a:blip r:embed="rId4"/>
            <a:srcRect l="2656" t="5535" r="47871" b="6728"/>
            <a:stretch/>
          </p:blipFill>
          <p:spPr>
            <a:xfrm>
              <a:off x="1605617" y="2782676"/>
              <a:ext cx="4023916" cy="3995811"/>
            </a:xfrm>
            <a:prstGeom prst="rect">
              <a:avLst/>
            </a:prstGeom>
          </p:spPr>
        </p:pic>
        <p:grpSp>
          <p:nvGrpSpPr>
            <p:cNvPr id="6" name="Group 5">
              <a:extLst>
                <a:ext uri="{FF2B5EF4-FFF2-40B4-BE49-F238E27FC236}">
                  <a16:creationId xmlns:a16="http://schemas.microsoft.com/office/drawing/2014/main" id="{5175A454-4EA6-474B-8861-82D287957C87}"/>
                </a:ext>
              </a:extLst>
            </p:cNvPr>
            <p:cNvGrpSpPr/>
            <p:nvPr/>
          </p:nvGrpSpPr>
          <p:grpSpPr>
            <a:xfrm>
              <a:off x="1608732" y="572049"/>
              <a:ext cx="4528800" cy="6238933"/>
              <a:chOff x="1608732" y="-2283693"/>
              <a:chExt cx="4528800" cy="6238933"/>
            </a:xfrm>
          </p:grpSpPr>
          <p:cxnSp>
            <p:nvCxnSpPr>
              <p:cNvPr id="7" name="Straight Arrow Connector 6">
                <a:extLst>
                  <a:ext uri="{FF2B5EF4-FFF2-40B4-BE49-F238E27FC236}">
                    <a16:creationId xmlns:a16="http://schemas.microsoft.com/office/drawing/2014/main" id="{8E4B2AD7-26A1-4883-926F-04DCF3F6822E}"/>
                  </a:ext>
                </a:extLst>
              </p:cNvPr>
              <p:cNvCxnSpPr>
                <a:cxnSpLocks/>
              </p:cNvCxnSpPr>
              <p:nvPr/>
            </p:nvCxnSpPr>
            <p:spPr>
              <a:xfrm>
                <a:off x="1608732" y="3790797"/>
                <a:ext cx="4194972"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4AB28A32-B20C-4EF0-AE82-03B9F7D24E55}"/>
                  </a:ext>
                </a:extLst>
              </p:cNvPr>
              <p:cNvCxnSpPr>
                <a:cxnSpLocks/>
              </p:cNvCxnSpPr>
              <p:nvPr/>
            </p:nvCxnSpPr>
            <p:spPr>
              <a:xfrm flipV="1">
                <a:off x="1781033" y="-2082019"/>
                <a:ext cx="0" cy="603725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81B825-FD4F-4E71-95AE-DBD23E338126}"/>
                      </a:ext>
                    </a:extLst>
                  </p:cNvPr>
                  <p:cNvSpPr txBox="1"/>
                  <p:nvPr/>
                </p:nvSpPr>
                <p:spPr>
                  <a:xfrm>
                    <a:off x="5549422" y="3086568"/>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 name="TextBox 8">
                    <a:extLst>
                      <a:ext uri="{FF2B5EF4-FFF2-40B4-BE49-F238E27FC236}">
                        <a16:creationId xmlns:a16="http://schemas.microsoft.com/office/drawing/2014/main" id="{DC81B825-FD4F-4E71-95AE-DBD23E338126}"/>
                      </a:ext>
                    </a:extLst>
                  </p:cNvPr>
                  <p:cNvSpPr txBox="1">
                    <a:spLocks noRot="1" noChangeAspect="1" noMove="1" noResize="1" noEditPoints="1" noAdjustHandles="1" noChangeArrowheads="1" noChangeShapeType="1" noTextEdit="1"/>
                  </p:cNvSpPr>
                  <p:nvPr/>
                </p:nvSpPr>
                <p:spPr>
                  <a:xfrm>
                    <a:off x="5549422" y="3086568"/>
                    <a:ext cx="588110"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74064F-D248-45A3-B1BC-D91B70343B0C}"/>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0" name="TextBox 9">
                    <a:extLst>
                      <a:ext uri="{FF2B5EF4-FFF2-40B4-BE49-F238E27FC236}">
                        <a16:creationId xmlns:a16="http://schemas.microsoft.com/office/drawing/2014/main" id="{4874064F-D248-45A3-B1BC-D91B70343B0C}"/>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6"/>
                    <a:stretch>
                      <a:fillRect/>
                    </a:stretch>
                  </a:blipFill>
                </p:spPr>
                <p:txBody>
                  <a:bodyPr/>
                  <a:lstStyle/>
                  <a:p>
                    <a:r>
                      <a:rPr lang="en-CA">
                        <a:noFill/>
                      </a:rPr>
                      <a:t> </a:t>
                    </a:r>
                  </a:p>
                </p:txBody>
              </p:sp>
            </mc:Fallback>
          </mc:AlternateContent>
        </p:grpSp>
      </p:grpSp>
      <p:cxnSp>
        <p:nvCxnSpPr>
          <p:cNvPr id="23" name="Straight Connector 22">
            <a:extLst>
              <a:ext uri="{FF2B5EF4-FFF2-40B4-BE49-F238E27FC236}">
                <a16:creationId xmlns:a16="http://schemas.microsoft.com/office/drawing/2014/main" id="{7CEE78C5-4AF7-4426-8FF6-44AD198A333B}"/>
              </a:ext>
            </a:extLst>
          </p:cNvPr>
          <p:cNvCxnSpPr>
            <a:cxnSpLocks/>
          </p:cNvCxnSpPr>
          <p:nvPr/>
        </p:nvCxnSpPr>
        <p:spPr>
          <a:xfrm flipV="1">
            <a:off x="8334811" y="4120401"/>
            <a:ext cx="1871888" cy="2487965"/>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74BBF6D-1334-491F-B9F2-8E16D6F11F44}"/>
              </a:ext>
            </a:extLst>
          </p:cNvPr>
          <p:cNvCxnSpPr>
            <a:cxnSpLocks/>
          </p:cNvCxnSpPr>
          <p:nvPr/>
        </p:nvCxnSpPr>
        <p:spPr>
          <a:xfrm flipV="1">
            <a:off x="10191458" y="2872173"/>
            <a:ext cx="0" cy="1280727"/>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ECCCCE-A932-4C8E-B444-77EBDEAF5C57}"/>
              </a:ext>
            </a:extLst>
          </p:cNvPr>
          <p:cNvCxnSpPr>
            <a:cxnSpLocks/>
          </p:cNvCxnSpPr>
          <p:nvPr/>
        </p:nvCxnSpPr>
        <p:spPr>
          <a:xfrm flipH="1" flipV="1">
            <a:off x="9593192" y="1624635"/>
            <a:ext cx="601081" cy="1266214"/>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219FAD-90DA-4E0A-A44C-40FE7C526D25}"/>
              </a:ext>
            </a:extLst>
          </p:cNvPr>
          <p:cNvCxnSpPr>
            <a:cxnSpLocks/>
          </p:cNvCxnSpPr>
          <p:nvPr/>
        </p:nvCxnSpPr>
        <p:spPr>
          <a:xfrm flipV="1">
            <a:off x="9597925" y="979005"/>
            <a:ext cx="0" cy="669865"/>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D8163EC-767C-445F-A0BA-E06D9D2248CA}"/>
                  </a:ext>
                </a:extLst>
              </p:cNvPr>
              <p:cNvSpPr txBox="1"/>
              <p:nvPr/>
            </p:nvSpPr>
            <p:spPr>
              <a:xfrm>
                <a:off x="560982" y="3236148"/>
                <a:ext cx="4406142" cy="3563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271137"/>
                              </a:solidFill>
                              <a:latin typeface="Cambria Math" panose="02040503050406030204" pitchFamily="18" charset="0"/>
                            </a:rPr>
                          </m:ctrlPr>
                        </m:accPr>
                        <m:e>
                          <m:sSub>
                            <m:sSubPr>
                              <m:ctrlPr>
                                <a:rPr lang="en-US" sz="5000" b="0" i="1" smtClean="0">
                                  <a:solidFill>
                                    <a:srgbClr val="271137"/>
                                  </a:solidFill>
                                  <a:latin typeface="Cambria Math" panose="02040503050406030204" pitchFamily="18" charset="0"/>
                                </a:rPr>
                              </m:ctrlPr>
                            </m:sSubPr>
                            <m:e>
                              <m:r>
                                <a:rPr lang="en-US" sz="5000" b="0" i="1" smtClean="0">
                                  <a:solidFill>
                                    <a:srgbClr val="271137"/>
                                  </a:solidFill>
                                  <a:latin typeface="Cambria Math" panose="02040503050406030204" pitchFamily="18" charset="0"/>
                                </a:rPr>
                                <m:t>𝑆</m:t>
                              </m:r>
                            </m:e>
                            <m:sub>
                              <m:r>
                                <a:rPr lang="en-US" sz="5000" b="0" i="1" smtClean="0">
                                  <a:solidFill>
                                    <a:srgbClr val="271137"/>
                                  </a:solidFill>
                                  <a:latin typeface="Cambria Math" panose="02040503050406030204" pitchFamily="18" charset="0"/>
                                </a:rPr>
                                <m:t>1</m:t>
                              </m:r>
                            </m:sub>
                          </m:sSub>
                        </m:e>
                      </m:acc>
                      <m:r>
                        <a:rPr lang="en-US" sz="5000" i="1">
                          <a:latin typeface="Cambria Math" panose="02040503050406030204" pitchFamily="18" charset="0"/>
                        </a:rPr>
                        <m:t>=</m:t>
                      </m:r>
                      <m:r>
                        <a:rPr lang="en-US" sz="5000" b="0" i="1" smtClean="0">
                          <a:latin typeface="Cambria Math" panose="02040503050406030204" pitchFamily="18" charset="0"/>
                        </a:rPr>
                        <m:t>4</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i="1">
                          <a:latin typeface="Cambria Math" panose="02040503050406030204" pitchFamily="18" charset="0"/>
                        </a:rPr>
                        <m:t>+</m:t>
                      </m:r>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441D61"/>
                              </a:solidFill>
                              <a:latin typeface="Cambria Math" panose="02040503050406030204" pitchFamily="18" charset="0"/>
                            </a:rPr>
                          </m:ctrlPr>
                        </m:accPr>
                        <m:e>
                          <m:sSub>
                            <m:sSubPr>
                              <m:ctrlPr>
                                <a:rPr lang="en-US" sz="5000" b="0" i="1" smtClean="0">
                                  <a:solidFill>
                                    <a:srgbClr val="441D61"/>
                                  </a:solidFill>
                                  <a:latin typeface="Cambria Math" panose="02040503050406030204" pitchFamily="18" charset="0"/>
                                </a:rPr>
                              </m:ctrlPr>
                            </m:sSubPr>
                            <m:e>
                              <m:r>
                                <a:rPr lang="en-US" sz="5000" b="0" i="1" smtClean="0">
                                  <a:solidFill>
                                    <a:srgbClr val="441D61"/>
                                  </a:solidFill>
                                  <a:latin typeface="Cambria Math" panose="02040503050406030204" pitchFamily="18" charset="0"/>
                                </a:rPr>
                                <m:t>𝑆</m:t>
                              </m:r>
                            </m:e>
                            <m:sub>
                              <m:r>
                                <a:rPr lang="en-US" sz="5000" b="0" i="1" smtClean="0">
                                  <a:solidFill>
                                    <a:srgbClr val="441D61"/>
                                  </a:solidFill>
                                  <a:latin typeface="Cambria Math" panose="02040503050406030204" pitchFamily="18" charset="0"/>
                                </a:rPr>
                                <m:t>2</m:t>
                              </m:r>
                            </m:sub>
                          </m:sSub>
                        </m:e>
                      </m:acc>
                      <m:r>
                        <a:rPr lang="en-US" sz="5000" i="1">
                          <a:latin typeface="Cambria Math" panose="02040503050406030204" pitchFamily="18" charset="0"/>
                        </a:rPr>
                        <m:t>=</m:t>
                      </m:r>
                      <m:r>
                        <a:rPr lang="en-US" sz="5000" b="0" i="1" smtClean="0">
                          <a:latin typeface="Cambria Math" panose="02040503050406030204" pitchFamily="18" charset="0"/>
                        </a:rPr>
                        <m:t>2</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i="1">
                          <a:latin typeface="Cambria Math" panose="02040503050406030204" pitchFamily="18" charset="0"/>
                        </a:rPr>
                        <m:t>+0</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7030A0"/>
                              </a:solidFill>
                              <a:latin typeface="Cambria Math" panose="02040503050406030204" pitchFamily="18" charset="0"/>
                            </a:rPr>
                          </m:ctrlPr>
                        </m:accPr>
                        <m:e>
                          <m:sSub>
                            <m:sSubPr>
                              <m:ctrlPr>
                                <a:rPr lang="en-US" sz="5000" b="0" i="1" smtClean="0">
                                  <a:solidFill>
                                    <a:srgbClr val="7030A0"/>
                                  </a:solidFill>
                                  <a:latin typeface="Cambria Math" panose="02040503050406030204" pitchFamily="18" charset="0"/>
                                </a:rPr>
                              </m:ctrlPr>
                            </m:sSubPr>
                            <m:e>
                              <m:r>
                                <a:rPr lang="en-US" sz="5000" b="0" i="1" smtClean="0">
                                  <a:solidFill>
                                    <a:srgbClr val="7030A0"/>
                                  </a:solidFill>
                                  <a:latin typeface="Cambria Math" panose="02040503050406030204" pitchFamily="18" charset="0"/>
                                </a:rPr>
                                <m:t>𝑆</m:t>
                              </m:r>
                            </m:e>
                            <m:sub>
                              <m:r>
                                <a:rPr lang="en-US" sz="5000" b="0" i="1" smtClean="0">
                                  <a:solidFill>
                                    <a:srgbClr val="7030A0"/>
                                  </a:solidFill>
                                  <a:latin typeface="Cambria Math" panose="02040503050406030204" pitchFamily="18" charset="0"/>
                                </a:rPr>
                                <m:t>3</m:t>
                              </m:r>
                            </m:sub>
                          </m:sSub>
                        </m:e>
                      </m:acc>
                      <m:r>
                        <a:rPr lang="en-US" sz="5000" i="1">
                          <a:latin typeface="Cambria Math" panose="02040503050406030204" pitchFamily="18" charset="0"/>
                        </a:rPr>
                        <m:t>=</m:t>
                      </m:r>
                      <m:r>
                        <a:rPr lang="en-US" sz="5000" b="0" i="1" smtClean="0">
                          <a:latin typeface="Cambria Math" panose="02040503050406030204" pitchFamily="18" charset="0"/>
                        </a:rPr>
                        <m:t>2</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b="0" i="1" smtClean="0">
                          <a:latin typeface="Cambria Math" panose="02040503050406030204" pitchFamily="18" charset="0"/>
                        </a:rPr>
                        <m:t>−1</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9F5FCF"/>
                              </a:solidFill>
                              <a:latin typeface="Cambria Math" panose="02040503050406030204" pitchFamily="18" charset="0"/>
                            </a:rPr>
                          </m:ctrlPr>
                        </m:accPr>
                        <m:e>
                          <m:sSub>
                            <m:sSubPr>
                              <m:ctrlPr>
                                <a:rPr lang="en-US" sz="5000" b="0" i="1" smtClean="0">
                                  <a:solidFill>
                                    <a:srgbClr val="9F5FCF"/>
                                  </a:solidFill>
                                  <a:latin typeface="Cambria Math" panose="02040503050406030204" pitchFamily="18" charset="0"/>
                                </a:rPr>
                              </m:ctrlPr>
                            </m:sSubPr>
                            <m:e>
                              <m:r>
                                <a:rPr lang="en-US" sz="5000" b="0" i="1" smtClean="0">
                                  <a:solidFill>
                                    <a:srgbClr val="9F5FCF"/>
                                  </a:solidFill>
                                  <a:latin typeface="Cambria Math" panose="02040503050406030204" pitchFamily="18" charset="0"/>
                                </a:rPr>
                                <m:t>𝑆</m:t>
                              </m:r>
                            </m:e>
                            <m:sub>
                              <m:r>
                                <a:rPr lang="en-US" sz="5000" b="0" i="1" smtClean="0">
                                  <a:solidFill>
                                    <a:srgbClr val="9F5FCF"/>
                                  </a:solidFill>
                                  <a:latin typeface="Cambria Math" panose="02040503050406030204" pitchFamily="18" charset="0"/>
                                </a:rPr>
                                <m:t>4</m:t>
                              </m:r>
                            </m:sub>
                          </m:sSub>
                        </m:e>
                      </m:acc>
                      <m:r>
                        <a:rPr lang="en-US" sz="5000" i="1">
                          <a:latin typeface="Cambria Math" panose="02040503050406030204" pitchFamily="18" charset="0"/>
                        </a:rPr>
                        <m:t>=</m:t>
                      </m:r>
                      <m:r>
                        <a:rPr lang="en-US" sz="5000" b="0" i="1" smtClean="0">
                          <a:latin typeface="Cambria Math" panose="02040503050406030204" pitchFamily="18" charset="0"/>
                        </a:rPr>
                        <m:t>1</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i="1">
                          <a:latin typeface="Cambria Math" panose="02040503050406030204" pitchFamily="18" charset="0"/>
                        </a:rPr>
                        <m:t>+0</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p:txBody>
          </p:sp>
        </mc:Choice>
        <mc:Fallback xmlns="">
          <p:sp>
            <p:nvSpPr>
              <p:cNvPr id="30" name="TextBox 29">
                <a:extLst>
                  <a:ext uri="{FF2B5EF4-FFF2-40B4-BE49-F238E27FC236}">
                    <a16:creationId xmlns:a16="http://schemas.microsoft.com/office/drawing/2014/main" id="{FD8163EC-767C-445F-A0BA-E06D9D2248CA}"/>
                  </a:ext>
                </a:extLst>
              </p:cNvPr>
              <p:cNvSpPr txBox="1">
                <a:spLocks noRot="1" noChangeAspect="1" noMove="1" noResize="1" noEditPoints="1" noAdjustHandles="1" noChangeArrowheads="1" noChangeShapeType="1" noTextEdit="1"/>
              </p:cNvSpPr>
              <p:nvPr/>
            </p:nvSpPr>
            <p:spPr>
              <a:xfrm>
                <a:off x="560982" y="3236148"/>
                <a:ext cx="4406142" cy="356379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804EA7C-38F0-41E6-B67E-738A9F70C32F}"/>
                  </a:ext>
                </a:extLst>
              </p:cNvPr>
              <p:cNvSpPr txBox="1"/>
              <p:nvPr/>
            </p:nvSpPr>
            <p:spPr>
              <a:xfrm>
                <a:off x="9391106" y="5087230"/>
                <a:ext cx="893450"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271137"/>
                              </a:solidFill>
                              <a:latin typeface="Cambria Math" panose="02040503050406030204" pitchFamily="18" charset="0"/>
                            </a:rPr>
                          </m:ctrlPr>
                        </m:accPr>
                        <m:e>
                          <m:sSub>
                            <m:sSubPr>
                              <m:ctrlPr>
                                <a:rPr lang="en-US" sz="4800" b="0" i="1" smtClean="0">
                                  <a:solidFill>
                                    <a:srgbClr val="271137"/>
                                  </a:solidFill>
                                  <a:latin typeface="Cambria Math" panose="02040503050406030204" pitchFamily="18" charset="0"/>
                                </a:rPr>
                              </m:ctrlPr>
                            </m:sSubPr>
                            <m:e>
                              <m:r>
                                <a:rPr lang="en-US" sz="4800" b="0" i="1" smtClean="0">
                                  <a:solidFill>
                                    <a:srgbClr val="271137"/>
                                  </a:solidFill>
                                  <a:latin typeface="Cambria Math" panose="02040503050406030204" pitchFamily="18" charset="0"/>
                                </a:rPr>
                                <m:t>𝑆</m:t>
                              </m:r>
                            </m:e>
                            <m:sub>
                              <m:r>
                                <a:rPr lang="en-US" sz="4800" b="0" i="1" smtClean="0">
                                  <a:solidFill>
                                    <a:srgbClr val="271137"/>
                                  </a:solidFill>
                                  <a:latin typeface="Cambria Math" panose="02040503050406030204" pitchFamily="18" charset="0"/>
                                </a:rPr>
                                <m:t>1</m:t>
                              </m:r>
                            </m:sub>
                          </m:sSub>
                        </m:e>
                      </m:acc>
                    </m:oMath>
                  </m:oMathPara>
                </a14:m>
                <a:endParaRPr lang="en-CA" sz="4800" dirty="0">
                  <a:solidFill>
                    <a:srgbClr val="9F5FCF"/>
                  </a:solidFill>
                </a:endParaRPr>
              </a:p>
            </p:txBody>
          </p:sp>
        </mc:Choice>
        <mc:Fallback xmlns="">
          <p:sp>
            <p:nvSpPr>
              <p:cNvPr id="38" name="TextBox 37">
                <a:extLst>
                  <a:ext uri="{FF2B5EF4-FFF2-40B4-BE49-F238E27FC236}">
                    <a16:creationId xmlns:a16="http://schemas.microsoft.com/office/drawing/2014/main" id="{A804EA7C-38F0-41E6-B67E-738A9F70C32F}"/>
                  </a:ext>
                </a:extLst>
              </p:cNvPr>
              <p:cNvSpPr txBox="1">
                <a:spLocks noRot="1" noChangeAspect="1" noMove="1" noResize="1" noEditPoints="1" noAdjustHandles="1" noChangeArrowheads="1" noChangeShapeType="1" noTextEdit="1"/>
              </p:cNvSpPr>
              <p:nvPr/>
            </p:nvSpPr>
            <p:spPr>
              <a:xfrm>
                <a:off x="9391106" y="5087230"/>
                <a:ext cx="893450" cy="92544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1383E2A-DFD0-46DC-89E1-AE7B540E807A}"/>
                  </a:ext>
                </a:extLst>
              </p:cNvPr>
              <p:cNvSpPr txBox="1"/>
              <p:nvPr/>
            </p:nvSpPr>
            <p:spPr>
              <a:xfrm>
                <a:off x="10318207" y="3060673"/>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441D61"/>
                              </a:solidFill>
                              <a:latin typeface="Cambria Math" panose="02040503050406030204" pitchFamily="18" charset="0"/>
                            </a:rPr>
                          </m:ctrlPr>
                        </m:accPr>
                        <m:e>
                          <m:sSub>
                            <m:sSubPr>
                              <m:ctrlPr>
                                <a:rPr lang="en-US" sz="4800" b="0" i="1" smtClean="0">
                                  <a:solidFill>
                                    <a:srgbClr val="441D61"/>
                                  </a:solidFill>
                                  <a:latin typeface="Cambria Math" panose="02040503050406030204" pitchFamily="18" charset="0"/>
                                </a:rPr>
                              </m:ctrlPr>
                            </m:sSubPr>
                            <m:e>
                              <m:r>
                                <a:rPr lang="en-US" sz="4800" b="0" i="1" smtClean="0">
                                  <a:solidFill>
                                    <a:srgbClr val="441D61"/>
                                  </a:solidFill>
                                  <a:latin typeface="Cambria Math" panose="02040503050406030204" pitchFamily="18" charset="0"/>
                                </a:rPr>
                                <m:t>𝑆</m:t>
                              </m:r>
                            </m:e>
                            <m:sub>
                              <m:r>
                                <a:rPr lang="en-US" sz="4800" b="0" i="1" smtClean="0">
                                  <a:solidFill>
                                    <a:srgbClr val="441D61"/>
                                  </a:solidFill>
                                  <a:latin typeface="Cambria Math" panose="02040503050406030204" pitchFamily="18" charset="0"/>
                                </a:rPr>
                                <m:t>2</m:t>
                              </m:r>
                            </m:sub>
                          </m:sSub>
                        </m:e>
                      </m:acc>
                    </m:oMath>
                  </m:oMathPara>
                </a14:m>
                <a:endParaRPr lang="en-CA" sz="4800" dirty="0">
                  <a:solidFill>
                    <a:srgbClr val="9F5FCF"/>
                  </a:solidFill>
                </a:endParaRPr>
              </a:p>
            </p:txBody>
          </p:sp>
        </mc:Choice>
        <mc:Fallback xmlns="">
          <p:sp>
            <p:nvSpPr>
              <p:cNvPr id="40" name="TextBox 39">
                <a:extLst>
                  <a:ext uri="{FF2B5EF4-FFF2-40B4-BE49-F238E27FC236}">
                    <a16:creationId xmlns:a16="http://schemas.microsoft.com/office/drawing/2014/main" id="{71383E2A-DFD0-46DC-89E1-AE7B540E807A}"/>
                  </a:ext>
                </a:extLst>
              </p:cNvPr>
              <p:cNvSpPr txBox="1">
                <a:spLocks noRot="1" noChangeAspect="1" noMove="1" noResize="1" noEditPoints="1" noAdjustHandles="1" noChangeArrowheads="1" noChangeShapeType="1" noTextEdit="1"/>
              </p:cNvSpPr>
              <p:nvPr/>
            </p:nvSpPr>
            <p:spPr>
              <a:xfrm>
                <a:off x="10318207" y="3060673"/>
                <a:ext cx="907684" cy="925446"/>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E0215B8-A3AC-4CEE-94E6-738FD5A077DA}"/>
                  </a:ext>
                </a:extLst>
              </p:cNvPr>
              <p:cNvSpPr txBox="1"/>
              <p:nvPr/>
            </p:nvSpPr>
            <p:spPr>
              <a:xfrm>
                <a:off x="9946278" y="1647344"/>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sSub>
                            <m:sSubPr>
                              <m:ctrlPr>
                                <a:rPr lang="en-US" sz="4800" b="0" i="1" smtClean="0">
                                  <a:solidFill>
                                    <a:srgbClr val="7030A0"/>
                                  </a:solidFill>
                                  <a:latin typeface="Cambria Math" panose="02040503050406030204" pitchFamily="18" charset="0"/>
                                </a:rPr>
                              </m:ctrlPr>
                            </m:sSubPr>
                            <m:e>
                              <m:r>
                                <a:rPr lang="en-US" sz="4800" b="0" i="1" smtClean="0">
                                  <a:solidFill>
                                    <a:srgbClr val="7030A0"/>
                                  </a:solidFill>
                                  <a:latin typeface="Cambria Math" panose="02040503050406030204" pitchFamily="18" charset="0"/>
                                </a:rPr>
                                <m:t>𝑆</m:t>
                              </m:r>
                            </m:e>
                            <m:sub>
                              <m:r>
                                <a:rPr lang="en-US" sz="4800" b="0" i="1" smtClean="0">
                                  <a:solidFill>
                                    <a:srgbClr val="7030A0"/>
                                  </a:solidFill>
                                  <a:latin typeface="Cambria Math" panose="02040503050406030204" pitchFamily="18" charset="0"/>
                                </a:rPr>
                                <m:t>3</m:t>
                              </m:r>
                            </m:sub>
                          </m:sSub>
                        </m:e>
                      </m:acc>
                    </m:oMath>
                  </m:oMathPara>
                </a14:m>
                <a:endParaRPr lang="en-CA" sz="4800" dirty="0">
                  <a:solidFill>
                    <a:srgbClr val="9F5FCF"/>
                  </a:solidFill>
                </a:endParaRPr>
              </a:p>
            </p:txBody>
          </p:sp>
        </mc:Choice>
        <mc:Fallback xmlns="">
          <p:sp>
            <p:nvSpPr>
              <p:cNvPr id="42" name="TextBox 41">
                <a:extLst>
                  <a:ext uri="{FF2B5EF4-FFF2-40B4-BE49-F238E27FC236}">
                    <a16:creationId xmlns:a16="http://schemas.microsoft.com/office/drawing/2014/main" id="{DE0215B8-A3AC-4CEE-94E6-738FD5A077DA}"/>
                  </a:ext>
                </a:extLst>
              </p:cNvPr>
              <p:cNvSpPr txBox="1">
                <a:spLocks noRot="1" noChangeAspect="1" noMove="1" noResize="1" noEditPoints="1" noAdjustHandles="1" noChangeArrowheads="1" noChangeShapeType="1" noTextEdit="1"/>
              </p:cNvSpPr>
              <p:nvPr/>
            </p:nvSpPr>
            <p:spPr>
              <a:xfrm>
                <a:off x="9946278" y="1647344"/>
                <a:ext cx="907684" cy="92544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E4474B-D527-4C65-9376-D0D9BCEDC56A}"/>
                  </a:ext>
                </a:extLst>
              </p:cNvPr>
              <p:cNvSpPr txBox="1"/>
              <p:nvPr/>
            </p:nvSpPr>
            <p:spPr>
              <a:xfrm>
                <a:off x="9735822" y="709358"/>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9F5FCF"/>
                              </a:solidFill>
                              <a:latin typeface="Cambria Math" panose="02040503050406030204" pitchFamily="18" charset="0"/>
                            </a:rPr>
                          </m:ctrlPr>
                        </m:accPr>
                        <m:e>
                          <m:sSub>
                            <m:sSubPr>
                              <m:ctrlPr>
                                <a:rPr lang="en-US" sz="4800" b="0" i="1" smtClean="0">
                                  <a:solidFill>
                                    <a:srgbClr val="9F5FCF"/>
                                  </a:solidFill>
                                  <a:latin typeface="Cambria Math" panose="02040503050406030204" pitchFamily="18" charset="0"/>
                                </a:rPr>
                              </m:ctrlPr>
                            </m:sSubPr>
                            <m:e>
                              <m:r>
                                <a:rPr lang="en-US" sz="4800" b="0" i="1" smtClean="0">
                                  <a:solidFill>
                                    <a:srgbClr val="9F5FCF"/>
                                  </a:solidFill>
                                  <a:latin typeface="Cambria Math" panose="02040503050406030204" pitchFamily="18" charset="0"/>
                                </a:rPr>
                                <m:t>𝑆</m:t>
                              </m:r>
                            </m:e>
                            <m:sub>
                              <m:r>
                                <a:rPr lang="en-US" sz="4800" b="0" i="1" smtClean="0">
                                  <a:solidFill>
                                    <a:srgbClr val="9F5FCF"/>
                                  </a:solidFill>
                                  <a:latin typeface="Cambria Math" panose="02040503050406030204" pitchFamily="18" charset="0"/>
                                </a:rPr>
                                <m:t>4</m:t>
                              </m:r>
                            </m:sub>
                          </m:sSub>
                        </m:e>
                      </m:acc>
                    </m:oMath>
                  </m:oMathPara>
                </a14:m>
                <a:endParaRPr lang="en-CA" sz="4800" dirty="0">
                  <a:solidFill>
                    <a:srgbClr val="9F5FCF"/>
                  </a:solidFill>
                </a:endParaRPr>
              </a:p>
            </p:txBody>
          </p:sp>
        </mc:Choice>
        <mc:Fallback xmlns="">
          <p:sp>
            <p:nvSpPr>
              <p:cNvPr id="44" name="TextBox 43">
                <a:extLst>
                  <a:ext uri="{FF2B5EF4-FFF2-40B4-BE49-F238E27FC236}">
                    <a16:creationId xmlns:a16="http://schemas.microsoft.com/office/drawing/2014/main" id="{3AE4474B-D527-4C65-9376-D0D9BCEDC56A}"/>
                  </a:ext>
                </a:extLst>
              </p:cNvPr>
              <p:cNvSpPr txBox="1">
                <a:spLocks noRot="1" noChangeAspect="1" noMove="1" noResize="1" noEditPoints="1" noAdjustHandles="1" noChangeArrowheads="1" noChangeShapeType="1" noTextEdit="1"/>
              </p:cNvSpPr>
              <p:nvPr/>
            </p:nvSpPr>
            <p:spPr>
              <a:xfrm>
                <a:off x="9735822" y="709358"/>
                <a:ext cx="907684" cy="925446"/>
              </a:xfrm>
              <a:prstGeom prst="rect">
                <a:avLst/>
              </a:prstGeom>
              <a:blipFill>
                <a:blip r:embed="rId11"/>
                <a:stretch>
                  <a:fillRect/>
                </a:stretch>
              </a:blipFill>
            </p:spPr>
            <p:txBody>
              <a:bodyPr/>
              <a:lstStyle/>
              <a:p>
                <a:r>
                  <a:rPr lang="en-CA">
                    <a:noFill/>
                  </a:rPr>
                  <a:t> </a:t>
                </a:r>
              </a:p>
            </p:txBody>
          </p:sp>
        </mc:Fallback>
      </mc:AlternateContent>
      <p:sp>
        <p:nvSpPr>
          <p:cNvPr id="47" name="TextBox 46">
            <a:extLst>
              <a:ext uri="{FF2B5EF4-FFF2-40B4-BE49-F238E27FC236}">
                <a16:creationId xmlns:a16="http://schemas.microsoft.com/office/drawing/2014/main" id="{872CAC08-716D-426A-BAC7-B8E42D4578DF}"/>
              </a:ext>
            </a:extLst>
          </p:cNvPr>
          <p:cNvSpPr txBox="1"/>
          <p:nvPr/>
        </p:nvSpPr>
        <p:spPr>
          <a:xfrm>
            <a:off x="254001" y="812357"/>
            <a:ext cx="7048500" cy="1200329"/>
          </a:xfrm>
          <a:prstGeom prst="rect">
            <a:avLst/>
          </a:prstGeom>
          <a:noFill/>
        </p:spPr>
        <p:txBody>
          <a:bodyPr wrap="square" rtlCol="0">
            <a:spAutoFit/>
          </a:bodyPr>
          <a:lstStyle/>
          <a:p>
            <a:r>
              <a:rPr lang="en-US" sz="3600" dirty="0"/>
              <a:t>How much time has passed on a clock travelling on </a:t>
            </a:r>
            <a:r>
              <a:rPr lang="en-US" sz="3600" dirty="0">
                <a:solidFill>
                  <a:srgbClr val="0070C0"/>
                </a:solidFill>
              </a:rPr>
              <a:t>this worldline</a:t>
            </a:r>
            <a:r>
              <a:rPr lang="en-US" sz="3600" dirty="0"/>
              <a:t>?</a:t>
            </a:r>
            <a:endParaRPr lang="en-CA" sz="3600" dirty="0"/>
          </a:p>
        </p:txBody>
      </p:sp>
      <p:sp>
        <p:nvSpPr>
          <p:cNvPr id="51" name="TextBox 50">
            <a:extLst>
              <a:ext uri="{FF2B5EF4-FFF2-40B4-BE49-F238E27FC236}">
                <a16:creationId xmlns:a16="http://schemas.microsoft.com/office/drawing/2014/main" id="{53A21692-E7AA-421A-92F9-2A241AB6F84C}"/>
              </a:ext>
            </a:extLst>
          </p:cNvPr>
          <p:cNvSpPr txBox="1"/>
          <p:nvPr/>
        </p:nvSpPr>
        <p:spPr>
          <a:xfrm>
            <a:off x="217715" y="2082357"/>
            <a:ext cx="7048500" cy="1200329"/>
          </a:xfrm>
          <a:prstGeom prst="rect">
            <a:avLst/>
          </a:prstGeom>
          <a:noFill/>
        </p:spPr>
        <p:txBody>
          <a:bodyPr wrap="square" rtlCol="0">
            <a:spAutoFit/>
          </a:bodyPr>
          <a:lstStyle/>
          <a:p>
            <a:r>
              <a:rPr lang="en-US" sz="3600" dirty="0"/>
              <a:t>Add up the proper times for each linear segment!</a:t>
            </a:r>
            <a:endParaRPr lang="en-CA" sz="3600" dirty="0"/>
          </a:p>
        </p:txBody>
      </p:sp>
      <p:cxnSp>
        <p:nvCxnSpPr>
          <p:cNvPr id="11" name="Straight Connector 10">
            <a:extLst>
              <a:ext uri="{FF2B5EF4-FFF2-40B4-BE49-F238E27FC236}">
                <a16:creationId xmlns:a16="http://schemas.microsoft.com/office/drawing/2014/main" id="{542F1C24-053C-4017-9234-0BFAB859568A}"/>
              </a:ext>
            </a:extLst>
          </p:cNvPr>
          <p:cNvCxnSpPr>
            <a:cxnSpLocks/>
          </p:cNvCxnSpPr>
          <p:nvPr/>
        </p:nvCxnSpPr>
        <p:spPr>
          <a:xfrm flipV="1">
            <a:off x="8230055" y="4122057"/>
            <a:ext cx="1871888" cy="2487965"/>
          </a:xfrm>
          <a:prstGeom prst="line">
            <a:avLst/>
          </a:prstGeom>
          <a:ln w="76200">
            <a:solidFill>
              <a:srgbClr val="2711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B9220C-4C4E-41F5-B7C7-7DBFDDCBA977}"/>
              </a:ext>
            </a:extLst>
          </p:cNvPr>
          <p:cNvCxnSpPr>
            <a:cxnSpLocks/>
          </p:cNvCxnSpPr>
          <p:nvPr/>
        </p:nvCxnSpPr>
        <p:spPr>
          <a:xfrm flipV="1">
            <a:off x="10101942" y="2873829"/>
            <a:ext cx="0" cy="1248228"/>
          </a:xfrm>
          <a:prstGeom prst="line">
            <a:avLst/>
          </a:prstGeom>
          <a:ln w="76200">
            <a:solidFill>
              <a:srgbClr val="441D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7A7812-CE84-47BC-AC47-DA05E9CF3E0D}"/>
              </a:ext>
            </a:extLst>
          </p:cNvPr>
          <p:cNvCxnSpPr>
            <a:cxnSpLocks/>
          </p:cNvCxnSpPr>
          <p:nvPr/>
        </p:nvCxnSpPr>
        <p:spPr>
          <a:xfrm flipH="1" flipV="1">
            <a:off x="9507488" y="1616765"/>
            <a:ext cx="601081" cy="1266214"/>
          </a:xfrm>
          <a:prstGeom prst="line">
            <a:avLst/>
          </a:prstGeom>
          <a:ln w="762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DB718D-12E1-4DB3-9F58-73C2AA15E1D0}"/>
              </a:ext>
            </a:extLst>
          </p:cNvPr>
          <p:cNvCxnSpPr>
            <a:cxnSpLocks/>
          </p:cNvCxnSpPr>
          <p:nvPr/>
        </p:nvCxnSpPr>
        <p:spPr>
          <a:xfrm flipV="1">
            <a:off x="9512221" y="943429"/>
            <a:ext cx="0" cy="707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5C1A39A-A8EE-4036-8775-AF5FCD351B6D}"/>
              </a:ext>
            </a:extLst>
          </p:cNvPr>
          <p:cNvGrpSpPr/>
          <p:nvPr/>
        </p:nvGrpSpPr>
        <p:grpSpPr>
          <a:xfrm>
            <a:off x="10264091" y="4259992"/>
            <a:ext cx="1574947" cy="1683170"/>
            <a:chOff x="6143430" y="2728665"/>
            <a:chExt cx="1574947" cy="1683170"/>
          </a:xfrm>
        </p:grpSpPr>
        <p:grpSp>
          <p:nvGrpSpPr>
            <p:cNvPr id="13" name="Group 12">
              <a:extLst>
                <a:ext uri="{FF2B5EF4-FFF2-40B4-BE49-F238E27FC236}">
                  <a16:creationId xmlns:a16="http://schemas.microsoft.com/office/drawing/2014/main" id="{200F33A9-211D-400B-97D0-F474A3AEBA59}"/>
                </a:ext>
              </a:extLst>
            </p:cNvPr>
            <p:cNvGrpSpPr/>
            <p:nvPr/>
          </p:nvGrpSpPr>
          <p:grpSpPr>
            <a:xfrm>
              <a:off x="6498874" y="3424813"/>
              <a:ext cx="566514" cy="624948"/>
              <a:chOff x="7546971" y="4661143"/>
              <a:chExt cx="1001943" cy="1000262"/>
            </a:xfrm>
          </p:grpSpPr>
          <p:cxnSp>
            <p:nvCxnSpPr>
              <p:cNvPr id="28" name="Straight Arrow Connector 27">
                <a:extLst>
                  <a:ext uri="{FF2B5EF4-FFF2-40B4-BE49-F238E27FC236}">
                    <a16:creationId xmlns:a16="http://schemas.microsoft.com/office/drawing/2014/main" id="{7A5059AC-D43B-4C8D-BDF7-36AB787AABCB}"/>
                  </a:ext>
                </a:extLst>
              </p:cNvPr>
              <p:cNvCxnSpPr>
                <a:cxnSpLocks/>
              </p:cNvCxnSpPr>
              <p:nvPr/>
            </p:nvCxnSpPr>
            <p:spPr>
              <a:xfrm>
                <a:off x="7546971" y="5638916"/>
                <a:ext cx="100194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4B4E33CA-2E35-4054-8AB9-E82B9BD54171}"/>
                  </a:ext>
                </a:extLst>
              </p:cNvPr>
              <p:cNvCxnSpPr>
                <a:cxnSpLocks/>
              </p:cNvCxnSpPr>
              <p:nvPr/>
            </p:nvCxnSpPr>
            <p:spPr>
              <a:xfrm flipV="1">
                <a:off x="7570440" y="4661143"/>
                <a:ext cx="0" cy="1000262"/>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9442DED-8D10-4DAB-88D6-6411AAF41C54}"/>
                    </a:ext>
                  </a:extLst>
                </p:cNvPr>
                <p:cNvSpPr txBox="1"/>
                <p:nvPr/>
              </p:nvSpPr>
              <p:spPr>
                <a:xfrm>
                  <a:off x="6925852" y="3703949"/>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solidFill>
                      <a:srgbClr val="9F5FCF"/>
                    </a:solidFill>
                  </a:endParaRPr>
                </a:p>
              </p:txBody>
            </p:sp>
          </mc:Choice>
          <mc:Fallback xmlns="">
            <p:sp>
              <p:nvSpPr>
                <p:cNvPr id="31" name="TextBox 30">
                  <a:extLst>
                    <a:ext uri="{FF2B5EF4-FFF2-40B4-BE49-F238E27FC236}">
                      <a16:creationId xmlns:a16="http://schemas.microsoft.com/office/drawing/2014/main" id="{29442DED-8D10-4DAB-88D6-6411AAF41C54}"/>
                    </a:ext>
                  </a:extLst>
                </p:cNvPr>
                <p:cNvSpPr txBox="1">
                  <a:spLocks noRot="1" noChangeAspect="1" noMove="1" noResize="1" noEditPoints="1" noAdjustHandles="1" noChangeArrowheads="1" noChangeShapeType="1" noTextEdit="1"/>
                </p:cNvSpPr>
                <p:nvPr/>
              </p:nvSpPr>
              <p:spPr>
                <a:xfrm>
                  <a:off x="6925852" y="3703949"/>
                  <a:ext cx="792525" cy="70788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F2C445C-F07B-4CE8-96DF-07A9D979D8F4}"/>
                    </a:ext>
                  </a:extLst>
                </p:cNvPr>
                <p:cNvSpPr txBox="1"/>
                <p:nvPr/>
              </p:nvSpPr>
              <p:spPr>
                <a:xfrm>
                  <a:off x="6143430" y="2728665"/>
                  <a:ext cx="736419"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9F5FCF"/>
                    </a:solidFill>
                  </a:endParaRPr>
                </a:p>
              </p:txBody>
            </p:sp>
          </mc:Choice>
          <mc:Fallback xmlns="">
            <p:sp>
              <p:nvSpPr>
                <p:cNvPr id="32" name="TextBox 31">
                  <a:extLst>
                    <a:ext uri="{FF2B5EF4-FFF2-40B4-BE49-F238E27FC236}">
                      <a16:creationId xmlns:a16="http://schemas.microsoft.com/office/drawing/2014/main" id="{BF2C445C-F07B-4CE8-96DF-07A9D979D8F4}"/>
                    </a:ext>
                  </a:extLst>
                </p:cNvPr>
                <p:cNvSpPr txBox="1">
                  <a:spLocks noRot="1" noChangeAspect="1" noMove="1" noResize="1" noEditPoints="1" noAdjustHandles="1" noChangeArrowheads="1" noChangeShapeType="1" noTextEdit="1"/>
                </p:cNvSpPr>
                <p:nvPr/>
              </p:nvSpPr>
              <p:spPr>
                <a:xfrm>
                  <a:off x="6143430" y="2728665"/>
                  <a:ext cx="736419" cy="707886"/>
                </a:xfrm>
                <a:prstGeom prst="rect">
                  <a:avLst/>
                </a:prstGeom>
                <a:blipFill>
                  <a:blip r:embed="rId13"/>
                  <a:stretch>
                    <a:fillRect/>
                  </a:stretch>
                </a:blipFill>
              </p:spPr>
              <p:txBody>
                <a:bodyPr/>
                <a:lstStyle/>
                <a:p>
                  <a:r>
                    <a:rPr lang="en-CA">
                      <a:noFill/>
                    </a:rPr>
                    <a:t> </a:t>
                  </a:r>
                </a:p>
              </p:txBody>
            </p:sp>
          </mc:Fallback>
        </mc:AlternateContent>
      </p:grpSp>
      <p:grpSp>
        <p:nvGrpSpPr>
          <p:cNvPr id="16" name="Group 15">
            <a:extLst>
              <a:ext uri="{FF2B5EF4-FFF2-40B4-BE49-F238E27FC236}">
                <a16:creationId xmlns:a16="http://schemas.microsoft.com/office/drawing/2014/main" id="{FE98EE39-DB94-458E-883A-343697417E23}"/>
              </a:ext>
            </a:extLst>
          </p:cNvPr>
          <p:cNvGrpSpPr/>
          <p:nvPr/>
        </p:nvGrpSpPr>
        <p:grpSpPr>
          <a:xfrm>
            <a:off x="8365855" y="4127465"/>
            <a:ext cx="0" cy="2453748"/>
            <a:chOff x="8356330" y="4127465"/>
            <a:chExt cx="0" cy="2453748"/>
          </a:xfrm>
        </p:grpSpPr>
        <p:cxnSp>
          <p:nvCxnSpPr>
            <p:cNvPr id="35" name="Straight Arrow Connector 34">
              <a:extLst>
                <a:ext uri="{FF2B5EF4-FFF2-40B4-BE49-F238E27FC236}">
                  <a16:creationId xmlns:a16="http://schemas.microsoft.com/office/drawing/2014/main" id="{A06A9A15-B6DA-459E-A7A9-B42BE2532627}"/>
                </a:ext>
              </a:extLst>
            </p:cNvPr>
            <p:cNvCxnSpPr>
              <a:cxnSpLocks/>
            </p:cNvCxnSpPr>
            <p:nvPr/>
          </p:nvCxnSpPr>
          <p:spPr>
            <a:xfrm flipV="1">
              <a:off x="8356330" y="5956265"/>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CFA9E7A-9CB6-4F54-A6AF-2CA6219E48FE}"/>
                </a:ext>
              </a:extLst>
            </p:cNvPr>
            <p:cNvCxnSpPr>
              <a:cxnSpLocks/>
            </p:cNvCxnSpPr>
            <p:nvPr/>
          </p:nvCxnSpPr>
          <p:spPr>
            <a:xfrm flipV="1">
              <a:off x="8356330" y="5346665"/>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E27DC287-DF82-4306-A55C-DD989FF54873}"/>
                </a:ext>
              </a:extLst>
            </p:cNvPr>
            <p:cNvCxnSpPr>
              <a:cxnSpLocks/>
            </p:cNvCxnSpPr>
            <p:nvPr/>
          </p:nvCxnSpPr>
          <p:spPr>
            <a:xfrm flipV="1">
              <a:off x="8356330" y="4746590"/>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3F7E3B1A-BA85-4D1E-A2F7-0C06F3DC46A9}"/>
                </a:ext>
              </a:extLst>
            </p:cNvPr>
            <p:cNvCxnSpPr>
              <a:cxnSpLocks/>
            </p:cNvCxnSpPr>
            <p:nvPr/>
          </p:nvCxnSpPr>
          <p:spPr>
            <a:xfrm flipV="1">
              <a:off x="8356330" y="4127465"/>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45" name="Group 44">
            <a:extLst>
              <a:ext uri="{FF2B5EF4-FFF2-40B4-BE49-F238E27FC236}">
                <a16:creationId xmlns:a16="http://schemas.microsoft.com/office/drawing/2014/main" id="{DCE07FBC-E95C-4CA8-B734-E55DB40BD42B}"/>
              </a:ext>
            </a:extLst>
          </p:cNvPr>
          <p:cNvGrpSpPr/>
          <p:nvPr/>
        </p:nvGrpSpPr>
        <p:grpSpPr>
          <a:xfrm rot="5400000">
            <a:off x="9275493" y="3227353"/>
            <a:ext cx="0" cy="1834623"/>
            <a:chOff x="8356330" y="4746590"/>
            <a:chExt cx="0" cy="1834623"/>
          </a:xfrm>
        </p:grpSpPr>
        <p:cxnSp>
          <p:nvCxnSpPr>
            <p:cNvPr id="46" name="Straight Arrow Connector 45">
              <a:extLst>
                <a:ext uri="{FF2B5EF4-FFF2-40B4-BE49-F238E27FC236}">
                  <a16:creationId xmlns:a16="http://schemas.microsoft.com/office/drawing/2014/main" id="{B16A7635-3485-42E4-9810-B8B5F7DC04C2}"/>
                </a:ext>
              </a:extLst>
            </p:cNvPr>
            <p:cNvCxnSpPr>
              <a:cxnSpLocks/>
            </p:cNvCxnSpPr>
            <p:nvPr/>
          </p:nvCxnSpPr>
          <p:spPr>
            <a:xfrm flipV="1">
              <a:off x="8356330" y="5956265"/>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A602F3C6-AA01-43E7-AE65-F5EF562AFEE6}"/>
                </a:ext>
              </a:extLst>
            </p:cNvPr>
            <p:cNvCxnSpPr>
              <a:cxnSpLocks/>
            </p:cNvCxnSpPr>
            <p:nvPr/>
          </p:nvCxnSpPr>
          <p:spPr>
            <a:xfrm flipV="1">
              <a:off x="8356330" y="5346665"/>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2022E151-CF35-4076-9A82-16FA9F53EA9E}"/>
                </a:ext>
              </a:extLst>
            </p:cNvPr>
            <p:cNvCxnSpPr>
              <a:cxnSpLocks/>
            </p:cNvCxnSpPr>
            <p:nvPr/>
          </p:nvCxnSpPr>
          <p:spPr>
            <a:xfrm flipV="1">
              <a:off x="8356330" y="4746590"/>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52" name="Group 51">
            <a:extLst>
              <a:ext uri="{FF2B5EF4-FFF2-40B4-BE49-F238E27FC236}">
                <a16:creationId xmlns:a16="http://schemas.microsoft.com/office/drawing/2014/main" id="{AF993CF6-45C5-49C3-8C2E-243DCE1A79C1}"/>
              </a:ext>
            </a:extLst>
          </p:cNvPr>
          <p:cNvGrpSpPr/>
          <p:nvPr/>
        </p:nvGrpSpPr>
        <p:grpSpPr>
          <a:xfrm>
            <a:off x="10334355" y="2882865"/>
            <a:ext cx="0" cy="1234548"/>
            <a:chOff x="8356330" y="5346665"/>
            <a:chExt cx="0" cy="1234548"/>
          </a:xfrm>
        </p:grpSpPr>
        <p:cxnSp>
          <p:nvCxnSpPr>
            <p:cNvPr id="53" name="Straight Arrow Connector 52">
              <a:extLst>
                <a:ext uri="{FF2B5EF4-FFF2-40B4-BE49-F238E27FC236}">
                  <a16:creationId xmlns:a16="http://schemas.microsoft.com/office/drawing/2014/main" id="{49F087F1-6713-4CFE-8DA8-84732F1BEE32}"/>
                </a:ext>
              </a:extLst>
            </p:cNvPr>
            <p:cNvCxnSpPr>
              <a:cxnSpLocks/>
            </p:cNvCxnSpPr>
            <p:nvPr/>
          </p:nvCxnSpPr>
          <p:spPr>
            <a:xfrm flipV="1">
              <a:off x="8356330" y="5956265"/>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4" name="Straight Arrow Connector 53">
              <a:extLst>
                <a:ext uri="{FF2B5EF4-FFF2-40B4-BE49-F238E27FC236}">
                  <a16:creationId xmlns:a16="http://schemas.microsoft.com/office/drawing/2014/main" id="{2668DCD2-4223-4E47-ADEA-CA0122B92CCE}"/>
                </a:ext>
              </a:extLst>
            </p:cNvPr>
            <p:cNvCxnSpPr>
              <a:cxnSpLocks/>
            </p:cNvCxnSpPr>
            <p:nvPr/>
          </p:nvCxnSpPr>
          <p:spPr>
            <a:xfrm flipV="1">
              <a:off x="8356330" y="5346665"/>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57" name="Group 56">
            <a:extLst>
              <a:ext uri="{FF2B5EF4-FFF2-40B4-BE49-F238E27FC236}">
                <a16:creationId xmlns:a16="http://schemas.microsoft.com/office/drawing/2014/main" id="{ACAD9273-EB77-4ACD-BD71-6E85CF518E7E}"/>
              </a:ext>
            </a:extLst>
          </p:cNvPr>
          <p:cNvGrpSpPr/>
          <p:nvPr/>
        </p:nvGrpSpPr>
        <p:grpSpPr>
          <a:xfrm>
            <a:off x="9419955" y="1663665"/>
            <a:ext cx="0" cy="1234548"/>
            <a:chOff x="8356330" y="5346665"/>
            <a:chExt cx="0" cy="1234548"/>
          </a:xfrm>
        </p:grpSpPr>
        <p:cxnSp>
          <p:nvCxnSpPr>
            <p:cNvPr id="58" name="Straight Arrow Connector 57">
              <a:extLst>
                <a:ext uri="{FF2B5EF4-FFF2-40B4-BE49-F238E27FC236}">
                  <a16:creationId xmlns:a16="http://schemas.microsoft.com/office/drawing/2014/main" id="{6DD74718-A9D7-470C-8AF0-63961CC2F9A4}"/>
                </a:ext>
              </a:extLst>
            </p:cNvPr>
            <p:cNvCxnSpPr>
              <a:cxnSpLocks/>
            </p:cNvCxnSpPr>
            <p:nvPr/>
          </p:nvCxnSpPr>
          <p:spPr>
            <a:xfrm flipV="1">
              <a:off x="8356330" y="5956265"/>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917B5B2E-C8B7-4393-BAC8-CD0700C202D4}"/>
                </a:ext>
              </a:extLst>
            </p:cNvPr>
            <p:cNvCxnSpPr>
              <a:cxnSpLocks/>
            </p:cNvCxnSpPr>
            <p:nvPr/>
          </p:nvCxnSpPr>
          <p:spPr>
            <a:xfrm flipV="1">
              <a:off x="8356330" y="5346665"/>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61" name="Straight Arrow Connector 60">
            <a:extLst>
              <a:ext uri="{FF2B5EF4-FFF2-40B4-BE49-F238E27FC236}">
                <a16:creationId xmlns:a16="http://schemas.microsoft.com/office/drawing/2014/main" id="{CAEFD12F-704B-4AAD-8DAA-6F34FB872977}"/>
              </a:ext>
            </a:extLst>
          </p:cNvPr>
          <p:cNvCxnSpPr>
            <a:cxnSpLocks/>
          </p:cNvCxnSpPr>
          <p:nvPr/>
        </p:nvCxnSpPr>
        <p:spPr>
          <a:xfrm rot="16200000" flipV="1">
            <a:off x="9775555" y="2590765"/>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65" name="Straight Arrow Connector 64">
            <a:extLst>
              <a:ext uri="{FF2B5EF4-FFF2-40B4-BE49-F238E27FC236}">
                <a16:creationId xmlns:a16="http://schemas.microsoft.com/office/drawing/2014/main" id="{4C8D24A2-FACD-48D8-9A83-324A7C259478}"/>
              </a:ext>
            </a:extLst>
          </p:cNvPr>
          <p:cNvCxnSpPr>
            <a:cxnSpLocks/>
          </p:cNvCxnSpPr>
          <p:nvPr/>
        </p:nvCxnSpPr>
        <p:spPr>
          <a:xfrm flipV="1">
            <a:off x="9737455" y="977865"/>
            <a:ext cx="0" cy="62494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3778923733"/>
      </p:ext>
    </p:extLst>
  </p:cSld>
  <p:clrMapOvr>
    <a:masterClrMapping/>
  </p:clrMapOvr>
  <mc:AlternateContent xmlns:mc="http://schemas.openxmlformats.org/markup-compatibility/2006" xmlns:p14="http://schemas.microsoft.com/office/powerpoint/2010/main">
    <mc:Choice Requires="p14">
      <p:transition spd="slow" p14:dur="2000" advTm="48749"/>
    </mc:Choice>
    <mc:Fallback xmlns="">
      <p:transition spd="slow" advTm="487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down)">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down)">
                                      <p:cBhvr>
                                        <p:cTn id="60" dur="500"/>
                                        <p:tgtEl>
                                          <p:spTgt spid="1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down)">
                                      <p:cBhvr>
                                        <p:cTn id="63" dur="500"/>
                                        <p:tgtEl>
                                          <p:spTgt spid="4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down)">
                                      <p:cBhvr>
                                        <p:cTn id="68" dur="500"/>
                                        <p:tgtEl>
                                          <p:spTgt spid="52"/>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down)">
                                      <p:cBhvr>
                                        <p:cTn id="77" dur="500"/>
                                        <p:tgtEl>
                                          <p:spTgt spid="19"/>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wipe(right)">
                                      <p:cBhvr>
                                        <p:cTn id="85" dur="500"/>
                                        <p:tgtEl>
                                          <p:spTgt spid="61"/>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down)">
                                      <p:cBhvr>
                                        <p:cTn id="89" dur="500"/>
                                        <p:tgtEl>
                                          <p:spTgt spid="57"/>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wipe(down)">
                                      <p:cBhvr>
                                        <p:cTn id="98" dur="500"/>
                                        <p:tgtEl>
                                          <p:spTgt spid="2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wipe(down)">
                                      <p:cBhvr>
                                        <p:cTn id="101" dur="500"/>
                                        <p:tgtEl>
                                          <p:spTgt spid="44"/>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wipe(down)">
                                      <p:cBhvr>
                                        <p:cTn id="106" dur="500"/>
                                        <p:tgtEl>
                                          <p:spTgt spid="65"/>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p:bldP spid="38" grpId="0"/>
      <p:bldP spid="40" grpId="0"/>
      <p:bldP spid="42" grpId="0"/>
      <p:bldP spid="44" grpId="0"/>
      <p:bldP spid="47"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D8163EC-767C-445F-A0BA-E06D9D2248CA}"/>
                  </a:ext>
                </a:extLst>
              </p:cNvPr>
              <p:cNvSpPr txBox="1"/>
              <p:nvPr/>
            </p:nvSpPr>
            <p:spPr>
              <a:xfrm>
                <a:off x="12449996" y="2665554"/>
                <a:ext cx="4406142" cy="3563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271137"/>
                              </a:solidFill>
                              <a:latin typeface="Cambria Math" panose="02040503050406030204" pitchFamily="18" charset="0"/>
                            </a:rPr>
                          </m:ctrlPr>
                        </m:accPr>
                        <m:e>
                          <m:sSub>
                            <m:sSubPr>
                              <m:ctrlPr>
                                <a:rPr lang="en-US" sz="5000" b="0" i="1" smtClean="0">
                                  <a:solidFill>
                                    <a:srgbClr val="271137"/>
                                  </a:solidFill>
                                  <a:latin typeface="Cambria Math" panose="02040503050406030204" pitchFamily="18" charset="0"/>
                                </a:rPr>
                              </m:ctrlPr>
                            </m:sSubPr>
                            <m:e>
                              <m:r>
                                <a:rPr lang="en-US" sz="5000" b="0" i="1" smtClean="0">
                                  <a:solidFill>
                                    <a:srgbClr val="271137"/>
                                  </a:solidFill>
                                  <a:latin typeface="Cambria Math" panose="02040503050406030204" pitchFamily="18" charset="0"/>
                                </a:rPr>
                                <m:t>𝑆</m:t>
                              </m:r>
                            </m:e>
                            <m:sub>
                              <m:r>
                                <a:rPr lang="en-US" sz="5000" b="0" i="1" smtClean="0">
                                  <a:solidFill>
                                    <a:srgbClr val="271137"/>
                                  </a:solidFill>
                                  <a:latin typeface="Cambria Math" panose="02040503050406030204" pitchFamily="18" charset="0"/>
                                </a:rPr>
                                <m:t>1</m:t>
                              </m:r>
                            </m:sub>
                          </m:sSub>
                        </m:e>
                      </m:acc>
                      <m:r>
                        <a:rPr lang="en-US" sz="5000" i="1">
                          <a:latin typeface="Cambria Math" panose="02040503050406030204" pitchFamily="18" charset="0"/>
                        </a:rPr>
                        <m:t>=</m:t>
                      </m:r>
                      <m:r>
                        <a:rPr lang="en-US" sz="5000" b="0" i="1" smtClean="0">
                          <a:latin typeface="Cambria Math" panose="02040503050406030204" pitchFamily="18" charset="0"/>
                        </a:rPr>
                        <m:t>4</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i="1">
                          <a:latin typeface="Cambria Math" panose="02040503050406030204" pitchFamily="18" charset="0"/>
                        </a:rPr>
                        <m:t>+</m:t>
                      </m:r>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441D61"/>
                              </a:solidFill>
                              <a:latin typeface="Cambria Math" panose="02040503050406030204" pitchFamily="18" charset="0"/>
                            </a:rPr>
                          </m:ctrlPr>
                        </m:accPr>
                        <m:e>
                          <m:sSub>
                            <m:sSubPr>
                              <m:ctrlPr>
                                <a:rPr lang="en-US" sz="5000" b="0" i="1" smtClean="0">
                                  <a:solidFill>
                                    <a:srgbClr val="441D61"/>
                                  </a:solidFill>
                                  <a:latin typeface="Cambria Math" panose="02040503050406030204" pitchFamily="18" charset="0"/>
                                </a:rPr>
                              </m:ctrlPr>
                            </m:sSubPr>
                            <m:e>
                              <m:r>
                                <a:rPr lang="en-US" sz="5000" b="0" i="1" smtClean="0">
                                  <a:solidFill>
                                    <a:srgbClr val="441D61"/>
                                  </a:solidFill>
                                  <a:latin typeface="Cambria Math" panose="02040503050406030204" pitchFamily="18" charset="0"/>
                                </a:rPr>
                                <m:t>𝑆</m:t>
                              </m:r>
                            </m:e>
                            <m:sub>
                              <m:r>
                                <a:rPr lang="en-US" sz="5000" b="0" i="1" smtClean="0">
                                  <a:solidFill>
                                    <a:srgbClr val="441D61"/>
                                  </a:solidFill>
                                  <a:latin typeface="Cambria Math" panose="02040503050406030204" pitchFamily="18" charset="0"/>
                                </a:rPr>
                                <m:t>2</m:t>
                              </m:r>
                            </m:sub>
                          </m:sSub>
                        </m:e>
                      </m:acc>
                      <m:r>
                        <a:rPr lang="en-US" sz="5000" i="1">
                          <a:latin typeface="Cambria Math" panose="02040503050406030204" pitchFamily="18" charset="0"/>
                        </a:rPr>
                        <m:t>=</m:t>
                      </m:r>
                      <m:r>
                        <a:rPr lang="en-US" sz="5000" b="0" i="1" smtClean="0">
                          <a:latin typeface="Cambria Math" panose="02040503050406030204" pitchFamily="18" charset="0"/>
                        </a:rPr>
                        <m:t>2</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i="1">
                          <a:latin typeface="Cambria Math" panose="02040503050406030204" pitchFamily="18" charset="0"/>
                        </a:rPr>
                        <m:t>+0</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7030A0"/>
                              </a:solidFill>
                              <a:latin typeface="Cambria Math" panose="02040503050406030204" pitchFamily="18" charset="0"/>
                            </a:rPr>
                          </m:ctrlPr>
                        </m:accPr>
                        <m:e>
                          <m:sSub>
                            <m:sSubPr>
                              <m:ctrlPr>
                                <a:rPr lang="en-US" sz="5000" b="0" i="1" smtClean="0">
                                  <a:solidFill>
                                    <a:srgbClr val="7030A0"/>
                                  </a:solidFill>
                                  <a:latin typeface="Cambria Math" panose="02040503050406030204" pitchFamily="18" charset="0"/>
                                </a:rPr>
                              </m:ctrlPr>
                            </m:sSubPr>
                            <m:e>
                              <m:r>
                                <a:rPr lang="en-US" sz="5000" b="0" i="1" smtClean="0">
                                  <a:solidFill>
                                    <a:srgbClr val="7030A0"/>
                                  </a:solidFill>
                                  <a:latin typeface="Cambria Math" panose="02040503050406030204" pitchFamily="18" charset="0"/>
                                </a:rPr>
                                <m:t>𝑆</m:t>
                              </m:r>
                            </m:e>
                            <m:sub>
                              <m:r>
                                <a:rPr lang="en-US" sz="5000" b="0" i="1" smtClean="0">
                                  <a:solidFill>
                                    <a:srgbClr val="7030A0"/>
                                  </a:solidFill>
                                  <a:latin typeface="Cambria Math" panose="02040503050406030204" pitchFamily="18" charset="0"/>
                                </a:rPr>
                                <m:t>3</m:t>
                              </m:r>
                            </m:sub>
                          </m:sSub>
                        </m:e>
                      </m:acc>
                      <m:r>
                        <a:rPr lang="en-US" sz="5000" i="1">
                          <a:latin typeface="Cambria Math" panose="02040503050406030204" pitchFamily="18" charset="0"/>
                        </a:rPr>
                        <m:t>=</m:t>
                      </m:r>
                      <m:r>
                        <a:rPr lang="en-US" sz="5000" b="0" i="1" smtClean="0">
                          <a:latin typeface="Cambria Math" panose="02040503050406030204" pitchFamily="18" charset="0"/>
                        </a:rPr>
                        <m:t>2</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b="0" i="1" smtClean="0">
                          <a:latin typeface="Cambria Math" panose="02040503050406030204" pitchFamily="18" charset="0"/>
                        </a:rPr>
                        <m:t>−1</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9F5FCF"/>
                              </a:solidFill>
                              <a:latin typeface="Cambria Math" panose="02040503050406030204" pitchFamily="18" charset="0"/>
                            </a:rPr>
                          </m:ctrlPr>
                        </m:accPr>
                        <m:e>
                          <m:sSub>
                            <m:sSubPr>
                              <m:ctrlPr>
                                <a:rPr lang="en-US" sz="5000" b="0" i="1" smtClean="0">
                                  <a:solidFill>
                                    <a:srgbClr val="9F5FCF"/>
                                  </a:solidFill>
                                  <a:latin typeface="Cambria Math" panose="02040503050406030204" pitchFamily="18" charset="0"/>
                                </a:rPr>
                              </m:ctrlPr>
                            </m:sSubPr>
                            <m:e>
                              <m:r>
                                <a:rPr lang="en-US" sz="5000" b="0" i="1" smtClean="0">
                                  <a:solidFill>
                                    <a:srgbClr val="9F5FCF"/>
                                  </a:solidFill>
                                  <a:latin typeface="Cambria Math" panose="02040503050406030204" pitchFamily="18" charset="0"/>
                                </a:rPr>
                                <m:t>𝑆</m:t>
                              </m:r>
                            </m:e>
                            <m:sub>
                              <m:r>
                                <a:rPr lang="en-US" sz="5000" b="0" i="1" smtClean="0">
                                  <a:solidFill>
                                    <a:srgbClr val="9F5FCF"/>
                                  </a:solidFill>
                                  <a:latin typeface="Cambria Math" panose="02040503050406030204" pitchFamily="18" charset="0"/>
                                </a:rPr>
                                <m:t>4</m:t>
                              </m:r>
                            </m:sub>
                          </m:sSub>
                        </m:e>
                      </m:acc>
                      <m:r>
                        <a:rPr lang="en-US" sz="5000" i="1">
                          <a:latin typeface="Cambria Math" panose="02040503050406030204" pitchFamily="18" charset="0"/>
                        </a:rPr>
                        <m:t>=</m:t>
                      </m:r>
                      <m:r>
                        <a:rPr lang="en-US" sz="5000" b="0" i="1" smtClean="0">
                          <a:latin typeface="Cambria Math" panose="02040503050406030204" pitchFamily="18" charset="0"/>
                        </a:rPr>
                        <m:t>1</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i="1">
                          <a:latin typeface="Cambria Math" panose="02040503050406030204" pitchFamily="18" charset="0"/>
                        </a:rPr>
                        <m:t>+0</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p:txBody>
          </p:sp>
        </mc:Choice>
        <mc:Fallback xmlns="">
          <p:sp>
            <p:nvSpPr>
              <p:cNvPr id="30" name="TextBox 29">
                <a:extLst>
                  <a:ext uri="{FF2B5EF4-FFF2-40B4-BE49-F238E27FC236}">
                    <a16:creationId xmlns:a16="http://schemas.microsoft.com/office/drawing/2014/main" id="{FD8163EC-767C-445F-A0BA-E06D9D2248CA}"/>
                  </a:ext>
                </a:extLst>
              </p:cNvPr>
              <p:cNvSpPr txBox="1">
                <a:spLocks noRot="1" noChangeAspect="1" noMove="1" noResize="1" noEditPoints="1" noAdjustHandles="1" noChangeArrowheads="1" noChangeShapeType="1" noTextEdit="1"/>
              </p:cNvSpPr>
              <p:nvPr/>
            </p:nvSpPr>
            <p:spPr>
              <a:xfrm>
                <a:off x="12449996" y="2665554"/>
                <a:ext cx="4406142" cy="356379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27CABB0-3E43-4081-B0E4-36C057D45365}"/>
                  </a:ext>
                </a:extLst>
              </p:cNvPr>
              <p:cNvSpPr txBox="1"/>
              <p:nvPr/>
            </p:nvSpPr>
            <p:spPr>
              <a:xfrm>
                <a:off x="89269" y="90714"/>
                <a:ext cx="4699684"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r>
                        <a:rPr lang="en-US" sz="5400" i="1">
                          <a:latin typeface="Cambria Math" panose="02040503050406030204" pitchFamily="18" charset="0"/>
                        </a:rPr>
                        <m:t>=</m:t>
                      </m:r>
                      <m:r>
                        <a:rPr lang="en-US" sz="5400" b="0" i="1" smtClean="0">
                          <a:latin typeface="Cambria Math" panose="02040503050406030204" pitchFamily="18" charset="0"/>
                        </a:rPr>
                        <m:t>𝑐</m:t>
                      </m:r>
                      <m:r>
                        <a:rPr lang="en-US" sz="5400" b="0" i="1" smtClean="0">
                          <a:solidFill>
                            <a:srgbClr val="0070C0"/>
                          </a:solidFill>
                          <a:latin typeface="Cambria Math" panose="02040503050406030204" pitchFamily="18" charset="0"/>
                        </a:rPr>
                        <m:t>𝑡</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r>
                        <a:rPr lang="en-US" sz="5400" b="0" i="1" smtClean="0">
                          <a:solidFill>
                            <a:srgbClr val="0070C0"/>
                          </a:solidFill>
                          <a:latin typeface="Cambria Math" panose="02040503050406030204" pitchFamily="18" charset="0"/>
                        </a:rPr>
                        <m:t>𝑥</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m:oMathPara>
                </a14:m>
                <a:endParaRPr lang="en-CA" sz="5400" dirty="0">
                  <a:solidFill>
                    <a:srgbClr val="9F5FCF"/>
                  </a:solidFill>
                </a:endParaRPr>
              </a:p>
            </p:txBody>
          </p:sp>
        </mc:Choice>
        <mc:Fallback xmlns="">
          <p:sp>
            <p:nvSpPr>
              <p:cNvPr id="13" name="TextBox 12">
                <a:extLst>
                  <a:ext uri="{FF2B5EF4-FFF2-40B4-BE49-F238E27FC236}">
                    <a16:creationId xmlns:a16="http://schemas.microsoft.com/office/drawing/2014/main" id="{A27CABB0-3E43-4081-B0E4-36C057D45365}"/>
                  </a:ext>
                </a:extLst>
              </p:cNvPr>
              <p:cNvSpPr txBox="1">
                <a:spLocks noRot="1" noChangeAspect="1" noMove="1" noResize="1" noEditPoints="1" noAdjustHandles="1" noChangeArrowheads="1" noChangeShapeType="1" noTextEdit="1"/>
              </p:cNvSpPr>
              <p:nvPr/>
            </p:nvSpPr>
            <p:spPr>
              <a:xfrm>
                <a:off x="89269" y="90714"/>
                <a:ext cx="4699684" cy="102964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21F6C9A-6E99-4E81-96FE-5B19A861A5DF}"/>
                  </a:ext>
                </a:extLst>
              </p:cNvPr>
              <p:cNvSpPr txBox="1"/>
              <p:nvPr/>
            </p:nvSpPr>
            <p:spPr>
              <a:xfrm>
                <a:off x="6490095" y="57520"/>
                <a:ext cx="5466112" cy="1098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i="1" smtClean="0">
                          <a:latin typeface="Cambria Math" panose="02040503050406030204" pitchFamily="18" charset="0"/>
                        </a:rPr>
                        <m:t>𝑐</m:t>
                      </m:r>
                      <m:r>
                        <a:rPr lang="en-US" sz="5400" i="1">
                          <a:solidFill>
                            <a:srgbClr val="FFC000"/>
                          </a:solidFill>
                          <a:latin typeface="Cambria Math" panose="02040503050406030204" pitchFamily="18" charset="0"/>
                        </a:rPr>
                        <m:t>𝜏</m:t>
                      </m:r>
                      <m:r>
                        <a:rPr lang="en-US" sz="5400" i="1">
                          <a:latin typeface="Cambria Math" panose="02040503050406030204" pitchFamily="18" charset="0"/>
                        </a:rPr>
                        <m:t>=</m:t>
                      </m:r>
                      <m:rad>
                        <m:radPr>
                          <m:degHide m:val="on"/>
                          <m:ctrlPr>
                            <a:rPr lang="en-US" sz="5400" b="0" i="1" smtClean="0">
                              <a:latin typeface="Cambria Math" panose="02040503050406030204" pitchFamily="18" charset="0"/>
                            </a:rPr>
                          </m:ctrlPr>
                        </m:radPr>
                        <m:deg/>
                        <m:e>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i="1">
                                  <a:latin typeface="Cambria Math" panose="02040503050406030204" pitchFamily="18" charset="0"/>
                                </a:rPr>
                                <m:t>2</m:t>
                              </m:r>
                            </m:sup>
                          </m:sSup>
                        </m:e>
                      </m:rad>
                    </m:oMath>
                  </m:oMathPara>
                </a14:m>
                <a:endParaRPr lang="en-CA" sz="5400" dirty="0">
                  <a:solidFill>
                    <a:srgbClr val="9F5FCF"/>
                  </a:solidFill>
                </a:endParaRPr>
              </a:p>
            </p:txBody>
          </p:sp>
        </mc:Choice>
        <mc:Fallback xmlns="">
          <p:sp>
            <p:nvSpPr>
              <p:cNvPr id="15" name="TextBox 14">
                <a:extLst>
                  <a:ext uri="{FF2B5EF4-FFF2-40B4-BE49-F238E27FC236}">
                    <a16:creationId xmlns:a16="http://schemas.microsoft.com/office/drawing/2014/main" id="{821F6C9A-6E99-4E81-96FE-5B19A861A5DF}"/>
                  </a:ext>
                </a:extLst>
              </p:cNvPr>
              <p:cNvSpPr txBox="1">
                <a:spLocks noRot="1" noChangeAspect="1" noMove="1" noResize="1" noEditPoints="1" noAdjustHandles="1" noChangeArrowheads="1" noChangeShapeType="1" noTextEdit="1"/>
              </p:cNvSpPr>
              <p:nvPr/>
            </p:nvSpPr>
            <p:spPr>
              <a:xfrm>
                <a:off x="6490095" y="57520"/>
                <a:ext cx="5466112" cy="1098570"/>
              </a:xfrm>
              <a:prstGeom prst="rect">
                <a:avLst/>
              </a:prstGeom>
              <a:blipFill>
                <a:blip r:embed="rId6"/>
                <a:stretch>
                  <a:fillRect/>
                </a:stretch>
              </a:blipFill>
            </p:spPr>
            <p:txBody>
              <a:bodyPr/>
              <a:lstStyle/>
              <a:p>
                <a:r>
                  <a:rPr lang="en-CA">
                    <a:noFill/>
                  </a:rPr>
                  <a:t> </a:t>
                </a:r>
              </a:p>
            </p:txBody>
          </p:sp>
        </mc:Fallback>
      </mc:AlternateContent>
      <p:cxnSp>
        <p:nvCxnSpPr>
          <p:cNvPr id="17" name="Straight Connector 16">
            <a:extLst>
              <a:ext uri="{FF2B5EF4-FFF2-40B4-BE49-F238E27FC236}">
                <a16:creationId xmlns:a16="http://schemas.microsoft.com/office/drawing/2014/main" id="{986E41C5-CE5B-459A-8B5E-662235DBE75B}"/>
              </a:ext>
            </a:extLst>
          </p:cNvPr>
          <p:cNvCxnSpPr>
            <a:cxnSpLocks/>
          </p:cNvCxnSpPr>
          <p:nvPr/>
        </p:nvCxnSpPr>
        <p:spPr>
          <a:xfrm>
            <a:off x="0" y="1233717"/>
            <a:ext cx="121920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B486533-CA01-40B3-BEF2-B2E999304DCA}"/>
                  </a:ext>
                </a:extLst>
              </p:cNvPr>
              <p:cNvSpPr txBox="1"/>
              <p:nvPr/>
            </p:nvSpPr>
            <p:spPr>
              <a:xfrm>
                <a:off x="539211" y="1356548"/>
                <a:ext cx="3889655" cy="85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271137"/>
                              </a:solidFill>
                              <a:latin typeface="Cambria Math" panose="02040503050406030204" pitchFamily="18" charset="0"/>
                            </a:rPr>
                          </m:ctrlPr>
                        </m:accPr>
                        <m:e>
                          <m:sSub>
                            <m:sSubPr>
                              <m:ctrlPr>
                                <a:rPr lang="en-US" sz="4400" b="0" i="1" smtClean="0">
                                  <a:solidFill>
                                    <a:srgbClr val="271137"/>
                                  </a:solidFill>
                                  <a:latin typeface="Cambria Math" panose="02040503050406030204" pitchFamily="18" charset="0"/>
                                </a:rPr>
                              </m:ctrlPr>
                            </m:sSubPr>
                            <m:e>
                              <m:r>
                                <a:rPr lang="en-US" sz="4400" b="0" i="1" smtClean="0">
                                  <a:solidFill>
                                    <a:srgbClr val="271137"/>
                                  </a:solidFill>
                                  <a:latin typeface="Cambria Math" panose="02040503050406030204" pitchFamily="18" charset="0"/>
                                </a:rPr>
                                <m:t>𝑆</m:t>
                              </m:r>
                            </m:e>
                            <m:sub>
                              <m:r>
                                <a:rPr lang="en-US" sz="4400" b="0" i="1" smtClean="0">
                                  <a:solidFill>
                                    <a:srgbClr val="271137"/>
                                  </a:solidFill>
                                  <a:latin typeface="Cambria Math" panose="02040503050406030204" pitchFamily="18" charset="0"/>
                                </a:rPr>
                                <m:t>1</m:t>
                              </m:r>
                            </m:sub>
                          </m:sSub>
                        </m:e>
                      </m:acc>
                      <m:r>
                        <a:rPr lang="en-US" sz="4400" i="1">
                          <a:latin typeface="Cambria Math" panose="02040503050406030204" pitchFamily="18" charset="0"/>
                        </a:rPr>
                        <m:t>=</m:t>
                      </m:r>
                      <m:r>
                        <a:rPr lang="en-US" sz="4400" b="0" i="1" smtClean="0">
                          <a:latin typeface="Cambria Math" panose="02040503050406030204" pitchFamily="18" charset="0"/>
                        </a:rPr>
                        <m:t>4</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r>
                        <a:rPr lang="en-US" sz="4400" b="0" i="1" smtClean="0">
                          <a:latin typeface="Cambria Math" panose="02040503050406030204" pitchFamily="18" charset="0"/>
                        </a:rPr>
                        <m:t>3</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m:oMathPara>
                </a14:m>
                <a:endParaRPr lang="en-CA" sz="4400" dirty="0">
                  <a:solidFill>
                    <a:srgbClr val="9F5FCF"/>
                  </a:solidFill>
                </a:endParaRPr>
              </a:p>
            </p:txBody>
          </p:sp>
        </mc:Choice>
        <mc:Fallback xmlns="">
          <p:sp>
            <p:nvSpPr>
              <p:cNvPr id="22" name="TextBox 21">
                <a:extLst>
                  <a:ext uri="{FF2B5EF4-FFF2-40B4-BE49-F238E27FC236}">
                    <a16:creationId xmlns:a16="http://schemas.microsoft.com/office/drawing/2014/main" id="{0B486533-CA01-40B3-BEF2-B2E999304DCA}"/>
                  </a:ext>
                </a:extLst>
              </p:cNvPr>
              <p:cNvSpPr txBox="1">
                <a:spLocks noRot="1" noChangeAspect="1" noMove="1" noResize="1" noEditPoints="1" noAdjustHandles="1" noChangeArrowheads="1" noChangeShapeType="1" noTextEdit="1"/>
              </p:cNvSpPr>
              <p:nvPr/>
            </p:nvSpPr>
            <p:spPr>
              <a:xfrm>
                <a:off x="539211" y="1356548"/>
                <a:ext cx="3889655" cy="85606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63B5A5E-8346-4AA3-B03F-03E2A347DF3A}"/>
                  </a:ext>
                </a:extLst>
              </p:cNvPr>
              <p:cNvSpPr txBox="1"/>
              <p:nvPr/>
            </p:nvSpPr>
            <p:spPr>
              <a:xfrm>
                <a:off x="685800" y="2213798"/>
                <a:ext cx="3716467" cy="223625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smtClean="0">
                              <a:solidFill>
                                <a:schemeClr val="accent4">
                                  <a:lumMod val="50000"/>
                                </a:schemeClr>
                              </a:solidFill>
                              <a:latin typeface="Cambria Math" panose="02040503050406030204" pitchFamily="18" charset="0"/>
                            </a:rPr>
                          </m:ctrlPr>
                        </m:sSubPr>
                        <m:e>
                          <m:r>
                            <a:rPr lang="en-US" sz="4000" i="1">
                              <a:solidFill>
                                <a:schemeClr val="accent4">
                                  <a:lumMod val="50000"/>
                                </a:schemeClr>
                              </a:solidFill>
                              <a:latin typeface="Cambria Math" panose="02040503050406030204" pitchFamily="18" charset="0"/>
                            </a:rPr>
                            <m:t>𝜏</m:t>
                          </m:r>
                        </m:e>
                        <m:sub>
                          <m:r>
                            <a:rPr lang="en-US" sz="4000" i="1">
                              <a:solidFill>
                                <a:schemeClr val="accent4">
                                  <a:lumMod val="50000"/>
                                </a:schemeClr>
                              </a:solidFill>
                              <a:latin typeface="Cambria Math" panose="02040503050406030204" pitchFamily="18" charset="0"/>
                            </a:rPr>
                            <m:t>1</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sSup>
                            <m:sSupPr>
                              <m:ctrlPr>
                                <a:rPr lang="en-US" sz="4000" i="1">
                                  <a:latin typeface="Cambria Math" panose="02040503050406030204" pitchFamily="18" charset="0"/>
                                </a:rPr>
                              </m:ctrlPr>
                            </m:sSupPr>
                            <m:e>
                              <m:r>
                                <a:rPr lang="en-US" sz="4000" i="1">
                                  <a:latin typeface="Cambria Math" panose="02040503050406030204" pitchFamily="18" charset="0"/>
                                </a:rPr>
                                <m:t>4</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latin typeface="Cambria Math" panose="02040503050406030204" pitchFamily="18" charset="0"/>
                                </a:rPr>
                                <m:t>3</m:t>
                              </m:r>
                            </m:e>
                            <m:sup>
                              <m:r>
                                <a:rPr lang="en-US" sz="4000" i="1">
                                  <a:latin typeface="Cambria Math" panose="02040503050406030204" pitchFamily="18" charset="0"/>
                                </a:rPr>
                                <m:t>2</m:t>
                              </m:r>
                            </m:sup>
                          </m:sSup>
                        </m:e>
                      </m:rad>
                    </m:oMath>
                  </m:oMathPara>
                </a14:m>
                <a:endParaRPr lang="en-US" sz="4000" b="0" dirty="0">
                  <a:solidFill>
                    <a:schemeClr val="tx1"/>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sSub>
                        <m:sSubPr>
                          <m:ctrlPr>
                            <a:rPr lang="en-US" sz="4000" i="1" smtClean="0">
                              <a:solidFill>
                                <a:schemeClr val="accent4">
                                  <a:lumMod val="50000"/>
                                </a:schemeClr>
                              </a:solidFill>
                              <a:latin typeface="Cambria Math" panose="02040503050406030204" pitchFamily="18" charset="0"/>
                            </a:rPr>
                          </m:ctrlPr>
                        </m:sSubPr>
                        <m:e>
                          <m:r>
                            <a:rPr lang="en-US" sz="4000" i="1">
                              <a:solidFill>
                                <a:schemeClr val="accent4">
                                  <a:lumMod val="50000"/>
                                </a:schemeClr>
                              </a:solidFill>
                              <a:latin typeface="Cambria Math" panose="02040503050406030204" pitchFamily="18" charset="0"/>
                            </a:rPr>
                            <m:t>𝜏</m:t>
                          </m:r>
                        </m:e>
                        <m:sub>
                          <m:r>
                            <a:rPr lang="en-US" sz="4000" i="1">
                              <a:solidFill>
                                <a:schemeClr val="accent4">
                                  <a:lumMod val="50000"/>
                                </a:schemeClr>
                              </a:solidFill>
                              <a:latin typeface="Cambria Math" panose="02040503050406030204" pitchFamily="18" charset="0"/>
                            </a:rPr>
                            <m:t>1</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r>
                            <a:rPr lang="en-US" sz="4000" i="1">
                              <a:latin typeface="Cambria Math" panose="02040503050406030204" pitchFamily="18" charset="0"/>
                            </a:rPr>
                            <m:t>16−9</m:t>
                          </m:r>
                        </m:e>
                      </m:rad>
                    </m:oMath>
                  </m:oMathPara>
                </a14:m>
                <a:endParaRPr lang="en-CA" sz="4000" dirty="0">
                  <a:solidFill>
                    <a:srgbClr val="9F5FCF"/>
                  </a:solidFill>
                </a:endParaRPr>
              </a:p>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smtClean="0">
                              <a:solidFill>
                                <a:schemeClr val="accent4">
                                  <a:lumMod val="50000"/>
                                </a:schemeClr>
                              </a:solidFill>
                              <a:latin typeface="Cambria Math" panose="02040503050406030204" pitchFamily="18" charset="0"/>
                            </a:rPr>
                          </m:ctrlPr>
                        </m:sSubPr>
                        <m:e>
                          <m:r>
                            <a:rPr lang="en-US" sz="4000" i="1">
                              <a:solidFill>
                                <a:schemeClr val="accent4">
                                  <a:lumMod val="50000"/>
                                </a:schemeClr>
                              </a:solidFill>
                              <a:latin typeface="Cambria Math" panose="02040503050406030204" pitchFamily="18" charset="0"/>
                            </a:rPr>
                            <m:t>𝜏</m:t>
                          </m:r>
                        </m:e>
                        <m:sub>
                          <m:r>
                            <a:rPr lang="en-US" sz="4000" i="1">
                              <a:solidFill>
                                <a:schemeClr val="accent4">
                                  <a:lumMod val="50000"/>
                                </a:schemeClr>
                              </a:solidFill>
                              <a:latin typeface="Cambria Math" panose="02040503050406030204" pitchFamily="18" charset="0"/>
                            </a:rPr>
                            <m:t>1</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r>
                            <a:rPr lang="en-CA" sz="4000" b="0" i="1" smtClean="0">
                              <a:latin typeface="Cambria Math" panose="02040503050406030204" pitchFamily="18" charset="0"/>
                            </a:rPr>
                            <m:t>7</m:t>
                          </m:r>
                        </m:e>
                      </m:rad>
                    </m:oMath>
                  </m:oMathPara>
                </a14:m>
                <a:endParaRPr lang="en-CA" sz="4000" dirty="0">
                  <a:solidFill>
                    <a:srgbClr val="9F5FCF"/>
                  </a:solidFill>
                </a:endParaRPr>
              </a:p>
            </p:txBody>
          </p:sp>
        </mc:Choice>
        <mc:Fallback xmlns="">
          <p:sp>
            <p:nvSpPr>
              <p:cNvPr id="28" name="TextBox 27">
                <a:extLst>
                  <a:ext uri="{FF2B5EF4-FFF2-40B4-BE49-F238E27FC236}">
                    <a16:creationId xmlns:a16="http://schemas.microsoft.com/office/drawing/2014/main" id="{463B5A5E-8346-4AA3-B03F-03E2A347DF3A}"/>
                  </a:ext>
                </a:extLst>
              </p:cNvPr>
              <p:cNvSpPr txBox="1">
                <a:spLocks noRot="1" noChangeAspect="1" noMove="1" noResize="1" noEditPoints="1" noAdjustHandles="1" noChangeArrowheads="1" noChangeShapeType="1" noTextEdit="1"/>
              </p:cNvSpPr>
              <p:nvPr/>
            </p:nvSpPr>
            <p:spPr>
              <a:xfrm>
                <a:off x="685800" y="2213798"/>
                <a:ext cx="3716467" cy="2236253"/>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4AAAC07-5C21-4A92-8B06-9A0F558CE927}"/>
                  </a:ext>
                </a:extLst>
              </p:cNvPr>
              <p:cNvSpPr txBox="1"/>
              <p:nvPr/>
            </p:nvSpPr>
            <p:spPr>
              <a:xfrm>
                <a:off x="5887750" y="-1209080"/>
                <a:ext cx="5847050"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5400" b="0" i="1" smtClean="0">
                              <a:solidFill>
                                <a:srgbClr val="271137"/>
                              </a:solidFill>
                              <a:latin typeface="Cambria Math" panose="02040503050406030204" pitchFamily="18" charset="0"/>
                            </a:rPr>
                          </m:ctrlPr>
                        </m:sSupPr>
                        <m:e>
                          <m:d>
                            <m:dPr>
                              <m:ctrlPr>
                                <a:rPr lang="en-US" sz="5400" b="0" i="1" smtClean="0">
                                  <a:solidFill>
                                    <a:srgbClr val="271137"/>
                                  </a:solidFill>
                                  <a:latin typeface="Cambria Math" panose="02040503050406030204" pitchFamily="18" charset="0"/>
                                </a:rPr>
                              </m:ctrlPr>
                            </m:dPr>
                            <m:e>
                              <m:r>
                                <a:rPr lang="en-US" sz="5400" i="1" smtClean="0">
                                  <a:latin typeface="Cambria Math" panose="02040503050406030204" pitchFamily="18" charset="0"/>
                                </a:rPr>
                                <m:t>𝑐</m:t>
                              </m:r>
                              <m:r>
                                <a:rPr lang="en-US" sz="5400" b="0" i="1" smtClean="0">
                                  <a:solidFill>
                                    <a:srgbClr val="FFC000"/>
                                  </a:solidFill>
                                  <a:latin typeface="Cambria Math" panose="02040503050406030204" pitchFamily="18" charset="0"/>
                                </a:rPr>
                                <m:t>𝜏</m:t>
                              </m:r>
                            </m:e>
                          </m:d>
                        </m:e>
                        <m:sup>
                          <m:r>
                            <a:rPr lang="en-US" sz="5400" b="0" i="1" smtClean="0">
                              <a:solidFill>
                                <a:srgbClr val="271137"/>
                              </a:solidFill>
                              <a:latin typeface="Cambria Math" panose="02040503050406030204" pitchFamily="18" charset="0"/>
                            </a:rPr>
                            <m:t>2</m:t>
                          </m:r>
                        </m:sup>
                      </m:sSup>
                      <m:r>
                        <a:rPr lang="en-US" sz="5400" i="1">
                          <a:latin typeface="Cambria Math" panose="02040503050406030204" pitchFamily="18" charset="0"/>
                        </a:rPr>
                        <m:t>=</m:t>
                      </m:r>
                      <m:sSup>
                        <m:sSupPr>
                          <m:ctrlPr>
                            <a:rPr lang="en-US" sz="5400" b="0" i="1" smtClean="0">
                              <a:solidFill>
                                <a:schemeClr val="tx1"/>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e>
                        <m:sup>
                          <m:r>
                            <a:rPr lang="en-US" sz="5400" b="0" i="1" smtClean="0">
                              <a:solidFill>
                                <a:schemeClr val="tx1"/>
                              </a:solidFill>
                              <a:latin typeface="Cambria Math" panose="02040503050406030204" pitchFamily="18" charset="0"/>
                            </a:rPr>
                            <m:t>2</m:t>
                          </m:r>
                        </m:sup>
                      </m:sSup>
                      <m:r>
                        <a:rPr lang="en-US" sz="5400" b="0" i="1" smtClean="0">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2</m:t>
                          </m:r>
                        </m:sup>
                      </m:sSup>
                    </m:oMath>
                  </m:oMathPara>
                </a14:m>
                <a:endParaRPr lang="en-CA" sz="5400" dirty="0">
                  <a:solidFill>
                    <a:srgbClr val="9F5FCF"/>
                  </a:solidFill>
                </a:endParaRPr>
              </a:p>
            </p:txBody>
          </p:sp>
        </mc:Choice>
        <mc:Fallback xmlns="">
          <p:sp>
            <p:nvSpPr>
              <p:cNvPr id="33" name="TextBox 32">
                <a:extLst>
                  <a:ext uri="{FF2B5EF4-FFF2-40B4-BE49-F238E27FC236}">
                    <a16:creationId xmlns:a16="http://schemas.microsoft.com/office/drawing/2014/main" id="{D4AAAC07-5C21-4A92-8B06-9A0F558CE927}"/>
                  </a:ext>
                </a:extLst>
              </p:cNvPr>
              <p:cNvSpPr txBox="1">
                <a:spLocks noRot="1" noChangeAspect="1" noMove="1" noResize="1" noEditPoints="1" noAdjustHandles="1" noChangeArrowheads="1" noChangeShapeType="1" noTextEdit="1"/>
              </p:cNvSpPr>
              <p:nvPr/>
            </p:nvSpPr>
            <p:spPr>
              <a:xfrm>
                <a:off x="5887750" y="-1209080"/>
                <a:ext cx="5847050" cy="92333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B87941-2D0C-4D98-8964-87D1C46ABB80}"/>
                  </a:ext>
                </a:extLst>
              </p:cNvPr>
              <p:cNvSpPr txBox="1"/>
              <p:nvPr/>
            </p:nvSpPr>
            <p:spPr>
              <a:xfrm>
                <a:off x="539211" y="4958823"/>
                <a:ext cx="3902735" cy="85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a:solidFill>
                                <a:srgbClr val="441D61"/>
                              </a:solidFill>
                              <a:latin typeface="Cambria Math" panose="02040503050406030204" pitchFamily="18" charset="0"/>
                            </a:rPr>
                          </m:ctrlPr>
                        </m:accPr>
                        <m:e>
                          <m:sSub>
                            <m:sSubPr>
                              <m:ctrlPr>
                                <a:rPr lang="en-US" sz="4400" i="1">
                                  <a:solidFill>
                                    <a:srgbClr val="441D61"/>
                                  </a:solidFill>
                                  <a:latin typeface="Cambria Math" panose="02040503050406030204" pitchFamily="18" charset="0"/>
                                </a:rPr>
                              </m:ctrlPr>
                            </m:sSubPr>
                            <m:e>
                              <m:r>
                                <a:rPr lang="en-US" sz="4400" i="1">
                                  <a:solidFill>
                                    <a:srgbClr val="441D61"/>
                                  </a:solidFill>
                                  <a:latin typeface="Cambria Math" panose="02040503050406030204" pitchFamily="18" charset="0"/>
                                </a:rPr>
                                <m:t>𝑆</m:t>
                              </m:r>
                            </m:e>
                            <m:sub>
                              <m:r>
                                <a:rPr lang="en-US" sz="4400" i="1">
                                  <a:solidFill>
                                    <a:srgbClr val="441D61"/>
                                  </a:solidFill>
                                  <a:latin typeface="Cambria Math" panose="02040503050406030204" pitchFamily="18" charset="0"/>
                                </a:rPr>
                                <m:t>2</m:t>
                              </m:r>
                            </m:sub>
                          </m:sSub>
                        </m:e>
                      </m:acc>
                      <m:r>
                        <a:rPr lang="en-US" sz="4400" i="1">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+0</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m:oMathPara>
                </a14:m>
                <a:endParaRPr lang="en-CA" sz="4400" dirty="0">
                  <a:solidFill>
                    <a:srgbClr val="9F5FCF"/>
                  </a:solidFill>
                </a:endParaRPr>
              </a:p>
            </p:txBody>
          </p:sp>
        </mc:Choice>
        <mc:Fallback xmlns="">
          <p:sp>
            <p:nvSpPr>
              <p:cNvPr id="34" name="TextBox 33">
                <a:extLst>
                  <a:ext uri="{FF2B5EF4-FFF2-40B4-BE49-F238E27FC236}">
                    <a16:creationId xmlns:a16="http://schemas.microsoft.com/office/drawing/2014/main" id="{C2B87941-2D0C-4D98-8964-87D1C46ABB80}"/>
                  </a:ext>
                </a:extLst>
              </p:cNvPr>
              <p:cNvSpPr txBox="1">
                <a:spLocks noRot="1" noChangeAspect="1" noMove="1" noResize="1" noEditPoints="1" noAdjustHandles="1" noChangeArrowheads="1" noChangeShapeType="1" noTextEdit="1"/>
              </p:cNvSpPr>
              <p:nvPr/>
            </p:nvSpPr>
            <p:spPr>
              <a:xfrm>
                <a:off x="539211" y="4958823"/>
                <a:ext cx="3902735" cy="856068"/>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F498246-4F05-4520-94EE-420ADA524F8A}"/>
                  </a:ext>
                </a:extLst>
              </p:cNvPr>
              <p:cNvSpPr txBox="1"/>
              <p:nvPr/>
            </p:nvSpPr>
            <p:spPr>
              <a:xfrm>
                <a:off x="819150" y="5816073"/>
                <a:ext cx="1977144" cy="70788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smtClean="0">
                              <a:solidFill>
                                <a:schemeClr val="accent4">
                                  <a:lumMod val="75000"/>
                                </a:schemeClr>
                              </a:solidFill>
                              <a:latin typeface="Cambria Math" panose="02040503050406030204" pitchFamily="18" charset="0"/>
                            </a:rPr>
                          </m:ctrlPr>
                        </m:sSubPr>
                        <m:e>
                          <m:r>
                            <a:rPr lang="en-US" sz="4000" i="1">
                              <a:solidFill>
                                <a:schemeClr val="accent4">
                                  <a:lumMod val="75000"/>
                                </a:schemeClr>
                              </a:solidFill>
                              <a:latin typeface="Cambria Math" panose="02040503050406030204" pitchFamily="18" charset="0"/>
                            </a:rPr>
                            <m:t>𝜏</m:t>
                          </m:r>
                        </m:e>
                        <m:sub>
                          <m:r>
                            <a:rPr lang="en-US" sz="4000" b="0" i="1" smtClean="0">
                              <a:solidFill>
                                <a:schemeClr val="accent4">
                                  <a:lumMod val="75000"/>
                                </a:schemeClr>
                              </a:solidFill>
                              <a:latin typeface="Cambria Math" panose="02040503050406030204" pitchFamily="18" charset="0"/>
                            </a:rPr>
                            <m:t>2</m:t>
                          </m:r>
                        </m:sub>
                      </m:sSub>
                      <m:r>
                        <a:rPr lang="en-US" sz="4000" i="1">
                          <a:latin typeface="Cambria Math" panose="02040503050406030204" pitchFamily="18" charset="0"/>
                        </a:rPr>
                        <m:t>=</m:t>
                      </m:r>
                      <m:r>
                        <a:rPr lang="en-US" sz="4000" b="0" i="1" smtClean="0">
                          <a:latin typeface="Cambria Math" panose="02040503050406030204" pitchFamily="18" charset="0"/>
                        </a:rPr>
                        <m:t>2</m:t>
                      </m:r>
                    </m:oMath>
                  </m:oMathPara>
                </a14:m>
                <a:endParaRPr lang="en-CA" sz="4000" dirty="0">
                  <a:solidFill>
                    <a:srgbClr val="9F5FCF"/>
                  </a:solidFill>
                </a:endParaRPr>
              </a:p>
            </p:txBody>
          </p:sp>
        </mc:Choice>
        <mc:Fallback xmlns="">
          <p:sp>
            <p:nvSpPr>
              <p:cNvPr id="35" name="TextBox 34">
                <a:extLst>
                  <a:ext uri="{FF2B5EF4-FFF2-40B4-BE49-F238E27FC236}">
                    <a16:creationId xmlns:a16="http://schemas.microsoft.com/office/drawing/2014/main" id="{CF498246-4F05-4520-94EE-420ADA524F8A}"/>
                  </a:ext>
                </a:extLst>
              </p:cNvPr>
              <p:cNvSpPr txBox="1">
                <a:spLocks noRot="1" noChangeAspect="1" noMove="1" noResize="1" noEditPoints="1" noAdjustHandles="1" noChangeArrowheads="1" noChangeShapeType="1" noTextEdit="1"/>
              </p:cNvSpPr>
              <p:nvPr/>
            </p:nvSpPr>
            <p:spPr>
              <a:xfrm>
                <a:off x="819150" y="5816073"/>
                <a:ext cx="1977144" cy="707886"/>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1CF467-17CB-4B65-ADED-D9A9EC39FFAA}"/>
                  </a:ext>
                </a:extLst>
              </p:cNvPr>
              <p:cNvSpPr txBox="1"/>
              <p:nvPr/>
            </p:nvSpPr>
            <p:spPr>
              <a:xfrm>
                <a:off x="5739861" y="1356548"/>
                <a:ext cx="3902735" cy="85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a:solidFill>
                                <a:srgbClr val="7030A0"/>
                              </a:solidFill>
                              <a:latin typeface="Cambria Math" panose="02040503050406030204" pitchFamily="18" charset="0"/>
                            </a:rPr>
                          </m:ctrlPr>
                        </m:accPr>
                        <m:e>
                          <m:sSub>
                            <m:sSubPr>
                              <m:ctrlPr>
                                <a:rPr lang="en-US" sz="4400" i="1">
                                  <a:solidFill>
                                    <a:srgbClr val="7030A0"/>
                                  </a:solidFill>
                                  <a:latin typeface="Cambria Math" panose="02040503050406030204" pitchFamily="18" charset="0"/>
                                </a:rPr>
                              </m:ctrlPr>
                            </m:sSubPr>
                            <m:e>
                              <m:r>
                                <a:rPr lang="en-US" sz="4400" i="1">
                                  <a:solidFill>
                                    <a:srgbClr val="7030A0"/>
                                  </a:solidFill>
                                  <a:latin typeface="Cambria Math" panose="02040503050406030204" pitchFamily="18" charset="0"/>
                                </a:rPr>
                                <m:t>𝑆</m:t>
                              </m:r>
                            </m:e>
                            <m:sub>
                              <m:r>
                                <a:rPr lang="en-US" sz="4400" i="1">
                                  <a:solidFill>
                                    <a:srgbClr val="7030A0"/>
                                  </a:solidFill>
                                  <a:latin typeface="Cambria Math" panose="02040503050406030204" pitchFamily="18" charset="0"/>
                                </a:rPr>
                                <m:t>3</m:t>
                              </m:r>
                            </m:sub>
                          </m:sSub>
                        </m:e>
                      </m:acc>
                      <m:r>
                        <a:rPr lang="en-US" sz="4400" i="1">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−1</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m:oMathPara>
                </a14:m>
                <a:endParaRPr lang="en-CA" sz="4400" dirty="0">
                  <a:solidFill>
                    <a:srgbClr val="9F5FCF"/>
                  </a:solidFill>
                </a:endParaRPr>
              </a:p>
            </p:txBody>
          </p:sp>
        </mc:Choice>
        <mc:Fallback xmlns="">
          <p:sp>
            <p:nvSpPr>
              <p:cNvPr id="55" name="TextBox 54">
                <a:extLst>
                  <a:ext uri="{FF2B5EF4-FFF2-40B4-BE49-F238E27FC236}">
                    <a16:creationId xmlns:a16="http://schemas.microsoft.com/office/drawing/2014/main" id="{E81CF467-17CB-4B65-ADED-D9A9EC39FFAA}"/>
                  </a:ext>
                </a:extLst>
              </p:cNvPr>
              <p:cNvSpPr txBox="1">
                <a:spLocks noRot="1" noChangeAspect="1" noMove="1" noResize="1" noEditPoints="1" noAdjustHandles="1" noChangeArrowheads="1" noChangeShapeType="1" noTextEdit="1"/>
              </p:cNvSpPr>
              <p:nvPr/>
            </p:nvSpPr>
            <p:spPr>
              <a:xfrm>
                <a:off x="5739861" y="1356548"/>
                <a:ext cx="3902735" cy="856068"/>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0DC7894-7BFF-4D56-98F4-E975BA3DEA2D}"/>
                  </a:ext>
                </a:extLst>
              </p:cNvPr>
              <p:cNvSpPr txBox="1"/>
              <p:nvPr/>
            </p:nvSpPr>
            <p:spPr>
              <a:xfrm>
                <a:off x="5886450" y="2213798"/>
                <a:ext cx="4724370" cy="222657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smtClean="0">
                              <a:solidFill>
                                <a:schemeClr val="accent4"/>
                              </a:solidFill>
                              <a:latin typeface="Cambria Math" panose="02040503050406030204" pitchFamily="18" charset="0"/>
                            </a:rPr>
                          </m:ctrlPr>
                        </m:sSubPr>
                        <m:e>
                          <m:r>
                            <a:rPr lang="en-US" sz="4000" i="1">
                              <a:solidFill>
                                <a:schemeClr val="accent4"/>
                              </a:solidFill>
                              <a:latin typeface="Cambria Math" panose="02040503050406030204" pitchFamily="18" charset="0"/>
                            </a:rPr>
                            <m:t>𝜏</m:t>
                          </m:r>
                        </m:e>
                        <m:sub>
                          <m:r>
                            <a:rPr lang="en-US" sz="4000" b="0" i="1" smtClean="0">
                              <a:solidFill>
                                <a:schemeClr val="accent4"/>
                              </a:solidFill>
                              <a:latin typeface="Cambria Math" panose="02040503050406030204" pitchFamily="18" charset="0"/>
                            </a:rPr>
                            <m:t>3</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sSup>
                            <m:sSupPr>
                              <m:ctrlPr>
                                <a:rPr lang="en-US" sz="4000" i="1">
                                  <a:latin typeface="Cambria Math" panose="02040503050406030204" pitchFamily="18" charset="0"/>
                                </a:rPr>
                              </m:ctrlPr>
                            </m:sSupPr>
                            <m:e>
                              <m:r>
                                <a:rPr lang="en-US" sz="4000" b="0" i="1" smtClean="0">
                                  <a:latin typeface="Cambria Math" panose="02040503050406030204" pitchFamily="18" charset="0"/>
                                </a:rPr>
                                <m:t>(2)</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b="0" i="1" smtClean="0">
                                  <a:latin typeface="Cambria Math" panose="02040503050406030204" pitchFamily="18" charset="0"/>
                                </a:rPr>
                                <m:t>(−1)</m:t>
                              </m:r>
                            </m:e>
                            <m:sup>
                              <m:r>
                                <a:rPr lang="en-US" sz="4000" i="1">
                                  <a:latin typeface="Cambria Math" panose="02040503050406030204" pitchFamily="18" charset="0"/>
                                </a:rPr>
                                <m:t>2</m:t>
                              </m:r>
                            </m:sup>
                          </m:sSup>
                        </m:e>
                      </m:rad>
                    </m:oMath>
                  </m:oMathPara>
                </a14:m>
                <a:endParaRPr lang="en-US" sz="4000" b="0" dirty="0">
                  <a:solidFill>
                    <a:schemeClr val="tx1"/>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sSub>
                        <m:sSubPr>
                          <m:ctrlPr>
                            <a:rPr lang="en-US" sz="4000" i="1" smtClean="0">
                              <a:solidFill>
                                <a:schemeClr val="accent4"/>
                              </a:solidFill>
                              <a:latin typeface="Cambria Math" panose="02040503050406030204" pitchFamily="18" charset="0"/>
                            </a:rPr>
                          </m:ctrlPr>
                        </m:sSubPr>
                        <m:e>
                          <m:r>
                            <a:rPr lang="en-US" sz="4000" i="1">
                              <a:solidFill>
                                <a:schemeClr val="accent4"/>
                              </a:solidFill>
                              <a:latin typeface="Cambria Math" panose="02040503050406030204" pitchFamily="18" charset="0"/>
                            </a:rPr>
                            <m:t>𝜏</m:t>
                          </m:r>
                        </m:e>
                        <m:sub>
                          <m:r>
                            <a:rPr lang="en-US" sz="4000" b="0" i="1" smtClean="0">
                              <a:solidFill>
                                <a:schemeClr val="accent4"/>
                              </a:solidFill>
                              <a:latin typeface="Cambria Math" panose="02040503050406030204" pitchFamily="18" charset="0"/>
                            </a:rPr>
                            <m:t>3</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r>
                            <a:rPr lang="en-US" sz="4000" b="0" i="1" smtClean="0">
                              <a:latin typeface="Cambria Math" panose="02040503050406030204" pitchFamily="18" charset="0"/>
                            </a:rPr>
                            <m:t>4</m:t>
                          </m:r>
                          <m:r>
                            <a:rPr lang="en-US" sz="4000" i="1">
                              <a:latin typeface="Cambria Math" panose="02040503050406030204" pitchFamily="18" charset="0"/>
                            </a:rPr>
                            <m:t>−</m:t>
                          </m:r>
                          <m:r>
                            <a:rPr lang="en-US" sz="4000" b="0" i="1" smtClean="0">
                              <a:latin typeface="Cambria Math" panose="02040503050406030204" pitchFamily="18" charset="0"/>
                            </a:rPr>
                            <m:t>1</m:t>
                          </m:r>
                        </m:e>
                      </m:rad>
                    </m:oMath>
                  </m:oMathPara>
                </a14:m>
                <a:endParaRPr lang="en-CA" sz="4000" dirty="0">
                  <a:solidFill>
                    <a:srgbClr val="9F5FCF"/>
                  </a:solidFill>
                </a:endParaRPr>
              </a:p>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smtClean="0">
                              <a:solidFill>
                                <a:schemeClr val="accent4"/>
                              </a:solidFill>
                              <a:latin typeface="Cambria Math" panose="02040503050406030204" pitchFamily="18" charset="0"/>
                            </a:rPr>
                          </m:ctrlPr>
                        </m:sSubPr>
                        <m:e>
                          <m:r>
                            <a:rPr lang="en-US" sz="4000" i="1">
                              <a:solidFill>
                                <a:schemeClr val="accent4"/>
                              </a:solidFill>
                              <a:latin typeface="Cambria Math" panose="02040503050406030204" pitchFamily="18" charset="0"/>
                            </a:rPr>
                            <m:t>𝜏</m:t>
                          </m:r>
                        </m:e>
                        <m:sub>
                          <m:r>
                            <a:rPr lang="en-US" sz="4000" b="0" i="1" smtClean="0">
                              <a:solidFill>
                                <a:schemeClr val="accent4"/>
                              </a:solidFill>
                              <a:latin typeface="Cambria Math" panose="02040503050406030204" pitchFamily="18" charset="0"/>
                            </a:rPr>
                            <m:t>3</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r>
                            <a:rPr lang="en-US" sz="4000" b="0" i="1" smtClean="0">
                              <a:latin typeface="Cambria Math" panose="02040503050406030204" pitchFamily="18" charset="0"/>
                            </a:rPr>
                            <m:t>3</m:t>
                          </m:r>
                        </m:e>
                      </m:rad>
                    </m:oMath>
                  </m:oMathPara>
                </a14:m>
                <a:endParaRPr lang="en-CA" sz="4000" dirty="0">
                  <a:solidFill>
                    <a:srgbClr val="9F5FCF"/>
                  </a:solidFill>
                </a:endParaRPr>
              </a:p>
            </p:txBody>
          </p:sp>
        </mc:Choice>
        <mc:Fallback xmlns="">
          <p:sp>
            <p:nvSpPr>
              <p:cNvPr id="57" name="TextBox 56">
                <a:extLst>
                  <a:ext uri="{FF2B5EF4-FFF2-40B4-BE49-F238E27FC236}">
                    <a16:creationId xmlns:a16="http://schemas.microsoft.com/office/drawing/2014/main" id="{C0DC7894-7BFF-4D56-98F4-E975BA3DEA2D}"/>
                  </a:ext>
                </a:extLst>
              </p:cNvPr>
              <p:cNvSpPr txBox="1">
                <a:spLocks noRot="1" noChangeAspect="1" noMove="1" noResize="1" noEditPoints="1" noAdjustHandles="1" noChangeArrowheads="1" noChangeShapeType="1" noTextEdit="1"/>
              </p:cNvSpPr>
              <p:nvPr/>
            </p:nvSpPr>
            <p:spPr>
              <a:xfrm>
                <a:off x="5886450" y="2213798"/>
                <a:ext cx="4724370" cy="2226572"/>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85FF25F-F057-49D0-8322-709390CFC591}"/>
                  </a:ext>
                </a:extLst>
              </p:cNvPr>
              <p:cNvSpPr txBox="1"/>
              <p:nvPr/>
            </p:nvSpPr>
            <p:spPr>
              <a:xfrm>
                <a:off x="5739861" y="4958823"/>
                <a:ext cx="3902735" cy="85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a:solidFill>
                                <a:srgbClr val="9F5FCF"/>
                              </a:solidFill>
                              <a:latin typeface="Cambria Math" panose="02040503050406030204" pitchFamily="18" charset="0"/>
                            </a:rPr>
                          </m:ctrlPr>
                        </m:accPr>
                        <m:e>
                          <m:sSub>
                            <m:sSubPr>
                              <m:ctrlPr>
                                <a:rPr lang="en-US" sz="4400" i="1">
                                  <a:solidFill>
                                    <a:srgbClr val="9F5FCF"/>
                                  </a:solidFill>
                                  <a:latin typeface="Cambria Math" panose="02040503050406030204" pitchFamily="18" charset="0"/>
                                </a:rPr>
                              </m:ctrlPr>
                            </m:sSubPr>
                            <m:e>
                              <m:r>
                                <a:rPr lang="en-US" sz="4400" i="1">
                                  <a:solidFill>
                                    <a:srgbClr val="9F5FCF"/>
                                  </a:solidFill>
                                  <a:latin typeface="Cambria Math" panose="02040503050406030204" pitchFamily="18" charset="0"/>
                                </a:rPr>
                                <m:t>𝑆</m:t>
                              </m:r>
                            </m:e>
                            <m:sub>
                              <m:r>
                                <a:rPr lang="en-US" sz="4400" i="1">
                                  <a:solidFill>
                                    <a:srgbClr val="9F5FCF"/>
                                  </a:solidFill>
                                  <a:latin typeface="Cambria Math" panose="02040503050406030204" pitchFamily="18" charset="0"/>
                                </a:rPr>
                                <m:t>4</m:t>
                              </m:r>
                            </m:sub>
                          </m:sSub>
                        </m:e>
                      </m:acc>
                      <m:r>
                        <a:rPr lang="en-US" sz="4400" i="1">
                          <a:latin typeface="Cambria Math" panose="02040503050406030204" pitchFamily="18" charset="0"/>
                        </a:rPr>
                        <m:t>=1</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+0</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m:oMathPara>
                </a14:m>
                <a:endParaRPr lang="en-CA" sz="4400" dirty="0">
                  <a:solidFill>
                    <a:srgbClr val="9F5FCF"/>
                  </a:solidFill>
                </a:endParaRPr>
              </a:p>
            </p:txBody>
          </p:sp>
        </mc:Choice>
        <mc:Fallback xmlns="">
          <p:sp>
            <p:nvSpPr>
              <p:cNvPr id="59" name="TextBox 58">
                <a:extLst>
                  <a:ext uri="{FF2B5EF4-FFF2-40B4-BE49-F238E27FC236}">
                    <a16:creationId xmlns:a16="http://schemas.microsoft.com/office/drawing/2014/main" id="{A85FF25F-F057-49D0-8322-709390CFC591}"/>
                  </a:ext>
                </a:extLst>
              </p:cNvPr>
              <p:cNvSpPr txBox="1">
                <a:spLocks noRot="1" noChangeAspect="1" noMove="1" noResize="1" noEditPoints="1" noAdjustHandles="1" noChangeArrowheads="1" noChangeShapeType="1" noTextEdit="1"/>
              </p:cNvSpPr>
              <p:nvPr/>
            </p:nvSpPr>
            <p:spPr>
              <a:xfrm>
                <a:off x="5739861" y="4958823"/>
                <a:ext cx="3902735" cy="856068"/>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6CF533A-7179-4BED-9025-00E39B183F15}"/>
                  </a:ext>
                </a:extLst>
              </p:cNvPr>
              <p:cNvSpPr txBox="1"/>
              <p:nvPr/>
            </p:nvSpPr>
            <p:spPr>
              <a:xfrm>
                <a:off x="6019800" y="5816073"/>
                <a:ext cx="1977144" cy="70788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smtClean="0">
                              <a:solidFill>
                                <a:srgbClr val="FFC000"/>
                              </a:solidFill>
                              <a:latin typeface="Cambria Math" panose="02040503050406030204" pitchFamily="18" charset="0"/>
                            </a:rPr>
                          </m:ctrlPr>
                        </m:sSubPr>
                        <m:e>
                          <m:r>
                            <a:rPr lang="en-US" sz="4000" i="1">
                              <a:solidFill>
                                <a:srgbClr val="FFC000"/>
                              </a:solidFill>
                              <a:latin typeface="Cambria Math" panose="02040503050406030204" pitchFamily="18" charset="0"/>
                            </a:rPr>
                            <m:t>𝜏</m:t>
                          </m:r>
                        </m:e>
                        <m:sub>
                          <m:r>
                            <a:rPr lang="en-US" sz="4000" b="0" i="1" smtClean="0">
                              <a:solidFill>
                                <a:srgbClr val="FFC000"/>
                              </a:solidFill>
                              <a:latin typeface="Cambria Math" panose="02040503050406030204" pitchFamily="18" charset="0"/>
                            </a:rPr>
                            <m:t>4</m:t>
                          </m:r>
                        </m:sub>
                      </m:sSub>
                      <m:r>
                        <a:rPr lang="en-US" sz="4000" i="1">
                          <a:latin typeface="Cambria Math" panose="02040503050406030204" pitchFamily="18" charset="0"/>
                        </a:rPr>
                        <m:t>=</m:t>
                      </m:r>
                      <m:r>
                        <a:rPr lang="en-US" sz="4000" b="0" i="1" smtClean="0">
                          <a:latin typeface="Cambria Math" panose="02040503050406030204" pitchFamily="18" charset="0"/>
                        </a:rPr>
                        <m:t>1</m:t>
                      </m:r>
                    </m:oMath>
                  </m:oMathPara>
                </a14:m>
                <a:endParaRPr lang="en-CA" sz="4000" dirty="0">
                  <a:solidFill>
                    <a:srgbClr val="9F5FCF"/>
                  </a:solidFill>
                </a:endParaRPr>
              </a:p>
            </p:txBody>
          </p:sp>
        </mc:Choice>
        <mc:Fallback xmlns="">
          <p:sp>
            <p:nvSpPr>
              <p:cNvPr id="61" name="TextBox 60">
                <a:extLst>
                  <a:ext uri="{FF2B5EF4-FFF2-40B4-BE49-F238E27FC236}">
                    <a16:creationId xmlns:a16="http://schemas.microsoft.com/office/drawing/2014/main" id="{F6CF533A-7179-4BED-9025-00E39B183F15}"/>
                  </a:ext>
                </a:extLst>
              </p:cNvPr>
              <p:cNvSpPr txBox="1">
                <a:spLocks noRot="1" noChangeAspect="1" noMove="1" noResize="1" noEditPoints="1" noAdjustHandles="1" noChangeArrowheads="1" noChangeShapeType="1" noTextEdit="1"/>
              </p:cNvSpPr>
              <p:nvPr/>
            </p:nvSpPr>
            <p:spPr>
              <a:xfrm>
                <a:off x="6019800" y="5816073"/>
                <a:ext cx="1977144" cy="707886"/>
              </a:xfrm>
              <a:prstGeom prst="rect">
                <a:avLst/>
              </a:prstGeom>
              <a:blipFill>
                <a:blip r:embed="rId15"/>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9D34434-AA60-4CCA-8A2E-F7BC05D351C5}"/>
              </a:ext>
            </a:extLst>
          </p:cNvPr>
          <p:cNvGrpSpPr/>
          <p:nvPr/>
        </p:nvGrpSpPr>
        <p:grpSpPr>
          <a:xfrm>
            <a:off x="0" y="1238250"/>
            <a:ext cx="12192000" cy="5619751"/>
            <a:chOff x="0" y="1238250"/>
            <a:chExt cx="12192000" cy="5619751"/>
          </a:xfrm>
        </p:grpSpPr>
        <p:cxnSp>
          <p:nvCxnSpPr>
            <p:cNvPr id="62" name="Straight Connector 61">
              <a:extLst>
                <a:ext uri="{FF2B5EF4-FFF2-40B4-BE49-F238E27FC236}">
                  <a16:creationId xmlns:a16="http://schemas.microsoft.com/office/drawing/2014/main" id="{EFBBFB9D-FF6A-4C89-B5C9-BB390163DA09}"/>
                </a:ext>
              </a:extLst>
            </p:cNvPr>
            <p:cNvCxnSpPr>
              <a:cxnSpLocks/>
            </p:cNvCxnSpPr>
            <p:nvPr/>
          </p:nvCxnSpPr>
          <p:spPr>
            <a:xfrm>
              <a:off x="0" y="4643667"/>
              <a:ext cx="12192000" cy="0"/>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5CFDD10-8236-45A7-AC54-88E816882143}"/>
                </a:ext>
              </a:extLst>
            </p:cNvPr>
            <p:cNvCxnSpPr>
              <a:cxnSpLocks/>
            </p:cNvCxnSpPr>
            <p:nvPr/>
          </p:nvCxnSpPr>
          <p:spPr>
            <a:xfrm flipV="1">
              <a:off x="5010150" y="1238250"/>
              <a:ext cx="0" cy="5619751"/>
            </a:xfrm>
            <a:prstGeom prst="line">
              <a:avLst/>
            </a:prstGeom>
            <a:ln w="381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3" name="Ink 2">
                <a:extLst>
                  <a:ext uri="{FF2B5EF4-FFF2-40B4-BE49-F238E27FC236}">
                    <a16:creationId xmlns:a16="http://schemas.microsoft.com/office/drawing/2014/main" id="{90589AC6-E089-47F5-968D-1150163A7890}"/>
                  </a:ext>
                </a:extLst>
              </p14:cNvPr>
              <p14:cNvContentPartPr/>
              <p14:nvPr>
                <p:extLst>
                  <p:ext uri="{42D2F446-02D8-4167-A562-619A0277C38B}">
                    <p15:isNarration xmlns:p15="http://schemas.microsoft.com/office/powerpoint/2012/main" val="1"/>
                  </p:ext>
                </p:extLst>
              </p14:nvPr>
            </p14:nvContentPartPr>
            <p14:xfrm>
              <a:off x="1806120" y="4320720"/>
              <a:ext cx="7166880" cy="2212200"/>
            </p14:xfrm>
          </p:contentPart>
        </mc:Choice>
        <mc:Fallback xmlns="">
          <p:pic>
            <p:nvPicPr>
              <p:cNvPr id="3" name="Ink 2">
                <a:extLst>
                  <a:ext uri="{FF2B5EF4-FFF2-40B4-BE49-F238E27FC236}">
                    <a16:creationId xmlns:a16="http://schemas.microsoft.com/office/drawing/2014/main" id="{90589AC6-E089-47F5-968D-1150163A7890}"/>
                  </a:ext>
                </a:extLst>
              </p:cNvPr>
              <p:cNvPicPr>
                <a:picLocks noGrp="1" noRot="1" noChangeAspect="1" noMove="1" noResize="1" noEditPoints="1" noAdjustHandles="1" noChangeArrowheads="1" noChangeShapeType="1"/>
              </p:cNvPicPr>
              <p:nvPr/>
            </p:nvPicPr>
            <p:blipFill>
              <a:blip r:embed="rId17"/>
              <a:stretch>
                <a:fillRect/>
              </a:stretch>
            </p:blipFill>
            <p:spPr>
              <a:xfrm>
                <a:off x="1796760" y="4311360"/>
                <a:ext cx="7185600" cy="2230920"/>
              </a:xfrm>
              <a:prstGeom prst="rect">
                <a:avLst/>
              </a:prstGeom>
            </p:spPr>
          </p:pic>
        </mc:Fallback>
      </mc:AlternateContent>
    </p:spTree>
    <p:custDataLst>
      <p:tags r:id="rId1"/>
    </p:custDataLst>
    <p:extLst>
      <p:ext uri="{BB962C8B-B14F-4D97-AF65-F5344CB8AC3E}">
        <p14:creationId xmlns:p14="http://schemas.microsoft.com/office/powerpoint/2010/main" val="1367997145"/>
      </p:ext>
    </p:extLst>
  </p:cSld>
  <p:clrMapOvr>
    <a:masterClrMapping/>
  </p:clrMapOvr>
  <mc:AlternateContent xmlns:mc="http://schemas.openxmlformats.org/markup-compatibility/2006" xmlns:p14="http://schemas.microsoft.com/office/powerpoint/2010/main">
    <mc:Choice Requires="p14">
      <p:transition spd="slow" p14:dur="2000" advTm="46029"/>
    </mc:Choice>
    <mc:Fallback xmlns="">
      <p:transition spd="slow" advTm="46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up)">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2" grpId="0"/>
      <p:bldP spid="28" grpId="0" build="p"/>
      <p:bldP spid="34" grpId="0"/>
      <p:bldP spid="35" grpId="0"/>
      <p:bldP spid="55" grpId="0"/>
      <p:bldP spid="57" grpId="0"/>
      <p:bldP spid="59"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63BFF18-84C3-4FBC-9C49-B619218B7EA8}"/>
              </a:ext>
            </a:extLst>
          </p:cNvPr>
          <p:cNvPicPr>
            <a:picLocks noChangeAspect="1"/>
          </p:cNvPicPr>
          <p:nvPr/>
        </p:nvPicPr>
        <p:blipFill rotWithShape="1">
          <a:blip r:embed="rId4"/>
          <a:srcRect l="2656" t="33357" r="47871" b="6728"/>
          <a:stretch/>
        </p:blipFill>
        <p:spPr>
          <a:xfrm>
            <a:off x="7565740" y="265043"/>
            <a:ext cx="4023916" cy="2728690"/>
          </a:xfrm>
          <a:prstGeom prst="rect">
            <a:avLst/>
          </a:prstGeom>
        </p:spPr>
      </p:pic>
      <p:sp>
        <p:nvSpPr>
          <p:cNvPr id="2" name="Title 1">
            <a:extLst>
              <a:ext uri="{FF2B5EF4-FFF2-40B4-BE49-F238E27FC236}">
                <a16:creationId xmlns:a16="http://schemas.microsoft.com/office/drawing/2014/main" id="{71CE7C03-858F-447D-AC3F-38FD18249E29}"/>
              </a:ext>
            </a:extLst>
          </p:cNvPr>
          <p:cNvSpPr>
            <a:spLocks noGrp="1"/>
          </p:cNvSpPr>
          <p:nvPr>
            <p:ph type="title"/>
          </p:nvPr>
        </p:nvSpPr>
        <p:spPr>
          <a:xfrm>
            <a:off x="-1" y="0"/>
            <a:ext cx="8937523" cy="754743"/>
          </a:xfrm>
        </p:spPr>
        <p:txBody>
          <a:bodyPr/>
          <a:lstStyle/>
          <a:p>
            <a:r>
              <a:rPr lang="en-US" b="1" dirty="0"/>
              <a:t>Proper Time for a non-inertial observer</a:t>
            </a:r>
            <a:endParaRPr lang="en-CA" b="1" dirty="0"/>
          </a:p>
        </p:txBody>
      </p:sp>
      <p:grpSp>
        <p:nvGrpSpPr>
          <p:cNvPr id="4" name="Group 3">
            <a:extLst>
              <a:ext uri="{FF2B5EF4-FFF2-40B4-BE49-F238E27FC236}">
                <a16:creationId xmlns:a16="http://schemas.microsoft.com/office/drawing/2014/main" id="{8DBDA19C-7854-4D5C-98AF-15F0FD900D38}"/>
              </a:ext>
            </a:extLst>
          </p:cNvPr>
          <p:cNvGrpSpPr/>
          <p:nvPr/>
        </p:nvGrpSpPr>
        <p:grpSpPr>
          <a:xfrm>
            <a:off x="7558483" y="510210"/>
            <a:ext cx="4531915" cy="6238933"/>
            <a:chOff x="1605617" y="572049"/>
            <a:chExt cx="4531915" cy="6238933"/>
          </a:xfrm>
        </p:grpSpPr>
        <p:pic>
          <p:nvPicPr>
            <p:cNvPr id="5" name="Picture 4">
              <a:extLst>
                <a:ext uri="{FF2B5EF4-FFF2-40B4-BE49-F238E27FC236}">
                  <a16:creationId xmlns:a16="http://schemas.microsoft.com/office/drawing/2014/main" id="{59CCD6DE-3B08-4288-B8CA-89AD161BD4CF}"/>
                </a:ext>
              </a:extLst>
            </p:cNvPr>
            <p:cNvPicPr>
              <a:picLocks noChangeAspect="1"/>
            </p:cNvPicPr>
            <p:nvPr/>
          </p:nvPicPr>
          <p:blipFill rotWithShape="1">
            <a:blip r:embed="rId4"/>
            <a:srcRect l="2656" t="5535" r="47871" b="6728"/>
            <a:stretch/>
          </p:blipFill>
          <p:spPr>
            <a:xfrm>
              <a:off x="1605617" y="2782676"/>
              <a:ext cx="4023916" cy="3995811"/>
            </a:xfrm>
            <a:prstGeom prst="rect">
              <a:avLst/>
            </a:prstGeom>
          </p:spPr>
        </p:pic>
        <p:grpSp>
          <p:nvGrpSpPr>
            <p:cNvPr id="6" name="Group 5">
              <a:extLst>
                <a:ext uri="{FF2B5EF4-FFF2-40B4-BE49-F238E27FC236}">
                  <a16:creationId xmlns:a16="http://schemas.microsoft.com/office/drawing/2014/main" id="{5175A454-4EA6-474B-8861-82D287957C87}"/>
                </a:ext>
              </a:extLst>
            </p:cNvPr>
            <p:cNvGrpSpPr/>
            <p:nvPr/>
          </p:nvGrpSpPr>
          <p:grpSpPr>
            <a:xfrm>
              <a:off x="1608732" y="572049"/>
              <a:ext cx="4528800" cy="6238933"/>
              <a:chOff x="1608732" y="-2283693"/>
              <a:chExt cx="4528800" cy="6238933"/>
            </a:xfrm>
          </p:grpSpPr>
          <p:cxnSp>
            <p:nvCxnSpPr>
              <p:cNvPr id="7" name="Straight Arrow Connector 6">
                <a:extLst>
                  <a:ext uri="{FF2B5EF4-FFF2-40B4-BE49-F238E27FC236}">
                    <a16:creationId xmlns:a16="http://schemas.microsoft.com/office/drawing/2014/main" id="{8E4B2AD7-26A1-4883-926F-04DCF3F6822E}"/>
                  </a:ext>
                </a:extLst>
              </p:cNvPr>
              <p:cNvCxnSpPr>
                <a:cxnSpLocks/>
              </p:cNvCxnSpPr>
              <p:nvPr/>
            </p:nvCxnSpPr>
            <p:spPr>
              <a:xfrm>
                <a:off x="1608732" y="3790797"/>
                <a:ext cx="4194972"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4AB28A32-B20C-4EF0-AE82-03B9F7D24E55}"/>
                  </a:ext>
                </a:extLst>
              </p:cNvPr>
              <p:cNvCxnSpPr>
                <a:cxnSpLocks/>
              </p:cNvCxnSpPr>
              <p:nvPr/>
            </p:nvCxnSpPr>
            <p:spPr>
              <a:xfrm flipV="1">
                <a:off x="1781033" y="-2082019"/>
                <a:ext cx="0" cy="603725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81B825-FD4F-4E71-95AE-DBD23E338126}"/>
                      </a:ext>
                    </a:extLst>
                  </p:cNvPr>
                  <p:cNvSpPr txBox="1"/>
                  <p:nvPr/>
                </p:nvSpPr>
                <p:spPr>
                  <a:xfrm>
                    <a:off x="5549422" y="3086568"/>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 name="TextBox 8">
                    <a:extLst>
                      <a:ext uri="{FF2B5EF4-FFF2-40B4-BE49-F238E27FC236}">
                        <a16:creationId xmlns:a16="http://schemas.microsoft.com/office/drawing/2014/main" id="{DC81B825-FD4F-4E71-95AE-DBD23E338126}"/>
                      </a:ext>
                    </a:extLst>
                  </p:cNvPr>
                  <p:cNvSpPr txBox="1">
                    <a:spLocks noRot="1" noChangeAspect="1" noMove="1" noResize="1" noEditPoints="1" noAdjustHandles="1" noChangeArrowheads="1" noChangeShapeType="1" noTextEdit="1"/>
                  </p:cNvSpPr>
                  <p:nvPr/>
                </p:nvSpPr>
                <p:spPr>
                  <a:xfrm>
                    <a:off x="5549422" y="3086568"/>
                    <a:ext cx="588110"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74064F-D248-45A3-B1BC-D91B70343B0C}"/>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0" name="TextBox 9">
                    <a:extLst>
                      <a:ext uri="{FF2B5EF4-FFF2-40B4-BE49-F238E27FC236}">
                        <a16:creationId xmlns:a16="http://schemas.microsoft.com/office/drawing/2014/main" id="{4874064F-D248-45A3-B1BC-D91B70343B0C}"/>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6"/>
                    <a:stretch>
                      <a:fillRect/>
                    </a:stretch>
                  </a:blipFill>
                </p:spPr>
                <p:txBody>
                  <a:bodyPr/>
                  <a:lstStyle/>
                  <a:p>
                    <a:r>
                      <a:rPr lang="en-CA">
                        <a:noFill/>
                      </a:rPr>
                      <a:t> </a:t>
                    </a:r>
                  </a:p>
                </p:txBody>
              </p:sp>
            </mc:Fallback>
          </mc:AlternateContent>
        </p:grpSp>
      </p:grpSp>
      <p:grpSp>
        <p:nvGrpSpPr>
          <p:cNvPr id="27" name="Group 26">
            <a:extLst>
              <a:ext uri="{FF2B5EF4-FFF2-40B4-BE49-F238E27FC236}">
                <a16:creationId xmlns:a16="http://schemas.microsoft.com/office/drawing/2014/main" id="{11F3C4E2-DE14-4417-B249-86E56E8E568D}"/>
              </a:ext>
            </a:extLst>
          </p:cNvPr>
          <p:cNvGrpSpPr/>
          <p:nvPr/>
        </p:nvGrpSpPr>
        <p:grpSpPr>
          <a:xfrm>
            <a:off x="8334811" y="979005"/>
            <a:ext cx="1871888" cy="5629361"/>
            <a:chOff x="7859941" y="1133061"/>
            <a:chExt cx="1871888" cy="5629361"/>
          </a:xfrm>
        </p:grpSpPr>
        <p:cxnSp>
          <p:nvCxnSpPr>
            <p:cNvPr id="23" name="Straight Connector 22">
              <a:extLst>
                <a:ext uri="{FF2B5EF4-FFF2-40B4-BE49-F238E27FC236}">
                  <a16:creationId xmlns:a16="http://schemas.microsoft.com/office/drawing/2014/main" id="{7CEE78C5-4AF7-4426-8FF6-44AD198A333B}"/>
                </a:ext>
              </a:extLst>
            </p:cNvPr>
            <p:cNvCxnSpPr>
              <a:cxnSpLocks/>
            </p:cNvCxnSpPr>
            <p:nvPr/>
          </p:nvCxnSpPr>
          <p:spPr>
            <a:xfrm flipV="1">
              <a:off x="7859941" y="4274457"/>
              <a:ext cx="1871888" cy="2487965"/>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74BBF6D-1334-491F-B9F2-8E16D6F11F44}"/>
                </a:ext>
              </a:extLst>
            </p:cNvPr>
            <p:cNvCxnSpPr>
              <a:cxnSpLocks/>
            </p:cNvCxnSpPr>
            <p:nvPr/>
          </p:nvCxnSpPr>
          <p:spPr>
            <a:xfrm flipV="1">
              <a:off x="9716588" y="3026229"/>
              <a:ext cx="0" cy="1280727"/>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ECCCCE-A932-4C8E-B444-77EBDEAF5C57}"/>
                </a:ext>
              </a:extLst>
            </p:cNvPr>
            <p:cNvCxnSpPr>
              <a:cxnSpLocks/>
            </p:cNvCxnSpPr>
            <p:nvPr/>
          </p:nvCxnSpPr>
          <p:spPr>
            <a:xfrm flipH="1" flipV="1">
              <a:off x="9118322" y="1778691"/>
              <a:ext cx="601081" cy="1266214"/>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219FAD-90DA-4E0A-A44C-40FE7C526D25}"/>
                </a:ext>
              </a:extLst>
            </p:cNvPr>
            <p:cNvCxnSpPr>
              <a:cxnSpLocks/>
            </p:cNvCxnSpPr>
            <p:nvPr/>
          </p:nvCxnSpPr>
          <p:spPr>
            <a:xfrm flipV="1">
              <a:off x="9123055" y="1133061"/>
              <a:ext cx="0" cy="669865"/>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D8163EC-767C-445F-A0BA-E06D9D2248CA}"/>
                  </a:ext>
                </a:extLst>
              </p:cNvPr>
              <p:cNvSpPr txBox="1"/>
              <p:nvPr/>
            </p:nvSpPr>
            <p:spPr>
              <a:xfrm>
                <a:off x="65682" y="550098"/>
                <a:ext cx="4406142" cy="3563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271137"/>
                              </a:solidFill>
                              <a:latin typeface="Cambria Math" panose="02040503050406030204" pitchFamily="18" charset="0"/>
                            </a:rPr>
                          </m:ctrlPr>
                        </m:accPr>
                        <m:e>
                          <m:sSub>
                            <m:sSubPr>
                              <m:ctrlPr>
                                <a:rPr lang="en-US" sz="5000" b="0" i="1" smtClean="0">
                                  <a:solidFill>
                                    <a:srgbClr val="271137"/>
                                  </a:solidFill>
                                  <a:latin typeface="Cambria Math" panose="02040503050406030204" pitchFamily="18" charset="0"/>
                                </a:rPr>
                              </m:ctrlPr>
                            </m:sSubPr>
                            <m:e>
                              <m:r>
                                <a:rPr lang="en-US" sz="5000" b="0" i="1" smtClean="0">
                                  <a:solidFill>
                                    <a:srgbClr val="271137"/>
                                  </a:solidFill>
                                  <a:latin typeface="Cambria Math" panose="02040503050406030204" pitchFamily="18" charset="0"/>
                                </a:rPr>
                                <m:t>𝑆</m:t>
                              </m:r>
                            </m:e>
                            <m:sub>
                              <m:r>
                                <a:rPr lang="en-US" sz="5000" b="0" i="1" smtClean="0">
                                  <a:solidFill>
                                    <a:srgbClr val="271137"/>
                                  </a:solidFill>
                                  <a:latin typeface="Cambria Math" panose="02040503050406030204" pitchFamily="18" charset="0"/>
                                </a:rPr>
                                <m:t>1</m:t>
                              </m:r>
                            </m:sub>
                          </m:sSub>
                        </m:e>
                      </m:acc>
                      <m:r>
                        <a:rPr lang="en-US" sz="5000" i="1">
                          <a:latin typeface="Cambria Math" panose="02040503050406030204" pitchFamily="18" charset="0"/>
                        </a:rPr>
                        <m:t>=</m:t>
                      </m:r>
                      <m:r>
                        <a:rPr lang="en-US" sz="5000" b="0" i="1" smtClean="0">
                          <a:latin typeface="Cambria Math" panose="02040503050406030204" pitchFamily="18" charset="0"/>
                        </a:rPr>
                        <m:t>4</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i="1">
                          <a:latin typeface="Cambria Math" panose="02040503050406030204" pitchFamily="18" charset="0"/>
                        </a:rPr>
                        <m:t>+</m:t>
                      </m:r>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441D61"/>
                              </a:solidFill>
                              <a:latin typeface="Cambria Math" panose="02040503050406030204" pitchFamily="18" charset="0"/>
                            </a:rPr>
                          </m:ctrlPr>
                        </m:accPr>
                        <m:e>
                          <m:sSub>
                            <m:sSubPr>
                              <m:ctrlPr>
                                <a:rPr lang="en-US" sz="5000" b="0" i="1" smtClean="0">
                                  <a:solidFill>
                                    <a:srgbClr val="441D61"/>
                                  </a:solidFill>
                                  <a:latin typeface="Cambria Math" panose="02040503050406030204" pitchFamily="18" charset="0"/>
                                </a:rPr>
                              </m:ctrlPr>
                            </m:sSubPr>
                            <m:e>
                              <m:r>
                                <a:rPr lang="en-US" sz="5000" b="0" i="1" smtClean="0">
                                  <a:solidFill>
                                    <a:srgbClr val="441D61"/>
                                  </a:solidFill>
                                  <a:latin typeface="Cambria Math" panose="02040503050406030204" pitchFamily="18" charset="0"/>
                                </a:rPr>
                                <m:t>𝑆</m:t>
                              </m:r>
                            </m:e>
                            <m:sub>
                              <m:r>
                                <a:rPr lang="en-US" sz="5000" b="0" i="1" smtClean="0">
                                  <a:solidFill>
                                    <a:srgbClr val="441D61"/>
                                  </a:solidFill>
                                  <a:latin typeface="Cambria Math" panose="02040503050406030204" pitchFamily="18" charset="0"/>
                                </a:rPr>
                                <m:t>2</m:t>
                              </m:r>
                            </m:sub>
                          </m:sSub>
                        </m:e>
                      </m:acc>
                      <m:r>
                        <a:rPr lang="en-US" sz="5000" i="1">
                          <a:latin typeface="Cambria Math" panose="02040503050406030204" pitchFamily="18" charset="0"/>
                        </a:rPr>
                        <m:t>=</m:t>
                      </m:r>
                      <m:r>
                        <a:rPr lang="en-US" sz="5000" b="0" i="1" smtClean="0">
                          <a:latin typeface="Cambria Math" panose="02040503050406030204" pitchFamily="18" charset="0"/>
                        </a:rPr>
                        <m:t>2</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i="1">
                          <a:latin typeface="Cambria Math" panose="02040503050406030204" pitchFamily="18" charset="0"/>
                        </a:rPr>
                        <m:t>+0</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7030A0"/>
                              </a:solidFill>
                              <a:latin typeface="Cambria Math" panose="02040503050406030204" pitchFamily="18" charset="0"/>
                            </a:rPr>
                          </m:ctrlPr>
                        </m:accPr>
                        <m:e>
                          <m:sSub>
                            <m:sSubPr>
                              <m:ctrlPr>
                                <a:rPr lang="en-US" sz="5000" b="0" i="1" smtClean="0">
                                  <a:solidFill>
                                    <a:srgbClr val="7030A0"/>
                                  </a:solidFill>
                                  <a:latin typeface="Cambria Math" panose="02040503050406030204" pitchFamily="18" charset="0"/>
                                </a:rPr>
                              </m:ctrlPr>
                            </m:sSubPr>
                            <m:e>
                              <m:r>
                                <a:rPr lang="en-US" sz="5000" b="0" i="1" smtClean="0">
                                  <a:solidFill>
                                    <a:srgbClr val="7030A0"/>
                                  </a:solidFill>
                                  <a:latin typeface="Cambria Math" panose="02040503050406030204" pitchFamily="18" charset="0"/>
                                </a:rPr>
                                <m:t>𝑆</m:t>
                              </m:r>
                            </m:e>
                            <m:sub>
                              <m:r>
                                <a:rPr lang="en-US" sz="5000" b="0" i="1" smtClean="0">
                                  <a:solidFill>
                                    <a:srgbClr val="7030A0"/>
                                  </a:solidFill>
                                  <a:latin typeface="Cambria Math" panose="02040503050406030204" pitchFamily="18" charset="0"/>
                                </a:rPr>
                                <m:t>3</m:t>
                              </m:r>
                            </m:sub>
                          </m:sSub>
                        </m:e>
                      </m:acc>
                      <m:r>
                        <a:rPr lang="en-US" sz="5000" i="1">
                          <a:latin typeface="Cambria Math" panose="02040503050406030204" pitchFamily="18" charset="0"/>
                        </a:rPr>
                        <m:t>=</m:t>
                      </m:r>
                      <m:r>
                        <a:rPr lang="en-US" sz="5000" b="0" i="1" smtClean="0">
                          <a:latin typeface="Cambria Math" panose="02040503050406030204" pitchFamily="18" charset="0"/>
                        </a:rPr>
                        <m:t>2</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b="0" i="1" smtClean="0">
                          <a:latin typeface="Cambria Math" panose="02040503050406030204" pitchFamily="18" charset="0"/>
                        </a:rPr>
                        <m:t>−1</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9F5FCF"/>
                              </a:solidFill>
                              <a:latin typeface="Cambria Math" panose="02040503050406030204" pitchFamily="18" charset="0"/>
                            </a:rPr>
                          </m:ctrlPr>
                        </m:accPr>
                        <m:e>
                          <m:sSub>
                            <m:sSubPr>
                              <m:ctrlPr>
                                <a:rPr lang="en-US" sz="5000" b="0" i="1" smtClean="0">
                                  <a:solidFill>
                                    <a:srgbClr val="9F5FCF"/>
                                  </a:solidFill>
                                  <a:latin typeface="Cambria Math" panose="02040503050406030204" pitchFamily="18" charset="0"/>
                                </a:rPr>
                              </m:ctrlPr>
                            </m:sSubPr>
                            <m:e>
                              <m:r>
                                <a:rPr lang="en-US" sz="5000" b="0" i="1" smtClean="0">
                                  <a:solidFill>
                                    <a:srgbClr val="9F5FCF"/>
                                  </a:solidFill>
                                  <a:latin typeface="Cambria Math" panose="02040503050406030204" pitchFamily="18" charset="0"/>
                                </a:rPr>
                                <m:t>𝑆</m:t>
                              </m:r>
                            </m:e>
                            <m:sub>
                              <m:r>
                                <a:rPr lang="en-US" sz="5000" b="0" i="1" smtClean="0">
                                  <a:solidFill>
                                    <a:srgbClr val="9F5FCF"/>
                                  </a:solidFill>
                                  <a:latin typeface="Cambria Math" panose="02040503050406030204" pitchFamily="18" charset="0"/>
                                </a:rPr>
                                <m:t>4</m:t>
                              </m:r>
                            </m:sub>
                          </m:sSub>
                        </m:e>
                      </m:acc>
                      <m:r>
                        <a:rPr lang="en-US" sz="5000" i="1">
                          <a:latin typeface="Cambria Math" panose="02040503050406030204" pitchFamily="18" charset="0"/>
                        </a:rPr>
                        <m:t>=</m:t>
                      </m:r>
                      <m:r>
                        <a:rPr lang="en-US" sz="5000" b="0" i="1" smtClean="0">
                          <a:latin typeface="Cambria Math" panose="02040503050406030204" pitchFamily="18" charset="0"/>
                        </a:rPr>
                        <m:t>1</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𝑡</m:t>
                              </m:r>
                            </m:sub>
                          </m:sSub>
                        </m:e>
                      </m:acc>
                      <m:r>
                        <a:rPr lang="en-US" sz="5000" i="1">
                          <a:latin typeface="Cambria Math" panose="02040503050406030204" pitchFamily="18" charset="0"/>
                        </a:rPr>
                        <m:t>+0</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oMath>
                  </m:oMathPara>
                </a14:m>
                <a:endParaRPr lang="en-CA" sz="5000" dirty="0">
                  <a:solidFill>
                    <a:srgbClr val="9F5FCF"/>
                  </a:solidFill>
                </a:endParaRPr>
              </a:p>
            </p:txBody>
          </p:sp>
        </mc:Choice>
        <mc:Fallback xmlns="">
          <p:sp>
            <p:nvSpPr>
              <p:cNvPr id="30" name="TextBox 29">
                <a:extLst>
                  <a:ext uri="{FF2B5EF4-FFF2-40B4-BE49-F238E27FC236}">
                    <a16:creationId xmlns:a16="http://schemas.microsoft.com/office/drawing/2014/main" id="{FD8163EC-767C-445F-A0BA-E06D9D2248CA}"/>
                  </a:ext>
                </a:extLst>
              </p:cNvPr>
              <p:cNvSpPr txBox="1">
                <a:spLocks noRot="1" noChangeAspect="1" noMove="1" noResize="1" noEditPoints="1" noAdjustHandles="1" noChangeArrowheads="1" noChangeShapeType="1" noTextEdit="1"/>
              </p:cNvSpPr>
              <p:nvPr/>
            </p:nvSpPr>
            <p:spPr>
              <a:xfrm>
                <a:off x="65682" y="550098"/>
                <a:ext cx="4406142" cy="356379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804EA7C-38F0-41E6-B67E-738A9F70C32F}"/>
                  </a:ext>
                </a:extLst>
              </p:cNvPr>
              <p:cNvSpPr txBox="1"/>
              <p:nvPr/>
            </p:nvSpPr>
            <p:spPr>
              <a:xfrm>
                <a:off x="9391106" y="5087230"/>
                <a:ext cx="893450"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271137"/>
                              </a:solidFill>
                              <a:latin typeface="Cambria Math" panose="02040503050406030204" pitchFamily="18" charset="0"/>
                            </a:rPr>
                          </m:ctrlPr>
                        </m:accPr>
                        <m:e>
                          <m:sSub>
                            <m:sSubPr>
                              <m:ctrlPr>
                                <a:rPr lang="en-US" sz="4800" b="0" i="1" smtClean="0">
                                  <a:solidFill>
                                    <a:srgbClr val="271137"/>
                                  </a:solidFill>
                                  <a:latin typeface="Cambria Math" panose="02040503050406030204" pitchFamily="18" charset="0"/>
                                </a:rPr>
                              </m:ctrlPr>
                            </m:sSubPr>
                            <m:e>
                              <m:r>
                                <a:rPr lang="en-US" sz="4800" b="0" i="1" smtClean="0">
                                  <a:solidFill>
                                    <a:srgbClr val="271137"/>
                                  </a:solidFill>
                                  <a:latin typeface="Cambria Math" panose="02040503050406030204" pitchFamily="18" charset="0"/>
                                </a:rPr>
                                <m:t>𝑆</m:t>
                              </m:r>
                            </m:e>
                            <m:sub>
                              <m:r>
                                <a:rPr lang="en-US" sz="4800" b="0" i="1" smtClean="0">
                                  <a:solidFill>
                                    <a:srgbClr val="271137"/>
                                  </a:solidFill>
                                  <a:latin typeface="Cambria Math" panose="02040503050406030204" pitchFamily="18" charset="0"/>
                                </a:rPr>
                                <m:t>1</m:t>
                              </m:r>
                            </m:sub>
                          </m:sSub>
                        </m:e>
                      </m:acc>
                    </m:oMath>
                  </m:oMathPara>
                </a14:m>
                <a:endParaRPr lang="en-CA" sz="4800" dirty="0">
                  <a:solidFill>
                    <a:srgbClr val="9F5FCF"/>
                  </a:solidFill>
                </a:endParaRPr>
              </a:p>
            </p:txBody>
          </p:sp>
        </mc:Choice>
        <mc:Fallback xmlns="">
          <p:sp>
            <p:nvSpPr>
              <p:cNvPr id="38" name="TextBox 37">
                <a:extLst>
                  <a:ext uri="{FF2B5EF4-FFF2-40B4-BE49-F238E27FC236}">
                    <a16:creationId xmlns:a16="http://schemas.microsoft.com/office/drawing/2014/main" id="{A804EA7C-38F0-41E6-B67E-738A9F70C32F}"/>
                  </a:ext>
                </a:extLst>
              </p:cNvPr>
              <p:cNvSpPr txBox="1">
                <a:spLocks noRot="1" noChangeAspect="1" noMove="1" noResize="1" noEditPoints="1" noAdjustHandles="1" noChangeArrowheads="1" noChangeShapeType="1" noTextEdit="1"/>
              </p:cNvSpPr>
              <p:nvPr/>
            </p:nvSpPr>
            <p:spPr>
              <a:xfrm>
                <a:off x="9391106" y="5087230"/>
                <a:ext cx="893450" cy="92544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1383E2A-DFD0-46DC-89E1-AE7B540E807A}"/>
                  </a:ext>
                </a:extLst>
              </p:cNvPr>
              <p:cNvSpPr txBox="1"/>
              <p:nvPr/>
            </p:nvSpPr>
            <p:spPr>
              <a:xfrm>
                <a:off x="10318207" y="3060673"/>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441D61"/>
                              </a:solidFill>
                              <a:latin typeface="Cambria Math" panose="02040503050406030204" pitchFamily="18" charset="0"/>
                            </a:rPr>
                          </m:ctrlPr>
                        </m:accPr>
                        <m:e>
                          <m:sSub>
                            <m:sSubPr>
                              <m:ctrlPr>
                                <a:rPr lang="en-US" sz="4800" b="0" i="1" smtClean="0">
                                  <a:solidFill>
                                    <a:srgbClr val="441D61"/>
                                  </a:solidFill>
                                  <a:latin typeface="Cambria Math" panose="02040503050406030204" pitchFamily="18" charset="0"/>
                                </a:rPr>
                              </m:ctrlPr>
                            </m:sSubPr>
                            <m:e>
                              <m:r>
                                <a:rPr lang="en-US" sz="4800" b="0" i="1" smtClean="0">
                                  <a:solidFill>
                                    <a:srgbClr val="441D61"/>
                                  </a:solidFill>
                                  <a:latin typeface="Cambria Math" panose="02040503050406030204" pitchFamily="18" charset="0"/>
                                </a:rPr>
                                <m:t>𝑆</m:t>
                              </m:r>
                            </m:e>
                            <m:sub>
                              <m:r>
                                <a:rPr lang="en-US" sz="4800" b="0" i="1" smtClean="0">
                                  <a:solidFill>
                                    <a:srgbClr val="441D61"/>
                                  </a:solidFill>
                                  <a:latin typeface="Cambria Math" panose="02040503050406030204" pitchFamily="18" charset="0"/>
                                </a:rPr>
                                <m:t>2</m:t>
                              </m:r>
                            </m:sub>
                          </m:sSub>
                        </m:e>
                      </m:acc>
                    </m:oMath>
                  </m:oMathPara>
                </a14:m>
                <a:endParaRPr lang="en-CA" sz="4800" dirty="0">
                  <a:solidFill>
                    <a:srgbClr val="9F5FCF"/>
                  </a:solidFill>
                </a:endParaRPr>
              </a:p>
            </p:txBody>
          </p:sp>
        </mc:Choice>
        <mc:Fallback xmlns="">
          <p:sp>
            <p:nvSpPr>
              <p:cNvPr id="40" name="TextBox 39">
                <a:extLst>
                  <a:ext uri="{FF2B5EF4-FFF2-40B4-BE49-F238E27FC236}">
                    <a16:creationId xmlns:a16="http://schemas.microsoft.com/office/drawing/2014/main" id="{71383E2A-DFD0-46DC-89E1-AE7B540E807A}"/>
                  </a:ext>
                </a:extLst>
              </p:cNvPr>
              <p:cNvSpPr txBox="1">
                <a:spLocks noRot="1" noChangeAspect="1" noMove="1" noResize="1" noEditPoints="1" noAdjustHandles="1" noChangeArrowheads="1" noChangeShapeType="1" noTextEdit="1"/>
              </p:cNvSpPr>
              <p:nvPr/>
            </p:nvSpPr>
            <p:spPr>
              <a:xfrm>
                <a:off x="10318207" y="3060673"/>
                <a:ext cx="907684" cy="925446"/>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E0215B8-A3AC-4CEE-94E6-738FD5A077DA}"/>
                  </a:ext>
                </a:extLst>
              </p:cNvPr>
              <p:cNvSpPr txBox="1"/>
              <p:nvPr/>
            </p:nvSpPr>
            <p:spPr>
              <a:xfrm>
                <a:off x="9946278" y="1647344"/>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sSub>
                            <m:sSubPr>
                              <m:ctrlPr>
                                <a:rPr lang="en-US" sz="4800" b="0" i="1" smtClean="0">
                                  <a:solidFill>
                                    <a:srgbClr val="7030A0"/>
                                  </a:solidFill>
                                  <a:latin typeface="Cambria Math" panose="02040503050406030204" pitchFamily="18" charset="0"/>
                                </a:rPr>
                              </m:ctrlPr>
                            </m:sSubPr>
                            <m:e>
                              <m:r>
                                <a:rPr lang="en-US" sz="4800" b="0" i="1" smtClean="0">
                                  <a:solidFill>
                                    <a:srgbClr val="7030A0"/>
                                  </a:solidFill>
                                  <a:latin typeface="Cambria Math" panose="02040503050406030204" pitchFamily="18" charset="0"/>
                                </a:rPr>
                                <m:t>𝑆</m:t>
                              </m:r>
                            </m:e>
                            <m:sub>
                              <m:r>
                                <a:rPr lang="en-US" sz="4800" b="0" i="1" smtClean="0">
                                  <a:solidFill>
                                    <a:srgbClr val="7030A0"/>
                                  </a:solidFill>
                                  <a:latin typeface="Cambria Math" panose="02040503050406030204" pitchFamily="18" charset="0"/>
                                </a:rPr>
                                <m:t>3</m:t>
                              </m:r>
                            </m:sub>
                          </m:sSub>
                        </m:e>
                      </m:acc>
                    </m:oMath>
                  </m:oMathPara>
                </a14:m>
                <a:endParaRPr lang="en-CA" sz="4800" dirty="0">
                  <a:solidFill>
                    <a:srgbClr val="9F5FCF"/>
                  </a:solidFill>
                </a:endParaRPr>
              </a:p>
            </p:txBody>
          </p:sp>
        </mc:Choice>
        <mc:Fallback xmlns="">
          <p:sp>
            <p:nvSpPr>
              <p:cNvPr id="42" name="TextBox 41">
                <a:extLst>
                  <a:ext uri="{FF2B5EF4-FFF2-40B4-BE49-F238E27FC236}">
                    <a16:creationId xmlns:a16="http://schemas.microsoft.com/office/drawing/2014/main" id="{DE0215B8-A3AC-4CEE-94E6-738FD5A077DA}"/>
                  </a:ext>
                </a:extLst>
              </p:cNvPr>
              <p:cNvSpPr txBox="1">
                <a:spLocks noRot="1" noChangeAspect="1" noMove="1" noResize="1" noEditPoints="1" noAdjustHandles="1" noChangeArrowheads="1" noChangeShapeType="1" noTextEdit="1"/>
              </p:cNvSpPr>
              <p:nvPr/>
            </p:nvSpPr>
            <p:spPr>
              <a:xfrm>
                <a:off x="9946278" y="1647344"/>
                <a:ext cx="907684" cy="92544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AE4474B-D527-4C65-9376-D0D9BCEDC56A}"/>
                  </a:ext>
                </a:extLst>
              </p:cNvPr>
              <p:cNvSpPr txBox="1"/>
              <p:nvPr/>
            </p:nvSpPr>
            <p:spPr>
              <a:xfrm>
                <a:off x="9735822" y="709358"/>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9F5FCF"/>
                              </a:solidFill>
                              <a:latin typeface="Cambria Math" panose="02040503050406030204" pitchFamily="18" charset="0"/>
                            </a:rPr>
                          </m:ctrlPr>
                        </m:accPr>
                        <m:e>
                          <m:sSub>
                            <m:sSubPr>
                              <m:ctrlPr>
                                <a:rPr lang="en-US" sz="4800" b="0" i="1" smtClean="0">
                                  <a:solidFill>
                                    <a:srgbClr val="9F5FCF"/>
                                  </a:solidFill>
                                  <a:latin typeface="Cambria Math" panose="02040503050406030204" pitchFamily="18" charset="0"/>
                                </a:rPr>
                              </m:ctrlPr>
                            </m:sSubPr>
                            <m:e>
                              <m:r>
                                <a:rPr lang="en-US" sz="4800" b="0" i="1" smtClean="0">
                                  <a:solidFill>
                                    <a:srgbClr val="9F5FCF"/>
                                  </a:solidFill>
                                  <a:latin typeface="Cambria Math" panose="02040503050406030204" pitchFamily="18" charset="0"/>
                                </a:rPr>
                                <m:t>𝑆</m:t>
                              </m:r>
                            </m:e>
                            <m:sub>
                              <m:r>
                                <a:rPr lang="en-US" sz="4800" b="0" i="1" smtClean="0">
                                  <a:solidFill>
                                    <a:srgbClr val="9F5FCF"/>
                                  </a:solidFill>
                                  <a:latin typeface="Cambria Math" panose="02040503050406030204" pitchFamily="18" charset="0"/>
                                </a:rPr>
                                <m:t>4</m:t>
                              </m:r>
                            </m:sub>
                          </m:sSub>
                        </m:e>
                      </m:acc>
                    </m:oMath>
                  </m:oMathPara>
                </a14:m>
                <a:endParaRPr lang="en-CA" sz="4800" dirty="0">
                  <a:solidFill>
                    <a:srgbClr val="9F5FCF"/>
                  </a:solidFill>
                </a:endParaRPr>
              </a:p>
            </p:txBody>
          </p:sp>
        </mc:Choice>
        <mc:Fallback xmlns="">
          <p:sp>
            <p:nvSpPr>
              <p:cNvPr id="44" name="TextBox 43">
                <a:extLst>
                  <a:ext uri="{FF2B5EF4-FFF2-40B4-BE49-F238E27FC236}">
                    <a16:creationId xmlns:a16="http://schemas.microsoft.com/office/drawing/2014/main" id="{3AE4474B-D527-4C65-9376-D0D9BCEDC56A}"/>
                  </a:ext>
                </a:extLst>
              </p:cNvPr>
              <p:cNvSpPr txBox="1">
                <a:spLocks noRot="1" noChangeAspect="1" noMove="1" noResize="1" noEditPoints="1" noAdjustHandles="1" noChangeArrowheads="1" noChangeShapeType="1" noTextEdit="1"/>
              </p:cNvSpPr>
              <p:nvPr/>
            </p:nvSpPr>
            <p:spPr>
              <a:xfrm>
                <a:off x="9735822" y="709358"/>
                <a:ext cx="907684" cy="925446"/>
              </a:xfrm>
              <a:prstGeom prst="rect">
                <a:avLst/>
              </a:prstGeom>
              <a:blipFill>
                <a:blip r:embed="rId11"/>
                <a:stretch>
                  <a:fillRect/>
                </a:stretch>
              </a:blipFill>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542F1C24-053C-4017-9234-0BFAB859568A}"/>
              </a:ext>
            </a:extLst>
          </p:cNvPr>
          <p:cNvCxnSpPr>
            <a:cxnSpLocks/>
          </p:cNvCxnSpPr>
          <p:nvPr/>
        </p:nvCxnSpPr>
        <p:spPr>
          <a:xfrm flipV="1">
            <a:off x="8230055" y="4122057"/>
            <a:ext cx="1871888" cy="2487965"/>
          </a:xfrm>
          <a:prstGeom prst="line">
            <a:avLst/>
          </a:prstGeom>
          <a:ln w="76200">
            <a:solidFill>
              <a:srgbClr val="2711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B9220C-4C4E-41F5-B7C7-7DBFDDCBA977}"/>
              </a:ext>
            </a:extLst>
          </p:cNvPr>
          <p:cNvCxnSpPr>
            <a:cxnSpLocks/>
          </p:cNvCxnSpPr>
          <p:nvPr/>
        </p:nvCxnSpPr>
        <p:spPr>
          <a:xfrm flipV="1">
            <a:off x="10101942" y="2873829"/>
            <a:ext cx="0" cy="1248228"/>
          </a:xfrm>
          <a:prstGeom prst="line">
            <a:avLst/>
          </a:prstGeom>
          <a:ln w="76200">
            <a:solidFill>
              <a:srgbClr val="441D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7A7812-CE84-47BC-AC47-DA05E9CF3E0D}"/>
              </a:ext>
            </a:extLst>
          </p:cNvPr>
          <p:cNvCxnSpPr>
            <a:cxnSpLocks/>
          </p:cNvCxnSpPr>
          <p:nvPr/>
        </p:nvCxnSpPr>
        <p:spPr>
          <a:xfrm flipH="1" flipV="1">
            <a:off x="9507488" y="1616765"/>
            <a:ext cx="601081" cy="1266214"/>
          </a:xfrm>
          <a:prstGeom prst="line">
            <a:avLst/>
          </a:prstGeom>
          <a:ln w="762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8DB718D-12E1-4DB3-9F58-73C2AA15E1D0}"/>
              </a:ext>
            </a:extLst>
          </p:cNvPr>
          <p:cNvCxnSpPr>
            <a:cxnSpLocks/>
          </p:cNvCxnSpPr>
          <p:nvPr/>
        </p:nvCxnSpPr>
        <p:spPr>
          <a:xfrm flipV="1">
            <a:off x="9512221" y="943429"/>
            <a:ext cx="0" cy="707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8B77D0-B26B-4CC3-BE80-9241DA93FF1F}"/>
                  </a:ext>
                </a:extLst>
              </p:cNvPr>
              <p:cNvSpPr txBox="1"/>
              <p:nvPr/>
            </p:nvSpPr>
            <p:spPr>
              <a:xfrm>
                <a:off x="4572000" y="594548"/>
                <a:ext cx="2888676" cy="79297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r>
                        <a:rPr lang="en-US" sz="4000" i="1" smtClean="0">
                          <a:latin typeface="Cambria Math" panose="02040503050406030204" pitchFamily="18" charset="0"/>
                        </a:rPr>
                        <m:t>𝑐</m:t>
                      </m:r>
                      <m:sSub>
                        <m:sSubPr>
                          <m:ctrlPr>
                            <a:rPr lang="en-US" sz="4000" i="1" smtClean="0">
                              <a:solidFill>
                                <a:schemeClr val="accent4">
                                  <a:lumMod val="50000"/>
                                </a:schemeClr>
                              </a:solidFill>
                              <a:latin typeface="Cambria Math" panose="02040503050406030204" pitchFamily="18" charset="0"/>
                            </a:rPr>
                          </m:ctrlPr>
                        </m:sSubPr>
                        <m:e>
                          <m:r>
                            <a:rPr lang="en-US" sz="4000" i="1">
                              <a:solidFill>
                                <a:schemeClr val="accent4">
                                  <a:lumMod val="50000"/>
                                </a:schemeClr>
                              </a:solidFill>
                              <a:latin typeface="Cambria Math" panose="02040503050406030204" pitchFamily="18" charset="0"/>
                            </a:rPr>
                            <m:t>𝜏</m:t>
                          </m:r>
                        </m:e>
                        <m:sub>
                          <m:r>
                            <a:rPr lang="en-US" sz="4000" i="1">
                              <a:solidFill>
                                <a:schemeClr val="accent4">
                                  <a:lumMod val="50000"/>
                                </a:schemeClr>
                              </a:solidFill>
                              <a:latin typeface="Cambria Math" panose="02040503050406030204" pitchFamily="18" charset="0"/>
                            </a:rPr>
                            <m:t>1</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r>
                            <a:rPr lang="en-CA" sz="4000" b="0" i="1" smtClean="0">
                              <a:latin typeface="Cambria Math" panose="02040503050406030204" pitchFamily="18" charset="0"/>
                            </a:rPr>
                            <m:t>7</m:t>
                          </m:r>
                        </m:e>
                      </m:rad>
                    </m:oMath>
                  </m:oMathPara>
                </a14:m>
                <a:endParaRPr lang="en-CA" sz="4000" dirty="0">
                  <a:solidFill>
                    <a:srgbClr val="9F5FCF"/>
                  </a:solidFill>
                </a:endParaRPr>
              </a:p>
            </p:txBody>
          </p:sp>
        </mc:Choice>
        <mc:Fallback xmlns="">
          <p:sp>
            <p:nvSpPr>
              <p:cNvPr id="3" name="TextBox 2">
                <a:extLst>
                  <a:ext uri="{FF2B5EF4-FFF2-40B4-BE49-F238E27FC236}">
                    <a16:creationId xmlns:a16="http://schemas.microsoft.com/office/drawing/2014/main" id="{BD8B77D0-B26B-4CC3-BE80-9241DA93FF1F}"/>
                  </a:ext>
                </a:extLst>
              </p:cNvPr>
              <p:cNvSpPr txBox="1">
                <a:spLocks noRot="1" noChangeAspect="1" noMove="1" noResize="1" noEditPoints="1" noAdjustHandles="1" noChangeArrowheads="1" noChangeShapeType="1" noTextEdit="1"/>
              </p:cNvSpPr>
              <p:nvPr/>
            </p:nvSpPr>
            <p:spPr>
              <a:xfrm>
                <a:off x="4572000" y="594548"/>
                <a:ext cx="2888676" cy="792974"/>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C0A654-309F-42C7-BD97-2A8E89542692}"/>
                  </a:ext>
                </a:extLst>
              </p:cNvPr>
              <p:cNvSpPr txBox="1"/>
              <p:nvPr/>
            </p:nvSpPr>
            <p:spPr>
              <a:xfrm>
                <a:off x="4572000" y="1644123"/>
                <a:ext cx="2563651" cy="70788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r>
                        <a:rPr lang="en-US" sz="4000" i="1" smtClean="0">
                          <a:latin typeface="Cambria Math" panose="02040503050406030204" pitchFamily="18" charset="0"/>
                        </a:rPr>
                        <m:t>𝑐</m:t>
                      </m:r>
                      <m:sSub>
                        <m:sSubPr>
                          <m:ctrlPr>
                            <a:rPr lang="en-US" sz="4000" i="1" smtClean="0">
                              <a:solidFill>
                                <a:schemeClr val="accent4">
                                  <a:lumMod val="75000"/>
                                </a:schemeClr>
                              </a:solidFill>
                              <a:latin typeface="Cambria Math" panose="02040503050406030204" pitchFamily="18" charset="0"/>
                            </a:rPr>
                          </m:ctrlPr>
                        </m:sSubPr>
                        <m:e>
                          <m:r>
                            <a:rPr lang="en-US" sz="4000" i="1">
                              <a:solidFill>
                                <a:schemeClr val="accent4">
                                  <a:lumMod val="75000"/>
                                </a:schemeClr>
                              </a:solidFill>
                              <a:latin typeface="Cambria Math" panose="02040503050406030204" pitchFamily="18" charset="0"/>
                            </a:rPr>
                            <m:t>𝜏</m:t>
                          </m:r>
                        </m:e>
                        <m:sub>
                          <m:r>
                            <a:rPr lang="en-US" sz="4000" b="0" i="1" smtClean="0">
                              <a:solidFill>
                                <a:schemeClr val="accent4">
                                  <a:lumMod val="75000"/>
                                </a:schemeClr>
                              </a:solidFill>
                              <a:latin typeface="Cambria Math" panose="02040503050406030204" pitchFamily="18" charset="0"/>
                            </a:rPr>
                            <m:t>2</m:t>
                          </m:r>
                        </m:sub>
                      </m:sSub>
                      <m:r>
                        <a:rPr lang="en-US" sz="4000" i="1">
                          <a:latin typeface="Cambria Math" panose="02040503050406030204" pitchFamily="18" charset="0"/>
                        </a:rPr>
                        <m:t>=</m:t>
                      </m:r>
                      <m:r>
                        <a:rPr lang="en-US" sz="4000" b="0" i="1" smtClean="0">
                          <a:latin typeface="Cambria Math" panose="02040503050406030204" pitchFamily="18" charset="0"/>
                        </a:rPr>
                        <m:t>2</m:t>
                      </m:r>
                    </m:oMath>
                  </m:oMathPara>
                </a14:m>
                <a:endParaRPr lang="en-CA" sz="4000" dirty="0">
                  <a:solidFill>
                    <a:srgbClr val="9F5FCF"/>
                  </a:solidFill>
                </a:endParaRPr>
              </a:p>
            </p:txBody>
          </p:sp>
        </mc:Choice>
        <mc:Fallback xmlns="">
          <p:sp>
            <p:nvSpPr>
              <p:cNvPr id="12" name="TextBox 11">
                <a:extLst>
                  <a:ext uri="{FF2B5EF4-FFF2-40B4-BE49-F238E27FC236}">
                    <a16:creationId xmlns:a16="http://schemas.microsoft.com/office/drawing/2014/main" id="{CAC0A654-309F-42C7-BD97-2A8E89542692}"/>
                  </a:ext>
                </a:extLst>
              </p:cNvPr>
              <p:cNvSpPr txBox="1">
                <a:spLocks noRot="1" noChangeAspect="1" noMove="1" noResize="1" noEditPoints="1" noAdjustHandles="1" noChangeArrowheads="1" noChangeShapeType="1" noTextEdit="1"/>
              </p:cNvSpPr>
              <p:nvPr/>
            </p:nvSpPr>
            <p:spPr>
              <a:xfrm>
                <a:off x="4572000" y="1644123"/>
                <a:ext cx="2563651" cy="707886"/>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E30281-54AF-48A7-BB2B-3B2692738F48}"/>
                  </a:ext>
                </a:extLst>
              </p:cNvPr>
              <p:cNvSpPr txBox="1"/>
              <p:nvPr/>
            </p:nvSpPr>
            <p:spPr>
              <a:xfrm>
                <a:off x="4572000" y="2480498"/>
                <a:ext cx="2900538" cy="78047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r>
                        <a:rPr lang="en-US" sz="4000" i="1" smtClean="0">
                          <a:latin typeface="Cambria Math" panose="02040503050406030204" pitchFamily="18" charset="0"/>
                        </a:rPr>
                        <m:t>𝑐</m:t>
                      </m:r>
                      <m:sSub>
                        <m:sSubPr>
                          <m:ctrlPr>
                            <a:rPr lang="en-US" sz="4000" i="1" smtClean="0">
                              <a:solidFill>
                                <a:schemeClr val="accent4"/>
                              </a:solidFill>
                              <a:latin typeface="Cambria Math" panose="02040503050406030204" pitchFamily="18" charset="0"/>
                            </a:rPr>
                          </m:ctrlPr>
                        </m:sSubPr>
                        <m:e>
                          <m:r>
                            <a:rPr lang="en-US" sz="4000" i="1">
                              <a:solidFill>
                                <a:schemeClr val="accent4"/>
                              </a:solidFill>
                              <a:latin typeface="Cambria Math" panose="02040503050406030204" pitchFamily="18" charset="0"/>
                            </a:rPr>
                            <m:t>𝜏</m:t>
                          </m:r>
                        </m:e>
                        <m:sub>
                          <m:r>
                            <a:rPr lang="en-US" sz="4000" b="0" i="1" smtClean="0">
                              <a:solidFill>
                                <a:schemeClr val="accent4"/>
                              </a:solidFill>
                              <a:latin typeface="Cambria Math" panose="02040503050406030204" pitchFamily="18" charset="0"/>
                            </a:rPr>
                            <m:t>3</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r>
                            <a:rPr lang="en-US" sz="4000" b="0" i="1" smtClean="0">
                              <a:latin typeface="Cambria Math" panose="02040503050406030204" pitchFamily="18" charset="0"/>
                            </a:rPr>
                            <m:t>3</m:t>
                          </m:r>
                        </m:e>
                      </m:rad>
                    </m:oMath>
                  </m:oMathPara>
                </a14:m>
                <a:endParaRPr lang="en-CA" sz="4000" dirty="0">
                  <a:solidFill>
                    <a:srgbClr val="9F5FCF"/>
                  </a:solidFill>
                </a:endParaRPr>
              </a:p>
            </p:txBody>
          </p:sp>
        </mc:Choice>
        <mc:Fallback xmlns="">
          <p:sp>
            <p:nvSpPr>
              <p:cNvPr id="13" name="TextBox 12">
                <a:extLst>
                  <a:ext uri="{FF2B5EF4-FFF2-40B4-BE49-F238E27FC236}">
                    <a16:creationId xmlns:a16="http://schemas.microsoft.com/office/drawing/2014/main" id="{BFE30281-54AF-48A7-BB2B-3B2692738F48}"/>
                  </a:ext>
                </a:extLst>
              </p:cNvPr>
              <p:cNvSpPr txBox="1">
                <a:spLocks noRot="1" noChangeAspect="1" noMove="1" noResize="1" noEditPoints="1" noAdjustHandles="1" noChangeArrowheads="1" noChangeShapeType="1" noTextEdit="1"/>
              </p:cNvSpPr>
              <p:nvPr/>
            </p:nvSpPr>
            <p:spPr>
              <a:xfrm>
                <a:off x="4572000" y="2480498"/>
                <a:ext cx="2900538" cy="78047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D1F03B-E065-4926-9F89-918821090B55}"/>
                  </a:ext>
                </a:extLst>
              </p:cNvPr>
              <p:cNvSpPr txBox="1"/>
              <p:nvPr/>
            </p:nvSpPr>
            <p:spPr>
              <a:xfrm>
                <a:off x="4572000" y="3377673"/>
                <a:ext cx="2563651" cy="70788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r>
                        <a:rPr lang="en-US" sz="4000" i="1" smtClean="0">
                          <a:latin typeface="Cambria Math" panose="02040503050406030204" pitchFamily="18" charset="0"/>
                        </a:rPr>
                        <m:t>𝑐</m:t>
                      </m:r>
                      <m:sSub>
                        <m:sSubPr>
                          <m:ctrlPr>
                            <a:rPr lang="en-US" sz="4000" i="1" smtClean="0">
                              <a:solidFill>
                                <a:srgbClr val="FFC000"/>
                              </a:solidFill>
                              <a:latin typeface="Cambria Math" panose="02040503050406030204" pitchFamily="18" charset="0"/>
                            </a:rPr>
                          </m:ctrlPr>
                        </m:sSubPr>
                        <m:e>
                          <m:r>
                            <a:rPr lang="en-US" sz="4000" i="1">
                              <a:solidFill>
                                <a:srgbClr val="FFC000"/>
                              </a:solidFill>
                              <a:latin typeface="Cambria Math" panose="02040503050406030204" pitchFamily="18" charset="0"/>
                            </a:rPr>
                            <m:t>𝜏</m:t>
                          </m:r>
                        </m:e>
                        <m:sub>
                          <m:r>
                            <a:rPr lang="en-US" sz="4000" b="0" i="1" smtClean="0">
                              <a:solidFill>
                                <a:srgbClr val="FFC000"/>
                              </a:solidFill>
                              <a:latin typeface="Cambria Math" panose="02040503050406030204" pitchFamily="18" charset="0"/>
                            </a:rPr>
                            <m:t>4</m:t>
                          </m:r>
                        </m:sub>
                      </m:sSub>
                      <m:r>
                        <a:rPr lang="en-US" sz="4000" i="1">
                          <a:latin typeface="Cambria Math" panose="02040503050406030204" pitchFamily="18" charset="0"/>
                        </a:rPr>
                        <m:t>=</m:t>
                      </m:r>
                      <m:r>
                        <a:rPr lang="en-US" sz="4000" b="0" i="1" smtClean="0">
                          <a:latin typeface="Cambria Math" panose="02040503050406030204" pitchFamily="18" charset="0"/>
                        </a:rPr>
                        <m:t>1</m:t>
                      </m:r>
                    </m:oMath>
                  </m:oMathPara>
                </a14:m>
                <a:endParaRPr lang="en-CA" sz="4000" dirty="0">
                  <a:solidFill>
                    <a:srgbClr val="9F5FCF"/>
                  </a:solidFill>
                </a:endParaRPr>
              </a:p>
            </p:txBody>
          </p:sp>
        </mc:Choice>
        <mc:Fallback xmlns="">
          <p:sp>
            <p:nvSpPr>
              <p:cNvPr id="15" name="TextBox 14">
                <a:extLst>
                  <a:ext uri="{FF2B5EF4-FFF2-40B4-BE49-F238E27FC236}">
                    <a16:creationId xmlns:a16="http://schemas.microsoft.com/office/drawing/2014/main" id="{E4D1F03B-E065-4926-9F89-918821090B55}"/>
                  </a:ext>
                </a:extLst>
              </p:cNvPr>
              <p:cNvSpPr txBox="1">
                <a:spLocks noRot="1" noChangeAspect="1" noMove="1" noResize="1" noEditPoints="1" noAdjustHandles="1" noChangeArrowheads="1" noChangeShapeType="1" noTextEdit="1"/>
              </p:cNvSpPr>
              <p:nvPr/>
            </p:nvSpPr>
            <p:spPr>
              <a:xfrm>
                <a:off x="4572000" y="3377673"/>
                <a:ext cx="2563651" cy="707886"/>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1563213-A64D-4206-80D7-4A15BD2BC3D7}"/>
                  </a:ext>
                </a:extLst>
              </p:cNvPr>
              <p:cNvSpPr txBox="1"/>
              <p:nvPr/>
            </p:nvSpPr>
            <p:spPr>
              <a:xfrm>
                <a:off x="171450" y="4309298"/>
                <a:ext cx="7129324" cy="263963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𝑐</m:t>
                      </m:r>
                      <m:sSub>
                        <m:sSubPr>
                          <m:ctrlPr>
                            <a:rPr lang="en-US" sz="4000" b="0" i="1" smtClean="0">
                              <a:solidFill>
                                <a:srgbClr val="FFC000"/>
                              </a:solidFill>
                              <a:latin typeface="Cambria Math" panose="02040503050406030204" pitchFamily="18" charset="0"/>
                            </a:rPr>
                          </m:ctrlPr>
                        </m:sSubPr>
                        <m:e>
                          <m:r>
                            <a:rPr lang="en-US" sz="4000" b="0" i="1" smtClean="0">
                              <a:solidFill>
                                <a:srgbClr val="FFC000"/>
                              </a:solidFill>
                              <a:latin typeface="Cambria Math" panose="02040503050406030204" pitchFamily="18" charset="0"/>
                            </a:rPr>
                            <m:t>𝜏</m:t>
                          </m:r>
                        </m:e>
                        <m:sub>
                          <m:r>
                            <a:rPr lang="en-US" sz="4000" b="0" i="1" smtClean="0">
                              <a:solidFill>
                                <a:srgbClr val="FFC000"/>
                              </a:solidFill>
                              <a:latin typeface="Cambria Math" panose="02040503050406030204" pitchFamily="18" charset="0"/>
                            </a:rPr>
                            <m:t>𝑡𝑜𝑡𝑎𝑙</m:t>
                          </m:r>
                        </m:sub>
                      </m:sSub>
                      <m:r>
                        <a:rPr lang="en-US" sz="4000" b="0" i="1" smtClean="0">
                          <a:latin typeface="Cambria Math" panose="02040503050406030204" pitchFamily="18" charset="0"/>
                        </a:rPr>
                        <m:t>=</m:t>
                      </m:r>
                      <m:r>
                        <a:rPr lang="en-US" sz="4000" i="1" smtClean="0">
                          <a:latin typeface="Cambria Math" panose="02040503050406030204" pitchFamily="18" charset="0"/>
                        </a:rPr>
                        <m:t>𝑐</m:t>
                      </m:r>
                      <m:sSub>
                        <m:sSubPr>
                          <m:ctrlPr>
                            <a:rPr lang="en-US" sz="4000" i="1" smtClean="0">
                              <a:solidFill>
                                <a:schemeClr val="accent4">
                                  <a:lumMod val="50000"/>
                                </a:schemeClr>
                              </a:solidFill>
                              <a:latin typeface="Cambria Math" panose="02040503050406030204" pitchFamily="18" charset="0"/>
                            </a:rPr>
                          </m:ctrlPr>
                        </m:sSubPr>
                        <m:e>
                          <m:r>
                            <a:rPr lang="en-US" sz="4000" i="1">
                              <a:solidFill>
                                <a:schemeClr val="accent4">
                                  <a:lumMod val="50000"/>
                                </a:schemeClr>
                              </a:solidFill>
                              <a:latin typeface="Cambria Math" panose="02040503050406030204" pitchFamily="18" charset="0"/>
                            </a:rPr>
                            <m:t>𝜏</m:t>
                          </m:r>
                        </m:e>
                        <m:sub>
                          <m:r>
                            <a:rPr lang="en-US" sz="4000" i="1">
                              <a:solidFill>
                                <a:schemeClr val="accent4">
                                  <a:lumMod val="50000"/>
                                </a:schemeClr>
                              </a:solidFill>
                              <a:latin typeface="Cambria Math" panose="02040503050406030204" pitchFamily="18" charset="0"/>
                            </a:rPr>
                            <m:t>1</m:t>
                          </m:r>
                        </m:sub>
                      </m:sSub>
                      <m:r>
                        <a:rPr lang="en-US" sz="4000" i="1">
                          <a:latin typeface="Cambria Math" panose="02040503050406030204" pitchFamily="18" charset="0"/>
                        </a:rPr>
                        <m:t>+</m:t>
                      </m:r>
                      <m:r>
                        <a:rPr lang="en-US" sz="4000" i="1">
                          <a:latin typeface="Cambria Math" panose="02040503050406030204" pitchFamily="18" charset="0"/>
                        </a:rPr>
                        <m:t>𝑐</m:t>
                      </m:r>
                      <m:sSub>
                        <m:sSubPr>
                          <m:ctrlPr>
                            <a:rPr lang="en-US" sz="4000" i="1">
                              <a:solidFill>
                                <a:schemeClr val="accent4">
                                  <a:lumMod val="75000"/>
                                </a:schemeClr>
                              </a:solidFill>
                              <a:latin typeface="Cambria Math" panose="02040503050406030204" pitchFamily="18" charset="0"/>
                            </a:rPr>
                          </m:ctrlPr>
                        </m:sSubPr>
                        <m:e>
                          <m:r>
                            <a:rPr lang="en-US" sz="4000" i="1">
                              <a:solidFill>
                                <a:schemeClr val="accent4">
                                  <a:lumMod val="75000"/>
                                </a:schemeClr>
                              </a:solidFill>
                              <a:latin typeface="Cambria Math" panose="02040503050406030204" pitchFamily="18" charset="0"/>
                            </a:rPr>
                            <m:t>𝜏</m:t>
                          </m:r>
                        </m:e>
                        <m:sub>
                          <m:r>
                            <a:rPr lang="en-US" sz="4000" i="1">
                              <a:solidFill>
                                <a:schemeClr val="accent4">
                                  <a:lumMod val="75000"/>
                                </a:schemeClr>
                              </a:solidFill>
                              <a:latin typeface="Cambria Math" panose="02040503050406030204" pitchFamily="18" charset="0"/>
                            </a:rPr>
                            <m:t>2</m:t>
                          </m:r>
                        </m:sub>
                      </m:sSub>
                      <m:r>
                        <a:rPr lang="en-US" sz="4000" b="0" i="1" smtClean="0">
                          <a:latin typeface="Cambria Math" panose="02040503050406030204" pitchFamily="18" charset="0"/>
                        </a:rPr>
                        <m:t>+</m:t>
                      </m:r>
                      <m:r>
                        <a:rPr lang="en-US" sz="4000" i="1">
                          <a:latin typeface="Cambria Math" panose="02040503050406030204" pitchFamily="18" charset="0"/>
                        </a:rPr>
                        <m:t>𝑐</m:t>
                      </m:r>
                      <m:sSub>
                        <m:sSubPr>
                          <m:ctrlPr>
                            <a:rPr lang="en-US" sz="4000" i="1" smtClean="0">
                              <a:solidFill>
                                <a:schemeClr val="accent4"/>
                              </a:solidFill>
                              <a:latin typeface="Cambria Math" panose="02040503050406030204" pitchFamily="18" charset="0"/>
                            </a:rPr>
                          </m:ctrlPr>
                        </m:sSubPr>
                        <m:e>
                          <m:r>
                            <a:rPr lang="en-US" sz="4000" i="1">
                              <a:solidFill>
                                <a:schemeClr val="accent4"/>
                              </a:solidFill>
                              <a:latin typeface="Cambria Math" panose="02040503050406030204" pitchFamily="18" charset="0"/>
                            </a:rPr>
                            <m:t>𝜏</m:t>
                          </m:r>
                        </m:e>
                        <m:sub>
                          <m:r>
                            <a:rPr lang="en-US" sz="4000" i="1">
                              <a:solidFill>
                                <a:schemeClr val="accent4"/>
                              </a:solidFill>
                              <a:latin typeface="Cambria Math" panose="02040503050406030204" pitchFamily="18" charset="0"/>
                            </a:rPr>
                            <m:t>3</m:t>
                          </m:r>
                        </m:sub>
                      </m:sSub>
                      <m:r>
                        <a:rPr lang="en-US" sz="4000" b="0" i="1" smtClean="0">
                          <a:latin typeface="Cambria Math" panose="02040503050406030204" pitchFamily="18" charset="0"/>
                        </a:rPr>
                        <m:t>+</m:t>
                      </m:r>
                      <m:r>
                        <a:rPr lang="en-US" sz="4000" i="1">
                          <a:latin typeface="Cambria Math" panose="02040503050406030204" pitchFamily="18" charset="0"/>
                        </a:rPr>
                        <m:t>𝑐</m:t>
                      </m:r>
                      <m:sSub>
                        <m:sSubPr>
                          <m:ctrlPr>
                            <a:rPr lang="en-US" sz="4000" i="1" smtClean="0">
                              <a:solidFill>
                                <a:srgbClr val="FFC000"/>
                              </a:solidFill>
                              <a:latin typeface="Cambria Math" panose="02040503050406030204" pitchFamily="18" charset="0"/>
                            </a:rPr>
                          </m:ctrlPr>
                        </m:sSubPr>
                        <m:e>
                          <m:r>
                            <a:rPr lang="en-US" sz="4000" i="1">
                              <a:solidFill>
                                <a:srgbClr val="FFC000"/>
                              </a:solidFill>
                              <a:latin typeface="Cambria Math" panose="02040503050406030204" pitchFamily="18" charset="0"/>
                            </a:rPr>
                            <m:t>𝜏</m:t>
                          </m:r>
                        </m:e>
                        <m:sub>
                          <m:r>
                            <a:rPr lang="en-US" sz="4000" i="1">
                              <a:solidFill>
                                <a:srgbClr val="FFC000"/>
                              </a:solidFill>
                              <a:latin typeface="Cambria Math" panose="02040503050406030204" pitchFamily="18" charset="0"/>
                            </a:rPr>
                            <m:t>4</m:t>
                          </m:r>
                        </m:sub>
                      </m:sSub>
                    </m:oMath>
                  </m:oMathPara>
                </a14:m>
                <a:endParaRPr lang="en-CA" sz="4000" dirty="0">
                  <a:solidFill>
                    <a:srgbClr val="9F5FCF"/>
                  </a:solidFill>
                </a:endParaRPr>
              </a:p>
              <a:p>
                <a:pPr/>
                <a14:m>
                  <m:oMathPara xmlns:m="http://schemas.openxmlformats.org/officeDocument/2006/math">
                    <m:oMathParaPr>
                      <m:jc m:val="left"/>
                    </m:oMathParaPr>
                    <m:oMath xmlns:m="http://schemas.openxmlformats.org/officeDocument/2006/math">
                      <m:r>
                        <a:rPr lang="en-US" sz="4000" b="0" i="1" smtClean="0">
                          <a:solidFill>
                            <a:schemeClr val="bg1"/>
                          </a:solidFill>
                          <a:latin typeface="Cambria Math" panose="02040503050406030204" pitchFamily="18" charset="0"/>
                        </a:rPr>
                        <m:t>𝑐</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𝜏</m:t>
                          </m:r>
                        </m:e>
                        <m:sub>
                          <m:r>
                            <a:rPr lang="en-US" sz="4000" b="0" i="1" smtClean="0">
                              <a:solidFill>
                                <a:schemeClr val="bg1"/>
                              </a:solidFill>
                              <a:latin typeface="Cambria Math" panose="02040503050406030204" pitchFamily="18" charset="0"/>
                            </a:rPr>
                            <m:t>𝑡𝑜𝑡𝑎𝑙</m:t>
                          </m:r>
                        </m:sub>
                      </m:sSub>
                      <m:r>
                        <a:rPr lang="en-US" sz="4000" b="0" i="1" smtClean="0">
                          <a:latin typeface="Cambria Math" panose="02040503050406030204" pitchFamily="18" charset="0"/>
                        </a:rPr>
                        <m:t>=</m:t>
                      </m:r>
                      <m:rad>
                        <m:radPr>
                          <m:degHide m:val="on"/>
                          <m:ctrlPr>
                            <a:rPr lang="en-US" sz="4000" i="1">
                              <a:latin typeface="Cambria Math" panose="02040503050406030204" pitchFamily="18" charset="0"/>
                            </a:rPr>
                          </m:ctrlPr>
                        </m:radPr>
                        <m:deg/>
                        <m:e>
                          <m:r>
                            <a:rPr lang="en-CA" sz="4000" b="0" i="1" smtClean="0">
                              <a:latin typeface="Cambria Math" panose="02040503050406030204" pitchFamily="18" charset="0"/>
                            </a:rPr>
                            <m:t>7</m:t>
                          </m:r>
                        </m:e>
                      </m:rad>
                      <m:r>
                        <a:rPr lang="en-US" sz="4000" i="1">
                          <a:latin typeface="Cambria Math" panose="02040503050406030204" pitchFamily="18" charset="0"/>
                        </a:rPr>
                        <m:t>+</m:t>
                      </m:r>
                      <m:r>
                        <a:rPr lang="en-US" sz="4000" b="0" i="1" smtClean="0">
                          <a:latin typeface="Cambria Math" panose="02040503050406030204" pitchFamily="18" charset="0"/>
                        </a:rPr>
                        <m:t>2+</m:t>
                      </m:r>
                      <m:rad>
                        <m:radPr>
                          <m:degHide m:val="on"/>
                          <m:ctrlPr>
                            <a:rPr lang="en-US" sz="4000" i="1">
                              <a:latin typeface="Cambria Math" panose="02040503050406030204" pitchFamily="18" charset="0"/>
                            </a:rPr>
                          </m:ctrlPr>
                        </m:radPr>
                        <m:deg/>
                        <m:e>
                          <m:r>
                            <a:rPr lang="en-US" sz="4000" i="1">
                              <a:latin typeface="Cambria Math" panose="02040503050406030204" pitchFamily="18" charset="0"/>
                            </a:rPr>
                            <m:t>3</m:t>
                          </m:r>
                        </m:e>
                      </m:rad>
                      <m:r>
                        <a:rPr lang="en-US" sz="4000" b="0" i="1" smtClean="0">
                          <a:latin typeface="Cambria Math" panose="02040503050406030204" pitchFamily="18" charset="0"/>
                        </a:rPr>
                        <m:t>+</m:t>
                      </m:r>
                      <m:r>
                        <a:rPr lang="en-US" sz="4000" i="1">
                          <a:latin typeface="Cambria Math" panose="02040503050406030204" pitchFamily="18" charset="0"/>
                        </a:rPr>
                        <m:t>1</m:t>
                      </m:r>
                    </m:oMath>
                  </m:oMathPara>
                </a14:m>
                <a:endParaRPr lang="en-CA" sz="4000" dirty="0">
                  <a:solidFill>
                    <a:srgbClr val="9F5FCF"/>
                  </a:solidFill>
                </a:endParaRPr>
              </a:p>
              <a:p>
                <a:pPr/>
                <a14:m>
                  <m:oMathPara xmlns:m="http://schemas.openxmlformats.org/officeDocument/2006/math">
                    <m:oMathParaPr>
                      <m:jc m:val="left"/>
                    </m:oMathParaPr>
                    <m:oMath xmlns:m="http://schemas.openxmlformats.org/officeDocument/2006/math">
                      <m:r>
                        <a:rPr lang="en-US" sz="4000" b="0" i="1" smtClean="0">
                          <a:solidFill>
                            <a:schemeClr val="bg1"/>
                          </a:solidFill>
                          <a:latin typeface="Cambria Math" panose="02040503050406030204" pitchFamily="18" charset="0"/>
                        </a:rPr>
                        <m:t>𝑐</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𝜏</m:t>
                          </m:r>
                        </m:e>
                        <m:sub>
                          <m:r>
                            <a:rPr lang="en-US" sz="4000" b="0" i="1" smtClean="0">
                              <a:solidFill>
                                <a:schemeClr val="bg1"/>
                              </a:solidFill>
                              <a:latin typeface="Cambria Math" panose="02040503050406030204" pitchFamily="18" charset="0"/>
                            </a:rPr>
                            <m:t>𝑡𝑜𝑡𝑎𝑙</m:t>
                          </m:r>
                        </m:sub>
                      </m:sSub>
                      <m:r>
                        <a:rPr lang="en-US" sz="4000" b="0" i="1" smtClean="0">
                          <a:latin typeface="Cambria Math" panose="02040503050406030204" pitchFamily="18" charset="0"/>
                        </a:rPr>
                        <m:t>≈2.</m:t>
                      </m:r>
                      <m:r>
                        <a:rPr lang="en-CA" sz="4000" b="0" i="1" smtClean="0">
                          <a:latin typeface="Cambria Math" panose="02040503050406030204" pitchFamily="18" charset="0"/>
                        </a:rPr>
                        <m:t>65</m:t>
                      </m:r>
                      <m:r>
                        <a:rPr lang="en-US" sz="4000" i="1">
                          <a:latin typeface="Cambria Math" panose="02040503050406030204" pitchFamily="18" charset="0"/>
                        </a:rPr>
                        <m:t>+</m:t>
                      </m:r>
                      <m:r>
                        <a:rPr lang="en-US" sz="4000" b="0" i="1" smtClean="0">
                          <a:latin typeface="Cambria Math" panose="02040503050406030204" pitchFamily="18" charset="0"/>
                        </a:rPr>
                        <m:t>2+</m:t>
                      </m:r>
                      <m:r>
                        <a:rPr lang="en-US" sz="4000" i="1">
                          <a:latin typeface="Cambria Math" panose="02040503050406030204" pitchFamily="18" charset="0"/>
                        </a:rPr>
                        <m:t>1.73</m:t>
                      </m:r>
                      <m:r>
                        <a:rPr lang="en-US" sz="4000" b="0" i="1" smtClean="0">
                          <a:latin typeface="Cambria Math" panose="02040503050406030204" pitchFamily="18" charset="0"/>
                        </a:rPr>
                        <m:t>+</m:t>
                      </m:r>
                      <m:r>
                        <a:rPr lang="en-US" sz="4000" i="1">
                          <a:latin typeface="Cambria Math" panose="02040503050406030204" pitchFamily="18" charset="0"/>
                        </a:rPr>
                        <m:t>1</m:t>
                      </m:r>
                    </m:oMath>
                  </m:oMathPara>
                </a14:m>
                <a:endParaRPr lang="en-US" sz="4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b="0" i="1" smtClean="0">
                          <a:solidFill>
                            <a:schemeClr val="bg1"/>
                          </a:solidFill>
                          <a:latin typeface="Cambria Math" panose="02040503050406030204" pitchFamily="18" charset="0"/>
                        </a:rPr>
                        <m:t>𝑐</m:t>
                      </m:r>
                      <m:sSub>
                        <m:sSubPr>
                          <m:ctrlPr>
                            <a:rPr lang="en-US" sz="4000" b="0" i="1" smtClean="0">
                              <a:solidFill>
                                <a:schemeClr val="bg1"/>
                              </a:solidFill>
                              <a:latin typeface="Cambria Math" panose="02040503050406030204" pitchFamily="18" charset="0"/>
                            </a:rPr>
                          </m:ctrlPr>
                        </m:sSubPr>
                        <m:e>
                          <m:r>
                            <a:rPr lang="en-US" sz="4000" b="0" i="1" smtClean="0">
                              <a:solidFill>
                                <a:schemeClr val="bg1"/>
                              </a:solidFill>
                              <a:latin typeface="Cambria Math" panose="02040503050406030204" pitchFamily="18" charset="0"/>
                            </a:rPr>
                            <m:t>𝜏</m:t>
                          </m:r>
                        </m:e>
                        <m:sub>
                          <m:r>
                            <a:rPr lang="en-US" sz="4000" b="0" i="1" smtClean="0">
                              <a:solidFill>
                                <a:schemeClr val="bg1"/>
                              </a:solidFill>
                              <a:latin typeface="Cambria Math" panose="02040503050406030204" pitchFamily="18" charset="0"/>
                            </a:rPr>
                            <m:t>𝑡𝑜𝑡𝑎𝑙</m:t>
                          </m:r>
                        </m:sub>
                      </m:sSub>
                      <m:r>
                        <a:rPr lang="en-US" sz="4000" i="1">
                          <a:latin typeface="Cambria Math" panose="02040503050406030204" pitchFamily="18" charset="0"/>
                        </a:rPr>
                        <m:t>≈</m:t>
                      </m:r>
                      <m:r>
                        <a:rPr lang="en-CA" sz="4000" b="0" i="1" smtClean="0">
                          <a:latin typeface="Cambria Math" panose="02040503050406030204" pitchFamily="18" charset="0"/>
                        </a:rPr>
                        <m:t>7</m:t>
                      </m:r>
                      <m:r>
                        <a:rPr lang="en-US" sz="4000" b="0" i="1" smtClean="0">
                          <a:latin typeface="Cambria Math" panose="02040503050406030204" pitchFamily="18" charset="0"/>
                        </a:rPr>
                        <m:t>.</m:t>
                      </m:r>
                      <m:r>
                        <a:rPr lang="en-CA" sz="4000" b="0" i="1" smtClean="0">
                          <a:latin typeface="Cambria Math" panose="02040503050406030204" pitchFamily="18" charset="0"/>
                        </a:rPr>
                        <m:t>38</m:t>
                      </m:r>
                    </m:oMath>
                  </m:oMathPara>
                </a14:m>
                <a:endParaRPr lang="en-CA" sz="4000" dirty="0">
                  <a:solidFill>
                    <a:srgbClr val="9F5FCF"/>
                  </a:solidFill>
                </a:endParaRPr>
              </a:p>
            </p:txBody>
          </p:sp>
        </mc:Choice>
        <mc:Fallback xmlns="">
          <p:sp>
            <p:nvSpPr>
              <p:cNvPr id="16" name="TextBox 15">
                <a:extLst>
                  <a:ext uri="{FF2B5EF4-FFF2-40B4-BE49-F238E27FC236}">
                    <a16:creationId xmlns:a16="http://schemas.microsoft.com/office/drawing/2014/main" id="{D1563213-A64D-4206-80D7-4A15BD2BC3D7}"/>
                  </a:ext>
                </a:extLst>
              </p:cNvPr>
              <p:cNvSpPr txBox="1">
                <a:spLocks noRot="1" noChangeAspect="1" noMove="1" noResize="1" noEditPoints="1" noAdjustHandles="1" noChangeArrowheads="1" noChangeShapeType="1" noTextEdit="1"/>
              </p:cNvSpPr>
              <p:nvPr/>
            </p:nvSpPr>
            <p:spPr>
              <a:xfrm>
                <a:off x="171450" y="4309298"/>
                <a:ext cx="7129324" cy="2639633"/>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7">
            <p14:nvContentPartPr>
              <p14:cNvPr id="17" name="Ink 16">
                <a:extLst>
                  <a:ext uri="{FF2B5EF4-FFF2-40B4-BE49-F238E27FC236}">
                    <a16:creationId xmlns:a16="http://schemas.microsoft.com/office/drawing/2014/main" id="{CA928F3C-E015-4C20-82EE-EEA21C6BFDC4}"/>
                  </a:ext>
                </a:extLst>
              </p14:cNvPr>
              <p14:cNvContentPartPr/>
              <p14:nvPr>
                <p:extLst>
                  <p:ext uri="{42D2F446-02D8-4167-A562-619A0277C38B}">
                    <p15:isNarration xmlns:p15="http://schemas.microsoft.com/office/powerpoint/2012/main" val="1"/>
                  </p:ext>
                </p:extLst>
              </p14:nvPr>
            </p14:nvContentPartPr>
            <p14:xfrm>
              <a:off x="2175120" y="6435000"/>
              <a:ext cx="1670400" cy="428400"/>
            </p14:xfrm>
          </p:contentPart>
        </mc:Choice>
        <mc:Fallback xmlns="">
          <p:pic>
            <p:nvPicPr>
              <p:cNvPr id="17" name="Ink 16">
                <a:extLst>
                  <a:ext uri="{FF2B5EF4-FFF2-40B4-BE49-F238E27FC236}">
                    <a16:creationId xmlns:a16="http://schemas.microsoft.com/office/drawing/2014/main" id="{CA928F3C-E015-4C20-82EE-EEA21C6BFDC4}"/>
                  </a:ext>
                </a:extLst>
              </p:cNvPr>
              <p:cNvPicPr>
                <a:picLocks noGrp="1" noRot="1" noChangeAspect="1" noMove="1" noResize="1" noEditPoints="1" noAdjustHandles="1" noChangeArrowheads="1" noChangeShapeType="1"/>
              </p:cNvPicPr>
              <p:nvPr/>
            </p:nvPicPr>
            <p:blipFill>
              <a:blip r:embed="rId18"/>
              <a:stretch>
                <a:fillRect/>
              </a:stretch>
            </p:blipFill>
            <p:spPr>
              <a:xfrm>
                <a:off x="2165760" y="6425640"/>
                <a:ext cx="1689120" cy="447120"/>
              </a:xfrm>
              <a:prstGeom prst="rect">
                <a:avLst/>
              </a:prstGeom>
            </p:spPr>
          </p:pic>
        </mc:Fallback>
      </mc:AlternateContent>
    </p:spTree>
    <p:custDataLst>
      <p:tags r:id="rId1"/>
    </p:custDataLst>
    <p:extLst>
      <p:ext uri="{BB962C8B-B14F-4D97-AF65-F5344CB8AC3E}">
        <p14:creationId xmlns:p14="http://schemas.microsoft.com/office/powerpoint/2010/main" val="16444148"/>
      </p:ext>
    </p:extLst>
  </p:cSld>
  <p:clrMapOvr>
    <a:masterClrMapping/>
  </p:clrMapOvr>
  <mc:AlternateContent xmlns:mc="http://schemas.openxmlformats.org/markup-compatibility/2006" xmlns:p14="http://schemas.microsoft.com/office/powerpoint/2010/main">
    <mc:Choice Requires="p14">
      <p:transition spd="slow" p14:dur="2000" advTm="20966"/>
    </mc:Choice>
    <mc:Fallback xmlns="">
      <p:transition spd="slow" advTm="20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down)">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p:bldP spid="12" grpId="0"/>
      <p:bldP spid="13" grpId="0"/>
      <p:bldP spid="15" grpId="0"/>
      <p:bldP spid="1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2196-C861-40A9-87A0-367E53602793}"/>
              </a:ext>
            </a:extLst>
          </p:cNvPr>
          <p:cNvSpPr>
            <a:spLocks noGrp="1"/>
          </p:cNvSpPr>
          <p:nvPr>
            <p:ph type="title"/>
          </p:nvPr>
        </p:nvSpPr>
        <p:spPr>
          <a:xfrm>
            <a:off x="6789789" y="0"/>
            <a:ext cx="3629465" cy="858129"/>
          </a:xfrm>
        </p:spPr>
        <p:txBody>
          <a:bodyPr/>
          <a:lstStyle/>
          <a:p>
            <a:r>
              <a:rPr lang="en-US" b="1" dirty="0"/>
              <a:t>Twin Paradox</a:t>
            </a:r>
            <a:endParaRPr lang="en-CA" b="1" dirty="0"/>
          </a:p>
        </p:txBody>
      </p:sp>
      <p:grpSp>
        <p:nvGrpSpPr>
          <p:cNvPr id="23" name="Group 22">
            <a:extLst>
              <a:ext uri="{FF2B5EF4-FFF2-40B4-BE49-F238E27FC236}">
                <a16:creationId xmlns:a16="http://schemas.microsoft.com/office/drawing/2014/main" id="{35412C78-A9E4-47E7-9240-5A503A5D6A20}"/>
              </a:ext>
            </a:extLst>
          </p:cNvPr>
          <p:cNvGrpSpPr/>
          <p:nvPr/>
        </p:nvGrpSpPr>
        <p:grpSpPr>
          <a:xfrm>
            <a:off x="0" y="-118440"/>
            <a:ext cx="6640904" cy="6870934"/>
            <a:chOff x="1499600" y="191049"/>
            <a:chExt cx="6640904" cy="6870934"/>
          </a:xfrm>
        </p:grpSpPr>
        <p:pic>
          <p:nvPicPr>
            <p:cNvPr id="8" name="Picture 7">
              <a:extLst>
                <a:ext uri="{FF2B5EF4-FFF2-40B4-BE49-F238E27FC236}">
                  <a16:creationId xmlns:a16="http://schemas.microsoft.com/office/drawing/2014/main" id="{55CCACDF-42C7-4DFE-AA6B-2C13532DE378}"/>
                </a:ext>
              </a:extLst>
            </p:cNvPr>
            <p:cNvPicPr>
              <a:picLocks noChangeAspect="1"/>
            </p:cNvPicPr>
            <p:nvPr/>
          </p:nvPicPr>
          <p:blipFill rotWithShape="1">
            <a:blip r:embed="rId4"/>
            <a:srcRect l="2656" t="5535" r="48554" b="6728"/>
            <a:stretch/>
          </p:blipFill>
          <p:spPr>
            <a:xfrm>
              <a:off x="1499600" y="704850"/>
              <a:ext cx="6110868" cy="6153150"/>
            </a:xfrm>
            <a:prstGeom prst="rect">
              <a:avLst/>
            </a:prstGeom>
          </p:spPr>
        </p:pic>
        <p:grpSp>
          <p:nvGrpSpPr>
            <p:cNvPr id="22" name="Group 21">
              <a:extLst>
                <a:ext uri="{FF2B5EF4-FFF2-40B4-BE49-F238E27FC236}">
                  <a16:creationId xmlns:a16="http://schemas.microsoft.com/office/drawing/2014/main" id="{1D3EB78E-01EF-425C-85EC-A441D001B0CF}"/>
                </a:ext>
              </a:extLst>
            </p:cNvPr>
            <p:cNvGrpSpPr/>
            <p:nvPr/>
          </p:nvGrpSpPr>
          <p:grpSpPr>
            <a:xfrm>
              <a:off x="1608732" y="191049"/>
              <a:ext cx="6531772" cy="6870934"/>
              <a:chOff x="1608732" y="-2664693"/>
              <a:chExt cx="6531772" cy="6870934"/>
            </a:xfrm>
          </p:grpSpPr>
          <p:cxnSp>
            <p:nvCxnSpPr>
              <p:cNvPr id="12" name="Straight Arrow Connector 11">
                <a:extLst>
                  <a:ext uri="{FF2B5EF4-FFF2-40B4-BE49-F238E27FC236}">
                    <a16:creationId xmlns:a16="http://schemas.microsoft.com/office/drawing/2014/main" id="{DB00D833-62D9-473D-8D0D-AA004C3A56E3}"/>
                  </a:ext>
                </a:extLst>
              </p:cNvPr>
              <p:cNvCxnSpPr>
                <a:cxnSpLocks/>
              </p:cNvCxnSpPr>
              <p:nvPr/>
            </p:nvCxnSpPr>
            <p:spPr>
              <a:xfrm>
                <a:off x="1608732" y="3790797"/>
                <a:ext cx="614728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F64A11F-1C29-4483-A8EA-B95FCF179026}"/>
                  </a:ext>
                </a:extLst>
              </p:cNvPr>
              <p:cNvCxnSpPr>
                <a:cxnSpLocks/>
              </p:cNvCxnSpPr>
              <p:nvPr/>
            </p:nvCxnSpPr>
            <p:spPr>
              <a:xfrm flipV="1">
                <a:off x="4619483" y="-2082019"/>
                <a:ext cx="0" cy="628826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4E24CE-E4D2-40FA-93E9-1269187C7A56}"/>
                      </a:ext>
                    </a:extLst>
                  </p:cNvPr>
                  <p:cNvSpPr txBox="1"/>
                  <p:nvPr/>
                </p:nvSpPr>
                <p:spPr>
                  <a:xfrm>
                    <a:off x="7552394" y="3057539"/>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14" name="TextBox 13">
                    <a:extLst>
                      <a:ext uri="{FF2B5EF4-FFF2-40B4-BE49-F238E27FC236}">
                        <a16:creationId xmlns:a16="http://schemas.microsoft.com/office/drawing/2014/main" id="{594E24CE-E4D2-40FA-93E9-1269187C7A56}"/>
                      </a:ext>
                    </a:extLst>
                  </p:cNvPr>
                  <p:cNvSpPr txBox="1">
                    <a:spLocks noRot="1" noChangeAspect="1" noMove="1" noResize="1" noEditPoints="1" noAdjustHandles="1" noChangeArrowheads="1" noChangeShapeType="1" noTextEdit="1"/>
                  </p:cNvSpPr>
                  <p:nvPr/>
                </p:nvSpPr>
                <p:spPr>
                  <a:xfrm>
                    <a:off x="7552394" y="3057539"/>
                    <a:ext cx="588110"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0A1BD58-2E70-4424-9252-CE683C3C4B42}"/>
                      </a:ext>
                    </a:extLst>
                  </p:cNvPr>
                  <p:cNvSpPr txBox="1"/>
                  <p:nvPr/>
                </p:nvSpPr>
                <p:spPr>
                  <a:xfrm>
                    <a:off x="4286214" y="-2664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5" name="TextBox 14">
                    <a:extLst>
                      <a:ext uri="{FF2B5EF4-FFF2-40B4-BE49-F238E27FC236}">
                        <a16:creationId xmlns:a16="http://schemas.microsoft.com/office/drawing/2014/main" id="{20A1BD58-2E70-4424-9252-CE683C3C4B42}"/>
                      </a:ext>
                    </a:extLst>
                  </p:cNvPr>
                  <p:cNvSpPr txBox="1">
                    <a:spLocks noRot="1" noChangeAspect="1" noMove="1" noResize="1" noEditPoints="1" noAdjustHandles="1" noChangeArrowheads="1" noChangeShapeType="1" noTextEdit="1"/>
                  </p:cNvSpPr>
                  <p:nvPr/>
                </p:nvSpPr>
                <p:spPr>
                  <a:xfrm>
                    <a:off x="4286214" y="-2664693"/>
                    <a:ext cx="750205" cy="707886"/>
                  </a:xfrm>
                  <a:prstGeom prst="rect">
                    <a:avLst/>
                  </a:prstGeom>
                  <a:blipFill>
                    <a:blip r:embed="rId6"/>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9F70FB-FDEF-4F1A-9137-C3A0D4C5468F}"/>
                  </a:ext>
                </a:extLst>
              </p:cNvPr>
              <p:cNvSpPr txBox="1"/>
              <p:nvPr/>
            </p:nvSpPr>
            <p:spPr>
              <a:xfrm>
                <a:off x="1822135" y="1810630"/>
                <a:ext cx="1012520"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9F5FCF"/>
                              </a:solidFill>
                              <a:latin typeface="Cambria Math" panose="02040503050406030204" pitchFamily="18" charset="0"/>
                            </a:rPr>
                          </m:ctrlPr>
                        </m:accPr>
                        <m:e>
                          <m:sSub>
                            <m:sSubPr>
                              <m:ctrlPr>
                                <a:rPr lang="en-US" sz="5400" b="0" i="1" smtClean="0">
                                  <a:solidFill>
                                    <a:srgbClr val="9F5FCF"/>
                                  </a:solidFill>
                                  <a:latin typeface="Cambria Math" panose="02040503050406030204" pitchFamily="18" charset="0"/>
                                </a:rPr>
                              </m:ctrlPr>
                            </m:sSubPr>
                            <m:e>
                              <m:r>
                                <a:rPr lang="en-US" sz="5400" b="0" i="1" smtClean="0">
                                  <a:solidFill>
                                    <a:srgbClr val="9F5FCF"/>
                                  </a:solidFill>
                                  <a:latin typeface="Cambria Math" panose="02040503050406030204" pitchFamily="18" charset="0"/>
                                </a:rPr>
                                <m:t>𝑆</m:t>
                              </m:r>
                            </m:e>
                            <m:sub>
                              <m:r>
                                <a:rPr lang="en-US" sz="5400" b="0" i="1" smtClean="0">
                                  <a:solidFill>
                                    <a:srgbClr val="9F5FCF"/>
                                  </a:solidFill>
                                  <a:latin typeface="Cambria Math" panose="02040503050406030204" pitchFamily="18" charset="0"/>
                                </a:rPr>
                                <m:t>𝐴</m:t>
                              </m:r>
                            </m:sub>
                          </m:sSub>
                        </m:e>
                      </m:acc>
                    </m:oMath>
                  </m:oMathPara>
                </a14:m>
                <a:endParaRPr lang="en-CA" sz="5400" dirty="0">
                  <a:solidFill>
                    <a:srgbClr val="9F5FCF"/>
                  </a:solidFill>
                </a:endParaRPr>
              </a:p>
            </p:txBody>
          </p:sp>
        </mc:Choice>
        <mc:Fallback xmlns="">
          <p:sp>
            <p:nvSpPr>
              <p:cNvPr id="37" name="TextBox 36">
                <a:extLst>
                  <a:ext uri="{FF2B5EF4-FFF2-40B4-BE49-F238E27FC236}">
                    <a16:creationId xmlns:a16="http://schemas.microsoft.com/office/drawing/2014/main" id="{1F9F70FB-FDEF-4F1A-9137-C3A0D4C5468F}"/>
                  </a:ext>
                </a:extLst>
              </p:cNvPr>
              <p:cNvSpPr txBox="1">
                <a:spLocks noRot="1" noChangeAspect="1" noMove="1" noResize="1" noEditPoints="1" noAdjustHandles="1" noChangeArrowheads="1" noChangeShapeType="1" noTextEdit="1"/>
              </p:cNvSpPr>
              <p:nvPr/>
            </p:nvSpPr>
            <p:spPr>
              <a:xfrm>
                <a:off x="1822135" y="1810630"/>
                <a:ext cx="1012520" cy="102964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B7577CD-B72D-47C0-85F3-F9D6B25ADC9E}"/>
                  </a:ext>
                </a:extLst>
              </p:cNvPr>
              <p:cNvSpPr txBox="1"/>
              <p:nvPr/>
            </p:nvSpPr>
            <p:spPr>
              <a:xfrm>
                <a:off x="7014871" y="928471"/>
                <a:ext cx="4740813" cy="1140312"/>
              </a:xfrm>
              <a:prstGeom prst="rect">
                <a:avLst/>
              </a:prstGeom>
              <a:noFill/>
            </p:spPr>
            <p:txBody>
              <a:bodyPr wrap="square" rtlCol="0">
                <a:spAutoFit/>
              </a:bodyPr>
              <a:lstStyle/>
              <a:p>
                <a:r>
                  <a:rPr lang="en-US" sz="3200" dirty="0"/>
                  <a:t>Alice stays home on earth.</a:t>
                </a:r>
              </a:p>
              <a:p>
                <a:r>
                  <a:rPr lang="en-US" sz="3200" dirty="0"/>
                  <a:t>Her spacetime vector is </a:t>
                </a:r>
                <a14:m>
                  <m:oMath xmlns:m="http://schemas.openxmlformats.org/officeDocument/2006/math">
                    <m:acc>
                      <m:accPr>
                        <m:chr m:val="⃗"/>
                        <m:ctrlPr>
                          <a:rPr lang="en-US" sz="3200" b="0" i="1" smtClean="0">
                            <a:solidFill>
                              <a:srgbClr val="9F5FCF"/>
                            </a:solidFill>
                            <a:latin typeface="Cambria Math" panose="02040503050406030204" pitchFamily="18" charset="0"/>
                          </a:rPr>
                        </m:ctrlPr>
                      </m:accPr>
                      <m:e>
                        <m:sSub>
                          <m:sSubPr>
                            <m:ctrlPr>
                              <a:rPr lang="en-US" sz="3200" b="0" i="1" smtClean="0">
                                <a:solidFill>
                                  <a:srgbClr val="9F5FCF"/>
                                </a:solidFill>
                                <a:latin typeface="Cambria Math" panose="02040503050406030204" pitchFamily="18" charset="0"/>
                              </a:rPr>
                            </m:ctrlPr>
                          </m:sSubPr>
                          <m:e>
                            <m:r>
                              <a:rPr lang="en-US" sz="3200" b="0" i="1" smtClean="0">
                                <a:solidFill>
                                  <a:srgbClr val="9F5FCF"/>
                                </a:solidFill>
                                <a:latin typeface="Cambria Math" panose="02040503050406030204" pitchFamily="18" charset="0"/>
                              </a:rPr>
                              <m:t>𝑆</m:t>
                            </m:r>
                          </m:e>
                          <m:sub>
                            <m:r>
                              <a:rPr lang="en-US" sz="3200" b="0" i="1" smtClean="0">
                                <a:solidFill>
                                  <a:srgbClr val="9F5FCF"/>
                                </a:solidFill>
                                <a:latin typeface="Cambria Math" panose="02040503050406030204" pitchFamily="18" charset="0"/>
                              </a:rPr>
                              <m:t>𝐴</m:t>
                            </m:r>
                          </m:sub>
                        </m:sSub>
                      </m:e>
                    </m:acc>
                  </m:oMath>
                </a14:m>
                <a:r>
                  <a:rPr lang="en-US" sz="3200" dirty="0"/>
                  <a:t>.</a:t>
                </a:r>
                <a:endParaRPr lang="en-CA" sz="3200" dirty="0"/>
              </a:p>
            </p:txBody>
          </p:sp>
        </mc:Choice>
        <mc:Fallback xmlns="">
          <p:sp>
            <p:nvSpPr>
              <p:cNvPr id="51" name="TextBox 50">
                <a:extLst>
                  <a:ext uri="{FF2B5EF4-FFF2-40B4-BE49-F238E27FC236}">
                    <a16:creationId xmlns:a16="http://schemas.microsoft.com/office/drawing/2014/main" id="{4B7577CD-B72D-47C0-85F3-F9D6B25ADC9E}"/>
                  </a:ext>
                </a:extLst>
              </p:cNvPr>
              <p:cNvSpPr txBox="1">
                <a:spLocks noRot="1" noChangeAspect="1" noMove="1" noResize="1" noEditPoints="1" noAdjustHandles="1" noChangeArrowheads="1" noChangeShapeType="1" noTextEdit="1"/>
              </p:cNvSpPr>
              <p:nvPr/>
            </p:nvSpPr>
            <p:spPr>
              <a:xfrm>
                <a:off x="7014871" y="928471"/>
                <a:ext cx="4740813" cy="1140312"/>
              </a:xfrm>
              <a:prstGeom prst="rect">
                <a:avLst/>
              </a:prstGeom>
              <a:blipFill>
                <a:blip r:embed="rId9"/>
                <a:stretch>
                  <a:fillRect l="-3346" t="-6952" r="-1158" b="-171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C8CBF4E-F90A-4161-855F-374E9F755067}"/>
                  </a:ext>
                </a:extLst>
              </p:cNvPr>
              <p:cNvSpPr txBox="1"/>
              <p:nvPr/>
            </p:nvSpPr>
            <p:spPr>
              <a:xfrm>
                <a:off x="7448626" y="1995272"/>
                <a:ext cx="3571682" cy="786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9F5FCF"/>
                              </a:solidFill>
                              <a:latin typeface="Cambria Math" panose="02040503050406030204" pitchFamily="18" charset="0"/>
                            </a:rPr>
                          </m:ctrlPr>
                        </m:accPr>
                        <m:e>
                          <m:sSub>
                            <m:sSubPr>
                              <m:ctrlPr>
                                <a:rPr lang="en-US" sz="4000" b="0" i="1" smtClean="0">
                                  <a:solidFill>
                                    <a:srgbClr val="9F5FCF"/>
                                  </a:solidFill>
                                  <a:latin typeface="Cambria Math" panose="02040503050406030204" pitchFamily="18" charset="0"/>
                                </a:rPr>
                              </m:ctrlPr>
                            </m:sSubPr>
                            <m:e>
                              <m:r>
                                <a:rPr lang="en-US" sz="4000" b="0" i="1" smtClean="0">
                                  <a:solidFill>
                                    <a:srgbClr val="9F5FCF"/>
                                  </a:solidFill>
                                  <a:latin typeface="Cambria Math" panose="02040503050406030204" pitchFamily="18" charset="0"/>
                                </a:rPr>
                                <m:t>𝑆</m:t>
                              </m:r>
                            </m:e>
                            <m:sub>
                              <m:r>
                                <a:rPr lang="en-US" sz="4000" b="0" i="1" smtClean="0">
                                  <a:solidFill>
                                    <a:srgbClr val="9F5FCF"/>
                                  </a:solidFill>
                                  <a:latin typeface="Cambria Math" panose="02040503050406030204" pitchFamily="18" charset="0"/>
                                </a:rPr>
                                <m:t>𝐴</m:t>
                              </m:r>
                            </m:sub>
                          </m:sSub>
                        </m:e>
                      </m:acc>
                      <m:r>
                        <a:rPr lang="en-US" sz="4000" b="0" i="1" smtClean="0">
                          <a:solidFill>
                            <a:schemeClr val="tx1"/>
                          </a:solidFill>
                          <a:latin typeface="Cambria Math" panose="02040503050406030204" pitchFamily="18" charset="0"/>
                        </a:rPr>
                        <m:t>=6</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+0</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9F5FCF"/>
                  </a:solidFill>
                </a:endParaRPr>
              </a:p>
            </p:txBody>
          </p:sp>
        </mc:Choice>
        <mc:Fallback xmlns="">
          <p:sp>
            <p:nvSpPr>
              <p:cNvPr id="57" name="TextBox 56">
                <a:extLst>
                  <a:ext uri="{FF2B5EF4-FFF2-40B4-BE49-F238E27FC236}">
                    <a16:creationId xmlns:a16="http://schemas.microsoft.com/office/drawing/2014/main" id="{3C8CBF4E-F90A-4161-855F-374E9F755067}"/>
                  </a:ext>
                </a:extLst>
              </p:cNvPr>
              <p:cNvSpPr txBox="1">
                <a:spLocks noRot="1" noChangeAspect="1" noMove="1" noResize="1" noEditPoints="1" noAdjustHandles="1" noChangeArrowheads="1" noChangeShapeType="1" noTextEdit="1"/>
              </p:cNvSpPr>
              <p:nvPr/>
            </p:nvSpPr>
            <p:spPr>
              <a:xfrm>
                <a:off x="7448626" y="1995272"/>
                <a:ext cx="3571682" cy="786626"/>
              </a:xfrm>
              <a:prstGeom prst="rect">
                <a:avLst/>
              </a:prstGeom>
              <a:blipFill>
                <a:blip r:embed="rId11"/>
                <a:stretch>
                  <a:fillRect/>
                </a:stretch>
              </a:blipFill>
            </p:spPr>
            <p:txBody>
              <a:bodyPr/>
              <a:lstStyle/>
              <a:p>
                <a:r>
                  <a:rPr lang="en-CA">
                    <a:noFill/>
                  </a:rPr>
                  <a:t> </a:t>
                </a:r>
              </a:p>
            </p:txBody>
          </p:sp>
        </mc:Fallback>
      </mc:AlternateContent>
      <p:grpSp>
        <p:nvGrpSpPr>
          <p:cNvPr id="27" name="Group 26">
            <a:extLst>
              <a:ext uri="{FF2B5EF4-FFF2-40B4-BE49-F238E27FC236}">
                <a16:creationId xmlns:a16="http://schemas.microsoft.com/office/drawing/2014/main" id="{369AE3D3-47D6-4803-9AC6-8F8BF3822529}"/>
              </a:ext>
            </a:extLst>
          </p:cNvPr>
          <p:cNvGrpSpPr/>
          <p:nvPr/>
        </p:nvGrpSpPr>
        <p:grpSpPr>
          <a:xfrm>
            <a:off x="5062330" y="2735634"/>
            <a:ext cx="1371925" cy="1488852"/>
            <a:chOff x="-2397310" y="3886200"/>
            <a:chExt cx="1784721" cy="1936830"/>
          </a:xfrm>
        </p:grpSpPr>
        <p:pic>
          <p:nvPicPr>
            <p:cNvPr id="28" name="Picture 6" descr="BBC ALBA - Calum Clachair: Gleann na Grèine/Bob the Builder: Project Fix  It, Series 1, Robaidh 's an Rathad Ùr (Roley's New Friend)">
              <a:extLst>
                <a:ext uri="{FF2B5EF4-FFF2-40B4-BE49-F238E27FC236}">
                  <a16:creationId xmlns:a16="http://schemas.microsoft.com/office/drawing/2014/main" id="{7F6BB649-E41A-47C2-B86B-33A4F540A39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ocket, Star, Moon, Space Travel, Space, Research">
              <a:extLst>
                <a:ext uri="{FF2B5EF4-FFF2-40B4-BE49-F238E27FC236}">
                  <a16:creationId xmlns:a16="http://schemas.microsoft.com/office/drawing/2014/main" id="{B2B2E7BC-D0EE-45D0-8BC5-ADB875024C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Connector 32">
            <a:extLst>
              <a:ext uri="{FF2B5EF4-FFF2-40B4-BE49-F238E27FC236}">
                <a16:creationId xmlns:a16="http://schemas.microsoft.com/office/drawing/2014/main" id="{719D2A16-5B53-4702-AF41-2848F632023A}"/>
              </a:ext>
            </a:extLst>
          </p:cNvPr>
          <p:cNvCxnSpPr>
            <a:cxnSpLocks/>
          </p:cNvCxnSpPr>
          <p:nvPr/>
        </p:nvCxnSpPr>
        <p:spPr>
          <a:xfrm flipV="1">
            <a:off x="3041920" y="478302"/>
            <a:ext cx="0" cy="5838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4D03B63-93B8-4283-8607-43137D27329E}"/>
              </a:ext>
            </a:extLst>
          </p:cNvPr>
          <p:cNvGrpSpPr/>
          <p:nvPr/>
        </p:nvGrpSpPr>
        <p:grpSpPr>
          <a:xfrm>
            <a:off x="1397587" y="3159381"/>
            <a:ext cx="1362178" cy="1779538"/>
            <a:chOff x="641507" y="3695700"/>
            <a:chExt cx="1720693" cy="2247900"/>
          </a:xfrm>
        </p:grpSpPr>
        <p:pic>
          <p:nvPicPr>
            <p:cNvPr id="32" name="Picture 4" descr="Girl, Child, Alice In Wonderland, Miss, Missy">
              <a:extLst>
                <a:ext uri="{FF2B5EF4-FFF2-40B4-BE49-F238E27FC236}">
                  <a16:creationId xmlns:a16="http://schemas.microsoft.com/office/drawing/2014/main" id="{50CAFC14-51C9-44B0-AB52-FD751FA61F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World, Earth, Globe, Sphere, Planet, Earth Globe, Blue">
              <a:extLst>
                <a:ext uri="{FF2B5EF4-FFF2-40B4-BE49-F238E27FC236}">
                  <a16:creationId xmlns:a16="http://schemas.microsoft.com/office/drawing/2014/main" id="{E3E24A3E-09BB-4DAA-B519-80361E7B4D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5C569BC4-BCEC-4937-B948-BE708F973881}"/>
              </a:ext>
            </a:extLst>
          </p:cNvPr>
          <p:cNvGrpSpPr/>
          <p:nvPr/>
        </p:nvGrpSpPr>
        <p:grpSpPr>
          <a:xfrm>
            <a:off x="0" y="0"/>
            <a:ext cx="1946959" cy="1907322"/>
            <a:chOff x="6315615" y="3050077"/>
            <a:chExt cx="1173182" cy="1149298"/>
          </a:xfrm>
        </p:grpSpPr>
        <p:grpSp>
          <p:nvGrpSpPr>
            <p:cNvPr id="36" name="Group 35">
              <a:extLst>
                <a:ext uri="{FF2B5EF4-FFF2-40B4-BE49-F238E27FC236}">
                  <a16:creationId xmlns:a16="http://schemas.microsoft.com/office/drawing/2014/main" id="{0390B50B-6214-4776-B72E-B83EDB8F07B3}"/>
                </a:ext>
              </a:extLst>
            </p:cNvPr>
            <p:cNvGrpSpPr/>
            <p:nvPr/>
          </p:nvGrpSpPr>
          <p:grpSpPr>
            <a:xfrm>
              <a:off x="6498874" y="3463322"/>
              <a:ext cx="566514" cy="586440"/>
              <a:chOff x="7546971" y="4722778"/>
              <a:chExt cx="1001943" cy="938628"/>
            </a:xfrm>
          </p:grpSpPr>
          <p:cxnSp>
            <p:nvCxnSpPr>
              <p:cNvPr id="42" name="Straight Arrow Connector 41">
                <a:extLst>
                  <a:ext uri="{FF2B5EF4-FFF2-40B4-BE49-F238E27FC236}">
                    <a16:creationId xmlns:a16="http://schemas.microsoft.com/office/drawing/2014/main" id="{270C27D2-3D49-4F9D-9E24-E47004C7FA7D}"/>
                  </a:ext>
                </a:extLst>
              </p:cNvPr>
              <p:cNvCxnSpPr>
                <a:cxnSpLocks/>
              </p:cNvCxnSpPr>
              <p:nvPr/>
            </p:nvCxnSpPr>
            <p:spPr>
              <a:xfrm>
                <a:off x="7546971" y="5638916"/>
                <a:ext cx="100194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59DF085A-B04A-4F3B-9BE7-400D36B8249F}"/>
                  </a:ext>
                </a:extLst>
              </p:cNvPr>
              <p:cNvCxnSpPr>
                <a:cxnSpLocks/>
              </p:cNvCxnSpPr>
              <p:nvPr/>
            </p:nvCxnSpPr>
            <p:spPr>
              <a:xfrm flipV="1">
                <a:off x="7570440" y="4722778"/>
                <a:ext cx="0" cy="93862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3673B56-9C90-4225-BA55-1527F3D29C97}"/>
                    </a:ext>
                  </a:extLst>
                </p:cNvPr>
                <p:cNvSpPr txBox="1"/>
                <p:nvPr/>
              </p:nvSpPr>
              <p:spPr>
                <a:xfrm>
                  <a:off x="7017684" y="3772823"/>
                  <a:ext cx="471113" cy="426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solidFill>
                      <a:srgbClr val="9F5FCF"/>
                    </a:solidFill>
                  </a:endParaRPr>
                </a:p>
              </p:txBody>
            </p:sp>
          </mc:Choice>
          <mc:Fallback xmlns="">
            <p:sp>
              <p:nvSpPr>
                <p:cNvPr id="38" name="TextBox 37">
                  <a:extLst>
                    <a:ext uri="{FF2B5EF4-FFF2-40B4-BE49-F238E27FC236}">
                      <a16:creationId xmlns:a16="http://schemas.microsoft.com/office/drawing/2014/main" id="{A3673B56-9C90-4225-BA55-1527F3D29C97}"/>
                    </a:ext>
                  </a:extLst>
                </p:cNvPr>
                <p:cNvSpPr txBox="1">
                  <a:spLocks noRot="1" noChangeAspect="1" noMove="1" noResize="1" noEditPoints="1" noAdjustHandles="1" noChangeArrowheads="1" noChangeShapeType="1" noTextEdit="1"/>
                </p:cNvSpPr>
                <p:nvPr/>
              </p:nvSpPr>
              <p:spPr>
                <a:xfrm>
                  <a:off x="7017684" y="3772823"/>
                  <a:ext cx="471113" cy="426552"/>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11744B7-7D57-414F-86D9-E9F7A677D23B}"/>
                    </a:ext>
                  </a:extLst>
                </p:cNvPr>
                <p:cNvSpPr txBox="1"/>
                <p:nvPr/>
              </p:nvSpPr>
              <p:spPr>
                <a:xfrm>
                  <a:off x="6315615" y="3050077"/>
                  <a:ext cx="427048" cy="4322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9F5FCF"/>
                    </a:solidFill>
                  </a:endParaRPr>
                </a:p>
              </p:txBody>
            </p:sp>
          </mc:Choice>
          <mc:Fallback xmlns="">
            <p:sp>
              <p:nvSpPr>
                <p:cNvPr id="40" name="TextBox 39">
                  <a:extLst>
                    <a:ext uri="{FF2B5EF4-FFF2-40B4-BE49-F238E27FC236}">
                      <a16:creationId xmlns:a16="http://schemas.microsoft.com/office/drawing/2014/main" id="{411744B7-7D57-414F-86D9-E9F7A677D23B}"/>
                    </a:ext>
                  </a:extLst>
                </p:cNvPr>
                <p:cNvSpPr txBox="1">
                  <a:spLocks noRot="1" noChangeAspect="1" noMove="1" noResize="1" noEditPoints="1" noAdjustHandles="1" noChangeArrowheads="1" noChangeShapeType="1" noTextEdit="1"/>
                </p:cNvSpPr>
                <p:nvPr/>
              </p:nvSpPr>
              <p:spPr>
                <a:xfrm>
                  <a:off x="6315615" y="3050077"/>
                  <a:ext cx="427048" cy="432224"/>
                </a:xfrm>
                <a:prstGeom prst="rect">
                  <a:avLst/>
                </a:prstGeom>
                <a:blipFill>
                  <a:blip r:embed="rId17"/>
                  <a:stretch>
                    <a:fillRect/>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35B09788-FC98-4870-A479-C8F26D04A8E4}"/>
              </a:ext>
            </a:extLst>
          </p:cNvPr>
          <p:cNvGrpSpPr/>
          <p:nvPr/>
        </p:nvGrpSpPr>
        <p:grpSpPr>
          <a:xfrm>
            <a:off x="2859800" y="628652"/>
            <a:ext cx="0" cy="5735729"/>
            <a:chOff x="2859800" y="628652"/>
            <a:chExt cx="0" cy="5735729"/>
          </a:xfrm>
        </p:grpSpPr>
        <p:grpSp>
          <p:nvGrpSpPr>
            <p:cNvPr id="4" name="Group 3">
              <a:extLst>
                <a:ext uri="{FF2B5EF4-FFF2-40B4-BE49-F238E27FC236}">
                  <a16:creationId xmlns:a16="http://schemas.microsoft.com/office/drawing/2014/main" id="{8B16CF7D-74B2-4786-8AE3-24C09EDEDAA8}"/>
                </a:ext>
              </a:extLst>
            </p:cNvPr>
            <p:cNvGrpSpPr/>
            <p:nvPr/>
          </p:nvGrpSpPr>
          <p:grpSpPr>
            <a:xfrm>
              <a:off x="2859800" y="3486152"/>
              <a:ext cx="0" cy="2878229"/>
              <a:chOff x="288050" y="3486152"/>
              <a:chExt cx="0" cy="2878229"/>
            </a:xfrm>
          </p:grpSpPr>
          <p:cxnSp>
            <p:nvCxnSpPr>
              <p:cNvPr id="46" name="Straight Arrow Connector 45">
                <a:extLst>
                  <a:ext uri="{FF2B5EF4-FFF2-40B4-BE49-F238E27FC236}">
                    <a16:creationId xmlns:a16="http://schemas.microsoft.com/office/drawing/2014/main" id="{E6B05A92-AB4D-4E05-84AD-7C371D1D9D30}"/>
                  </a:ext>
                </a:extLst>
              </p:cNvPr>
              <p:cNvCxnSpPr>
                <a:cxnSpLocks/>
              </p:cNvCxnSpPr>
              <p:nvPr/>
            </p:nvCxnSpPr>
            <p:spPr>
              <a:xfrm flipV="1">
                <a:off x="288050" y="53911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76118959-1C44-4604-863B-853F8BA353D7}"/>
                  </a:ext>
                </a:extLst>
              </p:cNvPr>
              <p:cNvCxnSpPr>
                <a:cxnSpLocks/>
              </p:cNvCxnSpPr>
              <p:nvPr/>
            </p:nvCxnSpPr>
            <p:spPr>
              <a:xfrm flipV="1">
                <a:off x="288050" y="44386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C1C74A05-F55D-4616-86D3-F4B852E5E06C}"/>
                  </a:ext>
                </a:extLst>
              </p:cNvPr>
              <p:cNvCxnSpPr>
                <a:cxnSpLocks/>
              </p:cNvCxnSpPr>
              <p:nvPr/>
            </p:nvCxnSpPr>
            <p:spPr>
              <a:xfrm flipV="1">
                <a:off x="288050" y="34861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71" name="Group 70">
              <a:extLst>
                <a:ext uri="{FF2B5EF4-FFF2-40B4-BE49-F238E27FC236}">
                  <a16:creationId xmlns:a16="http://schemas.microsoft.com/office/drawing/2014/main" id="{11D38123-C7E5-408A-B5C8-D4827872686F}"/>
                </a:ext>
              </a:extLst>
            </p:cNvPr>
            <p:cNvGrpSpPr/>
            <p:nvPr/>
          </p:nvGrpSpPr>
          <p:grpSpPr>
            <a:xfrm>
              <a:off x="2859800" y="628652"/>
              <a:ext cx="0" cy="2878229"/>
              <a:chOff x="288050" y="3486152"/>
              <a:chExt cx="0" cy="2878229"/>
            </a:xfrm>
          </p:grpSpPr>
          <p:cxnSp>
            <p:nvCxnSpPr>
              <p:cNvPr id="72" name="Straight Arrow Connector 71">
                <a:extLst>
                  <a:ext uri="{FF2B5EF4-FFF2-40B4-BE49-F238E27FC236}">
                    <a16:creationId xmlns:a16="http://schemas.microsoft.com/office/drawing/2014/main" id="{8AF97500-73A5-4C5B-A355-38429A6A589F}"/>
                  </a:ext>
                </a:extLst>
              </p:cNvPr>
              <p:cNvCxnSpPr>
                <a:cxnSpLocks/>
              </p:cNvCxnSpPr>
              <p:nvPr/>
            </p:nvCxnSpPr>
            <p:spPr>
              <a:xfrm flipV="1">
                <a:off x="288050" y="53911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3" name="Straight Arrow Connector 72">
                <a:extLst>
                  <a:ext uri="{FF2B5EF4-FFF2-40B4-BE49-F238E27FC236}">
                    <a16:creationId xmlns:a16="http://schemas.microsoft.com/office/drawing/2014/main" id="{5ACA12BA-3157-46FD-BA83-164BAE463644}"/>
                  </a:ext>
                </a:extLst>
              </p:cNvPr>
              <p:cNvCxnSpPr>
                <a:cxnSpLocks/>
              </p:cNvCxnSpPr>
              <p:nvPr/>
            </p:nvCxnSpPr>
            <p:spPr>
              <a:xfrm flipV="1">
                <a:off x="288050" y="44386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4" name="Straight Arrow Connector 73">
                <a:extLst>
                  <a:ext uri="{FF2B5EF4-FFF2-40B4-BE49-F238E27FC236}">
                    <a16:creationId xmlns:a16="http://schemas.microsoft.com/office/drawing/2014/main" id="{354A690C-422B-4D7D-88A3-E4E8DEF81FB7}"/>
                  </a:ext>
                </a:extLst>
              </p:cNvPr>
              <p:cNvCxnSpPr>
                <a:cxnSpLocks/>
              </p:cNvCxnSpPr>
              <p:nvPr/>
            </p:nvCxnSpPr>
            <p:spPr>
              <a:xfrm flipV="1">
                <a:off x="288050" y="34861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7" name="Ink 6">
                <a:extLst>
                  <a:ext uri="{FF2B5EF4-FFF2-40B4-BE49-F238E27FC236}">
                    <a16:creationId xmlns:a16="http://schemas.microsoft.com/office/drawing/2014/main" id="{A45DAB7B-22DF-402E-8CAE-45DD70187CC6}"/>
                  </a:ext>
                </a:extLst>
              </p14:cNvPr>
              <p14:cNvContentPartPr/>
              <p14:nvPr>
                <p:extLst>
                  <p:ext uri="{42D2F446-02D8-4167-A562-619A0277C38B}">
                    <p15:isNarration xmlns:p15="http://schemas.microsoft.com/office/powerpoint/2012/main" val="1"/>
                  </p:ext>
                </p:extLst>
              </p14:nvPr>
            </p14:nvContentPartPr>
            <p14:xfrm>
              <a:off x="7065360" y="2152440"/>
              <a:ext cx="378720" cy="532080"/>
            </p14:xfrm>
          </p:contentPart>
        </mc:Choice>
        <mc:Fallback xmlns="">
          <p:pic>
            <p:nvPicPr>
              <p:cNvPr id="7" name="Ink 6">
                <a:extLst>
                  <a:ext uri="{FF2B5EF4-FFF2-40B4-BE49-F238E27FC236}">
                    <a16:creationId xmlns:a16="http://schemas.microsoft.com/office/drawing/2014/main" id="{A45DAB7B-22DF-402E-8CAE-45DD70187CC6}"/>
                  </a:ext>
                </a:extLst>
              </p:cNvPr>
              <p:cNvPicPr>
                <a:picLocks noGrp="1" noRot="1" noChangeAspect="1" noMove="1" noResize="1" noEditPoints="1" noAdjustHandles="1" noChangeArrowheads="1" noChangeShapeType="1"/>
              </p:cNvPicPr>
              <p:nvPr/>
            </p:nvPicPr>
            <p:blipFill>
              <a:blip r:embed="rId19"/>
              <a:stretch>
                <a:fillRect/>
              </a:stretch>
            </p:blipFill>
            <p:spPr>
              <a:xfrm>
                <a:off x="7056000" y="2143080"/>
                <a:ext cx="397440" cy="550800"/>
              </a:xfrm>
              <a:prstGeom prst="rect">
                <a:avLst/>
              </a:prstGeom>
            </p:spPr>
          </p:pic>
        </mc:Fallback>
      </mc:AlternateContent>
    </p:spTree>
    <p:custDataLst>
      <p:tags r:id="rId1"/>
    </p:custDataLst>
    <p:extLst>
      <p:ext uri="{BB962C8B-B14F-4D97-AF65-F5344CB8AC3E}">
        <p14:creationId xmlns:p14="http://schemas.microsoft.com/office/powerpoint/2010/main" val="942988317"/>
      </p:ext>
    </p:extLst>
  </p:cSld>
  <p:clrMapOvr>
    <a:masterClrMapping/>
  </p:clrMapOvr>
  <mc:AlternateContent xmlns:mc="http://schemas.openxmlformats.org/markup-compatibility/2006" xmlns:p14="http://schemas.microsoft.com/office/powerpoint/2010/main">
    <mc:Choice Requires="p14">
      <p:transition spd="slow" p14:dur="2000" advTm="18739"/>
    </mc:Choice>
    <mc:Fallback xmlns="">
      <p:transition spd="slow" advTm="18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500"/>
                                        <p:tgtEl>
                                          <p:spTgt spid="37"/>
                                        </p:tgtEl>
                                      </p:cBhvr>
                                    </p:animEffect>
                                  </p:childTnLst>
                                </p:cTn>
                              </p:par>
                              <p:par>
                                <p:cTn id="17" presetID="2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down)">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1"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2196-C861-40A9-87A0-367E53602793}"/>
              </a:ext>
            </a:extLst>
          </p:cNvPr>
          <p:cNvSpPr>
            <a:spLocks noGrp="1"/>
          </p:cNvSpPr>
          <p:nvPr>
            <p:ph type="title"/>
          </p:nvPr>
        </p:nvSpPr>
        <p:spPr>
          <a:xfrm>
            <a:off x="6789789" y="0"/>
            <a:ext cx="3629465" cy="858129"/>
          </a:xfrm>
        </p:spPr>
        <p:txBody>
          <a:bodyPr/>
          <a:lstStyle/>
          <a:p>
            <a:r>
              <a:rPr lang="en-US" b="1" dirty="0"/>
              <a:t>Twin Paradox</a:t>
            </a:r>
            <a:endParaRPr lang="en-CA" b="1" dirty="0"/>
          </a:p>
        </p:txBody>
      </p:sp>
      <p:grpSp>
        <p:nvGrpSpPr>
          <p:cNvPr id="23" name="Group 22">
            <a:extLst>
              <a:ext uri="{FF2B5EF4-FFF2-40B4-BE49-F238E27FC236}">
                <a16:creationId xmlns:a16="http://schemas.microsoft.com/office/drawing/2014/main" id="{35412C78-A9E4-47E7-9240-5A503A5D6A20}"/>
              </a:ext>
            </a:extLst>
          </p:cNvPr>
          <p:cNvGrpSpPr/>
          <p:nvPr/>
        </p:nvGrpSpPr>
        <p:grpSpPr>
          <a:xfrm>
            <a:off x="0" y="-118440"/>
            <a:ext cx="6640904" cy="6870934"/>
            <a:chOff x="1499600" y="191049"/>
            <a:chExt cx="6640904" cy="6870934"/>
          </a:xfrm>
        </p:grpSpPr>
        <p:pic>
          <p:nvPicPr>
            <p:cNvPr id="8" name="Picture 7">
              <a:extLst>
                <a:ext uri="{FF2B5EF4-FFF2-40B4-BE49-F238E27FC236}">
                  <a16:creationId xmlns:a16="http://schemas.microsoft.com/office/drawing/2014/main" id="{55CCACDF-42C7-4DFE-AA6B-2C13532DE378}"/>
                </a:ext>
              </a:extLst>
            </p:cNvPr>
            <p:cNvPicPr>
              <a:picLocks noChangeAspect="1"/>
            </p:cNvPicPr>
            <p:nvPr/>
          </p:nvPicPr>
          <p:blipFill rotWithShape="1">
            <a:blip r:embed="rId4"/>
            <a:srcRect l="2656" t="5535" r="48554" b="6728"/>
            <a:stretch/>
          </p:blipFill>
          <p:spPr>
            <a:xfrm>
              <a:off x="1499600" y="704850"/>
              <a:ext cx="6110868" cy="6153150"/>
            </a:xfrm>
            <a:prstGeom prst="rect">
              <a:avLst/>
            </a:prstGeom>
          </p:spPr>
        </p:pic>
        <p:grpSp>
          <p:nvGrpSpPr>
            <p:cNvPr id="22" name="Group 21">
              <a:extLst>
                <a:ext uri="{FF2B5EF4-FFF2-40B4-BE49-F238E27FC236}">
                  <a16:creationId xmlns:a16="http://schemas.microsoft.com/office/drawing/2014/main" id="{1D3EB78E-01EF-425C-85EC-A441D001B0CF}"/>
                </a:ext>
              </a:extLst>
            </p:cNvPr>
            <p:cNvGrpSpPr/>
            <p:nvPr/>
          </p:nvGrpSpPr>
          <p:grpSpPr>
            <a:xfrm>
              <a:off x="1608732" y="191049"/>
              <a:ext cx="6531772" cy="6870934"/>
              <a:chOff x="1608732" y="-2664693"/>
              <a:chExt cx="6531772" cy="6870934"/>
            </a:xfrm>
          </p:grpSpPr>
          <p:cxnSp>
            <p:nvCxnSpPr>
              <p:cNvPr id="12" name="Straight Arrow Connector 11">
                <a:extLst>
                  <a:ext uri="{FF2B5EF4-FFF2-40B4-BE49-F238E27FC236}">
                    <a16:creationId xmlns:a16="http://schemas.microsoft.com/office/drawing/2014/main" id="{DB00D833-62D9-473D-8D0D-AA004C3A56E3}"/>
                  </a:ext>
                </a:extLst>
              </p:cNvPr>
              <p:cNvCxnSpPr>
                <a:cxnSpLocks/>
              </p:cNvCxnSpPr>
              <p:nvPr/>
            </p:nvCxnSpPr>
            <p:spPr>
              <a:xfrm>
                <a:off x="1608732" y="3790797"/>
                <a:ext cx="614728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F64A11F-1C29-4483-A8EA-B95FCF179026}"/>
                  </a:ext>
                </a:extLst>
              </p:cNvPr>
              <p:cNvCxnSpPr>
                <a:cxnSpLocks/>
              </p:cNvCxnSpPr>
              <p:nvPr/>
            </p:nvCxnSpPr>
            <p:spPr>
              <a:xfrm flipV="1">
                <a:off x="4619483" y="-2082019"/>
                <a:ext cx="0" cy="628826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4E24CE-E4D2-40FA-93E9-1269187C7A56}"/>
                      </a:ext>
                    </a:extLst>
                  </p:cNvPr>
                  <p:cNvSpPr txBox="1"/>
                  <p:nvPr/>
                </p:nvSpPr>
                <p:spPr>
                  <a:xfrm>
                    <a:off x="7552394" y="3057539"/>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14" name="TextBox 13">
                    <a:extLst>
                      <a:ext uri="{FF2B5EF4-FFF2-40B4-BE49-F238E27FC236}">
                        <a16:creationId xmlns:a16="http://schemas.microsoft.com/office/drawing/2014/main" id="{594E24CE-E4D2-40FA-93E9-1269187C7A56}"/>
                      </a:ext>
                    </a:extLst>
                  </p:cNvPr>
                  <p:cNvSpPr txBox="1">
                    <a:spLocks noRot="1" noChangeAspect="1" noMove="1" noResize="1" noEditPoints="1" noAdjustHandles="1" noChangeArrowheads="1" noChangeShapeType="1" noTextEdit="1"/>
                  </p:cNvSpPr>
                  <p:nvPr/>
                </p:nvSpPr>
                <p:spPr>
                  <a:xfrm>
                    <a:off x="7552394" y="3057539"/>
                    <a:ext cx="588110"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0A1BD58-2E70-4424-9252-CE683C3C4B42}"/>
                      </a:ext>
                    </a:extLst>
                  </p:cNvPr>
                  <p:cNvSpPr txBox="1"/>
                  <p:nvPr/>
                </p:nvSpPr>
                <p:spPr>
                  <a:xfrm>
                    <a:off x="4286214" y="-2664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5" name="TextBox 14">
                    <a:extLst>
                      <a:ext uri="{FF2B5EF4-FFF2-40B4-BE49-F238E27FC236}">
                        <a16:creationId xmlns:a16="http://schemas.microsoft.com/office/drawing/2014/main" id="{20A1BD58-2E70-4424-9252-CE683C3C4B42}"/>
                      </a:ext>
                    </a:extLst>
                  </p:cNvPr>
                  <p:cNvSpPr txBox="1">
                    <a:spLocks noRot="1" noChangeAspect="1" noMove="1" noResize="1" noEditPoints="1" noAdjustHandles="1" noChangeArrowheads="1" noChangeShapeType="1" noTextEdit="1"/>
                  </p:cNvSpPr>
                  <p:nvPr/>
                </p:nvSpPr>
                <p:spPr>
                  <a:xfrm>
                    <a:off x="4286214" y="-2664693"/>
                    <a:ext cx="750205" cy="707886"/>
                  </a:xfrm>
                  <a:prstGeom prst="rect">
                    <a:avLst/>
                  </a:prstGeom>
                  <a:blipFill>
                    <a:blip r:embed="rId6"/>
                    <a:stretch>
                      <a:fillRect/>
                    </a:stretch>
                  </a:blipFill>
                </p:spPr>
                <p:txBody>
                  <a:bodyPr/>
                  <a:lstStyle/>
                  <a:p>
                    <a:r>
                      <a:rPr lang="en-CA">
                        <a:noFill/>
                      </a:rPr>
                      <a:t> </a:t>
                    </a:r>
                  </a:p>
                </p:txBody>
              </p:sp>
            </mc:Fallback>
          </mc:AlternateContent>
        </p:grpSp>
      </p:grpSp>
      <p:cxnSp>
        <p:nvCxnSpPr>
          <p:cNvPr id="26" name="Straight Connector 25">
            <a:extLst>
              <a:ext uri="{FF2B5EF4-FFF2-40B4-BE49-F238E27FC236}">
                <a16:creationId xmlns:a16="http://schemas.microsoft.com/office/drawing/2014/main" id="{C8325BDB-1E7C-4341-B8F5-D711AFDC8F12}"/>
              </a:ext>
            </a:extLst>
          </p:cNvPr>
          <p:cNvCxnSpPr>
            <a:cxnSpLocks/>
          </p:cNvCxnSpPr>
          <p:nvPr/>
        </p:nvCxnSpPr>
        <p:spPr>
          <a:xfrm flipV="1">
            <a:off x="3128671" y="3474720"/>
            <a:ext cx="1913347" cy="2855743"/>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9D2E63-3697-4EE8-86E7-E769B7CF8686}"/>
              </a:ext>
            </a:extLst>
          </p:cNvPr>
          <p:cNvCxnSpPr>
            <a:cxnSpLocks/>
          </p:cNvCxnSpPr>
          <p:nvPr/>
        </p:nvCxnSpPr>
        <p:spPr>
          <a:xfrm flipH="1" flipV="1">
            <a:off x="3142739" y="661182"/>
            <a:ext cx="1871003" cy="2855742"/>
          </a:xfrm>
          <a:prstGeom prst="line">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9D2A16-5B53-4702-AF41-2848F632023A}"/>
              </a:ext>
            </a:extLst>
          </p:cNvPr>
          <p:cNvCxnSpPr>
            <a:cxnSpLocks/>
          </p:cNvCxnSpPr>
          <p:nvPr/>
        </p:nvCxnSpPr>
        <p:spPr>
          <a:xfrm flipV="1">
            <a:off x="3041920" y="478302"/>
            <a:ext cx="0" cy="5838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9F70FB-FDEF-4F1A-9137-C3A0D4C5468F}"/>
                  </a:ext>
                </a:extLst>
              </p:cNvPr>
              <p:cNvSpPr txBox="1"/>
              <p:nvPr/>
            </p:nvSpPr>
            <p:spPr>
              <a:xfrm>
                <a:off x="1822135" y="1810630"/>
                <a:ext cx="1012520"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9F5FCF"/>
                              </a:solidFill>
                              <a:latin typeface="Cambria Math" panose="02040503050406030204" pitchFamily="18" charset="0"/>
                            </a:rPr>
                          </m:ctrlPr>
                        </m:accPr>
                        <m:e>
                          <m:sSub>
                            <m:sSubPr>
                              <m:ctrlPr>
                                <a:rPr lang="en-US" sz="5400" b="0" i="1" smtClean="0">
                                  <a:solidFill>
                                    <a:srgbClr val="9F5FCF"/>
                                  </a:solidFill>
                                  <a:latin typeface="Cambria Math" panose="02040503050406030204" pitchFamily="18" charset="0"/>
                                </a:rPr>
                              </m:ctrlPr>
                            </m:sSubPr>
                            <m:e>
                              <m:r>
                                <a:rPr lang="en-US" sz="5400" b="0" i="1" smtClean="0">
                                  <a:solidFill>
                                    <a:srgbClr val="9F5FCF"/>
                                  </a:solidFill>
                                  <a:latin typeface="Cambria Math" panose="02040503050406030204" pitchFamily="18" charset="0"/>
                                </a:rPr>
                                <m:t>𝑆</m:t>
                              </m:r>
                            </m:e>
                            <m:sub>
                              <m:r>
                                <a:rPr lang="en-US" sz="5400" b="0" i="1" smtClean="0">
                                  <a:solidFill>
                                    <a:srgbClr val="9F5FCF"/>
                                  </a:solidFill>
                                  <a:latin typeface="Cambria Math" panose="02040503050406030204" pitchFamily="18" charset="0"/>
                                </a:rPr>
                                <m:t>𝐴</m:t>
                              </m:r>
                            </m:sub>
                          </m:sSub>
                        </m:e>
                      </m:acc>
                    </m:oMath>
                  </m:oMathPara>
                </a14:m>
                <a:endParaRPr lang="en-CA" sz="5400" dirty="0">
                  <a:solidFill>
                    <a:srgbClr val="9F5FCF"/>
                  </a:solidFill>
                </a:endParaRPr>
              </a:p>
            </p:txBody>
          </p:sp>
        </mc:Choice>
        <mc:Fallback xmlns="">
          <p:sp>
            <p:nvSpPr>
              <p:cNvPr id="37" name="TextBox 36">
                <a:extLst>
                  <a:ext uri="{FF2B5EF4-FFF2-40B4-BE49-F238E27FC236}">
                    <a16:creationId xmlns:a16="http://schemas.microsoft.com/office/drawing/2014/main" id="{1F9F70FB-FDEF-4F1A-9137-C3A0D4C5468F}"/>
                  </a:ext>
                </a:extLst>
              </p:cNvPr>
              <p:cNvSpPr txBox="1">
                <a:spLocks noRot="1" noChangeAspect="1" noMove="1" noResize="1" noEditPoints="1" noAdjustHandles="1" noChangeArrowheads="1" noChangeShapeType="1" noTextEdit="1"/>
              </p:cNvSpPr>
              <p:nvPr/>
            </p:nvSpPr>
            <p:spPr>
              <a:xfrm>
                <a:off x="1822135" y="1810630"/>
                <a:ext cx="1012520" cy="102964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045CA42-7CFA-4E8E-868D-5C389D5CC056}"/>
                  </a:ext>
                </a:extLst>
              </p:cNvPr>
              <p:cNvSpPr txBox="1"/>
              <p:nvPr/>
            </p:nvSpPr>
            <p:spPr>
              <a:xfrm>
                <a:off x="4336149" y="4457114"/>
                <a:ext cx="1341906"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00B050"/>
                              </a:solidFill>
                              <a:latin typeface="Cambria Math" panose="02040503050406030204" pitchFamily="18" charset="0"/>
                            </a:rPr>
                          </m:ctrlPr>
                        </m:accPr>
                        <m:e>
                          <m:sSub>
                            <m:sSubPr>
                              <m:ctrlPr>
                                <a:rPr lang="en-US" sz="5400" b="0" i="1" smtClean="0">
                                  <a:solidFill>
                                    <a:srgbClr val="00B050"/>
                                  </a:solidFill>
                                  <a:latin typeface="Cambria Math" panose="02040503050406030204" pitchFamily="18" charset="0"/>
                                </a:rPr>
                              </m:ctrlPr>
                            </m:sSubPr>
                            <m:e>
                              <m:r>
                                <a:rPr lang="en-US" sz="5400" b="0" i="1" smtClean="0">
                                  <a:solidFill>
                                    <a:srgbClr val="00B050"/>
                                  </a:solidFill>
                                  <a:latin typeface="Cambria Math" panose="02040503050406030204" pitchFamily="18" charset="0"/>
                                </a:rPr>
                                <m:t>𝑆</m:t>
                              </m:r>
                            </m:e>
                            <m:sub>
                              <m:r>
                                <a:rPr lang="en-US" sz="5400" b="0" i="1" smtClean="0">
                                  <a:solidFill>
                                    <a:srgbClr val="00B050"/>
                                  </a:solidFill>
                                  <a:latin typeface="Cambria Math" panose="02040503050406030204" pitchFamily="18" charset="0"/>
                                </a:rPr>
                                <m:t>𝐵</m:t>
                              </m:r>
                              <m:r>
                                <a:rPr lang="en-US" sz="5400" b="0" i="1" smtClean="0">
                                  <a:solidFill>
                                    <a:srgbClr val="00B050"/>
                                  </a:solidFill>
                                  <a:latin typeface="Cambria Math" panose="02040503050406030204" pitchFamily="18" charset="0"/>
                                </a:rPr>
                                <m:t>1</m:t>
                              </m:r>
                            </m:sub>
                          </m:sSub>
                        </m:e>
                      </m:acc>
                    </m:oMath>
                  </m:oMathPara>
                </a14:m>
                <a:endParaRPr lang="en-CA" sz="5400" dirty="0">
                  <a:solidFill>
                    <a:srgbClr val="00B050"/>
                  </a:solidFill>
                </a:endParaRPr>
              </a:p>
            </p:txBody>
          </p:sp>
        </mc:Choice>
        <mc:Fallback xmlns="">
          <p:sp>
            <p:nvSpPr>
              <p:cNvPr id="39" name="TextBox 38">
                <a:extLst>
                  <a:ext uri="{FF2B5EF4-FFF2-40B4-BE49-F238E27FC236}">
                    <a16:creationId xmlns:a16="http://schemas.microsoft.com/office/drawing/2014/main" id="{A045CA42-7CFA-4E8E-868D-5C389D5CC056}"/>
                  </a:ext>
                </a:extLst>
              </p:cNvPr>
              <p:cNvSpPr txBox="1">
                <a:spLocks noRot="1" noChangeAspect="1" noMove="1" noResize="1" noEditPoints="1" noAdjustHandles="1" noChangeArrowheads="1" noChangeShapeType="1" noTextEdit="1"/>
              </p:cNvSpPr>
              <p:nvPr/>
            </p:nvSpPr>
            <p:spPr>
              <a:xfrm>
                <a:off x="4336149" y="4457114"/>
                <a:ext cx="1341906" cy="1029641"/>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483BFCE-D326-424A-A2C3-BB2F769624E1}"/>
                  </a:ext>
                </a:extLst>
              </p:cNvPr>
              <p:cNvSpPr txBox="1"/>
              <p:nvPr/>
            </p:nvSpPr>
            <p:spPr>
              <a:xfrm>
                <a:off x="3117241" y="2317359"/>
                <a:ext cx="1341906"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chemeClr val="accent6">
                                  <a:lumMod val="50000"/>
                                </a:schemeClr>
                              </a:solidFill>
                              <a:latin typeface="Cambria Math" panose="02040503050406030204" pitchFamily="18" charset="0"/>
                            </a:rPr>
                          </m:ctrlPr>
                        </m:accPr>
                        <m:e>
                          <m:sSub>
                            <m:sSubPr>
                              <m:ctrlPr>
                                <a:rPr lang="en-US" sz="5400" b="0" i="1" smtClean="0">
                                  <a:solidFill>
                                    <a:schemeClr val="accent6">
                                      <a:lumMod val="50000"/>
                                    </a:schemeClr>
                                  </a:solidFill>
                                  <a:latin typeface="Cambria Math" panose="02040503050406030204" pitchFamily="18" charset="0"/>
                                </a:rPr>
                              </m:ctrlPr>
                            </m:sSubPr>
                            <m:e>
                              <m:r>
                                <a:rPr lang="en-US" sz="5400" b="0" i="1" smtClean="0">
                                  <a:solidFill>
                                    <a:schemeClr val="accent6">
                                      <a:lumMod val="50000"/>
                                    </a:schemeClr>
                                  </a:solidFill>
                                  <a:latin typeface="Cambria Math" panose="02040503050406030204" pitchFamily="18" charset="0"/>
                                </a:rPr>
                                <m:t>𝑆</m:t>
                              </m:r>
                            </m:e>
                            <m:sub>
                              <m:r>
                                <a:rPr lang="en-US" sz="5400" b="0" i="1" smtClean="0">
                                  <a:solidFill>
                                    <a:schemeClr val="accent6">
                                      <a:lumMod val="50000"/>
                                    </a:schemeClr>
                                  </a:solidFill>
                                  <a:latin typeface="Cambria Math" panose="02040503050406030204" pitchFamily="18" charset="0"/>
                                </a:rPr>
                                <m:t>𝐵</m:t>
                              </m:r>
                              <m:r>
                                <a:rPr lang="en-US" sz="5400" b="0" i="1" smtClean="0">
                                  <a:solidFill>
                                    <a:schemeClr val="accent6">
                                      <a:lumMod val="50000"/>
                                    </a:schemeClr>
                                  </a:solidFill>
                                  <a:latin typeface="Cambria Math" panose="02040503050406030204" pitchFamily="18" charset="0"/>
                                </a:rPr>
                                <m:t>2</m:t>
                              </m:r>
                            </m:sub>
                          </m:sSub>
                        </m:e>
                      </m:acc>
                    </m:oMath>
                  </m:oMathPara>
                </a14:m>
                <a:endParaRPr lang="en-CA" sz="5400" dirty="0">
                  <a:solidFill>
                    <a:schemeClr val="accent6">
                      <a:lumMod val="50000"/>
                    </a:schemeClr>
                  </a:solidFill>
                </a:endParaRPr>
              </a:p>
            </p:txBody>
          </p:sp>
        </mc:Choice>
        <mc:Fallback xmlns="">
          <p:sp>
            <p:nvSpPr>
              <p:cNvPr id="41" name="TextBox 40">
                <a:extLst>
                  <a:ext uri="{FF2B5EF4-FFF2-40B4-BE49-F238E27FC236}">
                    <a16:creationId xmlns:a16="http://schemas.microsoft.com/office/drawing/2014/main" id="{8483BFCE-D326-424A-A2C3-BB2F769624E1}"/>
                  </a:ext>
                </a:extLst>
              </p:cNvPr>
              <p:cNvSpPr txBox="1">
                <a:spLocks noRot="1" noChangeAspect="1" noMove="1" noResize="1" noEditPoints="1" noAdjustHandles="1" noChangeArrowheads="1" noChangeShapeType="1" noTextEdit="1"/>
              </p:cNvSpPr>
              <p:nvPr/>
            </p:nvSpPr>
            <p:spPr>
              <a:xfrm>
                <a:off x="3117241" y="2317359"/>
                <a:ext cx="1341906" cy="1029641"/>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B7577CD-B72D-47C0-85F3-F9D6B25ADC9E}"/>
                  </a:ext>
                </a:extLst>
              </p:cNvPr>
              <p:cNvSpPr txBox="1"/>
              <p:nvPr/>
            </p:nvSpPr>
            <p:spPr>
              <a:xfrm>
                <a:off x="7014871" y="928471"/>
                <a:ext cx="4740813" cy="1140312"/>
              </a:xfrm>
              <a:prstGeom prst="rect">
                <a:avLst/>
              </a:prstGeom>
              <a:noFill/>
            </p:spPr>
            <p:txBody>
              <a:bodyPr wrap="square" rtlCol="0">
                <a:spAutoFit/>
              </a:bodyPr>
              <a:lstStyle/>
              <a:p>
                <a:r>
                  <a:rPr lang="en-US" sz="3200" dirty="0"/>
                  <a:t>Alice stays home on earth.</a:t>
                </a:r>
              </a:p>
              <a:p>
                <a:r>
                  <a:rPr lang="en-US" sz="3200" dirty="0"/>
                  <a:t>Her spacetime vector is </a:t>
                </a:r>
                <a14:m>
                  <m:oMath xmlns:m="http://schemas.openxmlformats.org/officeDocument/2006/math">
                    <m:acc>
                      <m:accPr>
                        <m:chr m:val="⃗"/>
                        <m:ctrlPr>
                          <a:rPr lang="en-US" sz="3200" b="0" i="1" smtClean="0">
                            <a:solidFill>
                              <a:srgbClr val="9F5FCF"/>
                            </a:solidFill>
                            <a:latin typeface="Cambria Math" panose="02040503050406030204" pitchFamily="18" charset="0"/>
                          </a:rPr>
                        </m:ctrlPr>
                      </m:accPr>
                      <m:e>
                        <m:sSub>
                          <m:sSubPr>
                            <m:ctrlPr>
                              <a:rPr lang="en-US" sz="3200" b="0" i="1" smtClean="0">
                                <a:solidFill>
                                  <a:srgbClr val="9F5FCF"/>
                                </a:solidFill>
                                <a:latin typeface="Cambria Math" panose="02040503050406030204" pitchFamily="18" charset="0"/>
                              </a:rPr>
                            </m:ctrlPr>
                          </m:sSubPr>
                          <m:e>
                            <m:r>
                              <a:rPr lang="en-US" sz="3200" b="0" i="1" smtClean="0">
                                <a:solidFill>
                                  <a:srgbClr val="9F5FCF"/>
                                </a:solidFill>
                                <a:latin typeface="Cambria Math" panose="02040503050406030204" pitchFamily="18" charset="0"/>
                              </a:rPr>
                              <m:t>𝑆</m:t>
                            </m:r>
                          </m:e>
                          <m:sub>
                            <m:r>
                              <a:rPr lang="en-US" sz="3200" b="0" i="1" smtClean="0">
                                <a:solidFill>
                                  <a:srgbClr val="9F5FCF"/>
                                </a:solidFill>
                                <a:latin typeface="Cambria Math" panose="02040503050406030204" pitchFamily="18" charset="0"/>
                              </a:rPr>
                              <m:t>𝐴</m:t>
                            </m:r>
                          </m:sub>
                        </m:sSub>
                      </m:e>
                    </m:acc>
                  </m:oMath>
                </a14:m>
                <a:r>
                  <a:rPr lang="en-US" sz="3200" dirty="0"/>
                  <a:t>.</a:t>
                </a:r>
                <a:endParaRPr lang="en-CA" sz="3200" dirty="0"/>
              </a:p>
            </p:txBody>
          </p:sp>
        </mc:Choice>
        <mc:Fallback xmlns="">
          <p:sp>
            <p:nvSpPr>
              <p:cNvPr id="51" name="TextBox 50">
                <a:extLst>
                  <a:ext uri="{FF2B5EF4-FFF2-40B4-BE49-F238E27FC236}">
                    <a16:creationId xmlns:a16="http://schemas.microsoft.com/office/drawing/2014/main" id="{4B7577CD-B72D-47C0-85F3-F9D6B25ADC9E}"/>
                  </a:ext>
                </a:extLst>
              </p:cNvPr>
              <p:cNvSpPr txBox="1">
                <a:spLocks noRot="1" noChangeAspect="1" noMove="1" noResize="1" noEditPoints="1" noAdjustHandles="1" noChangeArrowheads="1" noChangeShapeType="1" noTextEdit="1"/>
              </p:cNvSpPr>
              <p:nvPr/>
            </p:nvSpPr>
            <p:spPr>
              <a:xfrm>
                <a:off x="7014871" y="928471"/>
                <a:ext cx="4740813" cy="1140312"/>
              </a:xfrm>
              <a:prstGeom prst="rect">
                <a:avLst/>
              </a:prstGeom>
              <a:blipFill>
                <a:blip r:embed="rId10"/>
                <a:stretch>
                  <a:fillRect l="-3346" t="-6952" r="-1158" b="-171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66F12A8-543D-45F0-80E7-D0C2AD6F79F5}"/>
                  </a:ext>
                </a:extLst>
              </p:cNvPr>
              <p:cNvSpPr txBox="1"/>
              <p:nvPr/>
            </p:nvSpPr>
            <p:spPr>
              <a:xfrm>
                <a:off x="7012528" y="3191026"/>
                <a:ext cx="4740813" cy="2125197"/>
              </a:xfrm>
              <a:prstGeom prst="rect">
                <a:avLst/>
              </a:prstGeom>
              <a:noFill/>
            </p:spPr>
            <p:txBody>
              <a:bodyPr wrap="square" rtlCol="0">
                <a:spAutoFit/>
              </a:bodyPr>
              <a:lstStyle/>
              <a:p>
                <a:r>
                  <a:rPr lang="en-US" sz="3200" dirty="0"/>
                  <a:t>Bob does a there-and-back trip on a rocket ship. </a:t>
                </a:r>
              </a:p>
              <a:p>
                <a:r>
                  <a:rPr lang="en-US" sz="3200" dirty="0"/>
                  <a:t>His spacetime path is given by vectors </a:t>
                </a:r>
                <a14:m>
                  <m:oMath xmlns:m="http://schemas.openxmlformats.org/officeDocument/2006/math">
                    <m:acc>
                      <m:accPr>
                        <m:chr m:val="⃗"/>
                        <m:ctrlPr>
                          <a:rPr lang="en-US" sz="3200" i="1">
                            <a:solidFill>
                              <a:srgbClr val="00B050"/>
                            </a:solidFill>
                            <a:latin typeface="Cambria Math" panose="02040503050406030204" pitchFamily="18" charset="0"/>
                          </a:rPr>
                        </m:ctrlPr>
                      </m:accPr>
                      <m:e>
                        <m:sSub>
                          <m:sSubPr>
                            <m:ctrlPr>
                              <a:rPr lang="en-US" sz="3200" i="1">
                                <a:solidFill>
                                  <a:srgbClr val="00B050"/>
                                </a:solidFill>
                                <a:latin typeface="Cambria Math" panose="02040503050406030204" pitchFamily="18" charset="0"/>
                              </a:rPr>
                            </m:ctrlPr>
                          </m:sSubPr>
                          <m:e>
                            <m:r>
                              <a:rPr lang="en-US" sz="3200" i="1">
                                <a:solidFill>
                                  <a:srgbClr val="00B050"/>
                                </a:solidFill>
                                <a:latin typeface="Cambria Math" panose="02040503050406030204" pitchFamily="18" charset="0"/>
                              </a:rPr>
                              <m:t>𝑆</m:t>
                            </m:r>
                          </m:e>
                          <m:sub>
                            <m:r>
                              <a:rPr lang="en-US" sz="3200" i="1">
                                <a:solidFill>
                                  <a:srgbClr val="00B050"/>
                                </a:solidFill>
                                <a:latin typeface="Cambria Math" panose="02040503050406030204" pitchFamily="18" charset="0"/>
                              </a:rPr>
                              <m:t>𝐵</m:t>
                            </m:r>
                            <m:r>
                              <a:rPr lang="en-US" sz="3200" i="1">
                                <a:solidFill>
                                  <a:srgbClr val="00B050"/>
                                </a:solidFill>
                                <a:latin typeface="Cambria Math" panose="02040503050406030204" pitchFamily="18" charset="0"/>
                              </a:rPr>
                              <m:t>1</m:t>
                            </m:r>
                          </m:sub>
                        </m:sSub>
                      </m:e>
                    </m:acc>
                  </m:oMath>
                </a14:m>
                <a:r>
                  <a:rPr lang="en-US" sz="3200" dirty="0"/>
                  <a:t> and </a:t>
                </a:r>
                <a14:m>
                  <m:oMath xmlns:m="http://schemas.openxmlformats.org/officeDocument/2006/math">
                    <m:acc>
                      <m:accPr>
                        <m:chr m:val="⃗"/>
                        <m:ctrlPr>
                          <a:rPr lang="en-US" sz="3200" i="1">
                            <a:solidFill>
                              <a:schemeClr val="accent6">
                                <a:lumMod val="50000"/>
                              </a:schemeClr>
                            </a:solidFill>
                            <a:latin typeface="Cambria Math" panose="02040503050406030204" pitchFamily="18" charset="0"/>
                          </a:rPr>
                        </m:ctrlPr>
                      </m:accPr>
                      <m:e>
                        <m:sSub>
                          <m:sSubPr>
                            <m:ctrlPr>
                              <a:rPr lang="en-US" sz="3200" i="1">
                                <a:solidFill>
                                  <a:schemeClr val="accent6">
                                    <a:lumMod val="50000"/>
                                  </a:schemeClr>
                                </a:solidFill>
                                <a:latin typeface="Cambria Math" panose="02040503050406030204" pitchFamily="18" charset="0"/>
                              </a:rPr>
                            </m:ctrlPr>
                          </m:sSubPr>
                          <m:e>
                            <m:r>
                              <a:rPr lang="en-US" sz="3200" i="1">
                                <a:solidFill>
                                  <a:schemeClr val="accent6">
                                    <a:lumMod val="50000"/>
                                  </a:schemeClr>
                                </a:solidFill>
                                <a:latin typeface="Cambria Math" panose="02040503050406030204" pitchFamily="18" charset="0"/>
                              </a:rPr>
                              <m:t>𝑆</m:t>
                            </m:r>
                          </m:e>
                          <m:sub>
                            <m:r>
                              <a:rPr lang="en-US" sz="3200" i="1">
                                <a:solidFill>
                                  <a:schemeClr val="accent6">
                                    <a:lumMod val="50000"/>
                                  </a:schemeClr>
                                </a:solidFill>
                                <a:latin typeface="Cambria Math" panose="02040503050406030204" pitchFamily="18" charset="0"/>
                              </a:rPr>
                              <m:t>𝐵</m:t>
                            </m:r>
                            <m:r>
                              <a:rPr lang="en-US" sz="3200" i="1">
                                <a:solidFill>
                                  <a:schemeClr val="accent6">
                                    <a:lumMod val="50000"/>
                                  </a:schemeClr>
                                </a:solidFill>
                                <a:latin typeface="Cambria Math" panose="02040503050406030204" pitchFamily="18" charset="0"/>
                              </a:rPr>
                              <m:t>2</m:t>
                            </m:r>
                          </m:sub>
                        </m:sSub>
                      </m:e>
                    </m:acc>
                  </m:oMath>
                </a14:m>
                <a:r>
                  <a:rPr lang="en-US" sz="3200" dirty="0"/>
                  <a:t>.</a:t>
                </a:r>
                <a:endParaRPr lang="en-CA" sz="3200" dirty="0"/>
              </a:p>
            </p:txBody>
          </p:sp>
        </mc:Choice>
        <mc:Fallback xmlns="">
          <p:sp>
            <p:nvSpPr>
              <p:cNvPr id="55" name="TextBox 54">
                <a:extLst>
                  <a:ext uri="{FF2B5EF4-FFF2-40B4-BE49-F238E27FC236}">
                    <a16:creationId xmlns:a16="http://schemas.microsoft.com/office/drawing/2014/main" id="{D66F12A8-543D-45F0-80E7-D0C2AD6F79F5}"/>
                  </a:ext>
                </a:extLst>
              </p:cNvPr>
              <p:cNvSpPr txBox="1">
                <a:spLocks noRot="1" noChangeAspect="1" noMove="1" noResize="1" noEditPoints="1" noAdjustHandles="1" noChangeArrowheads="1" noChangeShapeType="1" noTextEdit="1"/>
              </p:cNvSpPr>
              <p:nvPr/>
            </p:nvSpPr>
            <p:spPr>
              <a:xfrm>
                <a:off x="7012528" y="3191026"/>
                <a:ext cx="4740813" cy="2125197"/>
              </a:xfrm>
              <a:prstGeom prst="rect">
                <a:avLst/>
              </a:prstGeom>
              <a:blipFill>
                <a:blip r:embed="rId11"/>
                <a:stretch>
                  <a:fillRect l="-3213" t="-3725" r="-3213" b="-859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C8CBF4E-F90A-4161-855F-374E9F755067}"/>
                  </a:ext>
                </a:extLst>
              </p:cNvPr>
              <p:cNvSpPr txBox="1"/>
              <p:nvPr/>
            </p:nvSpPr>
            <p:spPr>
              <a:xfrm>
                <a:off x="7448626" y="1995272"/>
                <a:ext cx="3571682" cy="786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9F5FCF"/>
                              </a:solidFill>
                              <a:latin typeface="Cambria Math" panose="02040503050406030204" pitchFamily="18" charset="0"/>
                            </a:rPr>
                          </m:ctrlPr>
                        </m:accPr>
                        <m:e>
                          <m:sSub>
                            <m:sSubPr>
                              <m:ctrlPr>
                                <a:rPr lang="en-US" sz="4000" b="0" i="1" smtClean="0">
                                  <a:solidFill>
                                    <a:srgbClr val="9F5FCF"/>
                                  </a:solidFill>
                                  <a:latin typeface="Cambria Math" panose="02040503050406030204" pitchFamily="18" charset="0"/>
                                </a:rPr>
                              </m:ctrlPr>
                            </m:sSubPr>
                            <m:e>
                              <m:r>
                                <a:rPr lang="en-US" sz="4000" b="0" i="1" smtClean="0">
                                  <a:solidFill>
                                    <a:srgbClr val="9F5FCF"/>
                                  </a:solidFill>
                                  <a:latin typeface="Cambria Math" panose="02040503050406030204" pitchFamily="18" charset="0"/>
                                </a:rPr>
                                <m:t>𝑆</m:t>
                              </m:r>
                            </m:e>
                            <m:sub>
                              <m:r>
                                <a:rPr lang="en-US" sz="4000" b="0" i="1" smtClean="0">
                                  <a:solidFill>
                                    <a:srgbClr val="9F5FCF"/>
                                  </a:solidFill>
                                  <a:latin typeface="Cambria Math" panose="02040503050406030204" pitchFamily="18" charset="0"/>
                                </a:rPr>
                                <m:t>𝐴</m:t>
                              </m:r>
                            </m:sub>
                          </m:sSub>
                        </m:e>
                      </m:acc>
                      <m:r>
                        <a:rPr lang="en-US" sz="4000" b="0" i="1" smtClean="0">
                          <a:solidFill>
                            <a:schemeClr val="tx1"/>
                          </a:solidFill>
                          <a:latin typeface="Cambria Math" panose="02040503050406030204" pitchFamily="18" charset="0"/>
                        </a:rPr>
                        <m:t>=6</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+0</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9F5FCF"/>
                  </a:solidFill>
                </a:endParaRPr>
              </a:p>
            </p:txBody>
          </p:sp>
        </mc:Choice>
        <mc:Fallback xmlns="">
          <p:sp>
            <p:nvSpPr>
              <p:cNvPr id="57" name="TextBox 56">
                <a:extLst>
                  <a:ext uri="{FF2B5EF4-FFF2-40B4-BE49-F238E27FC236}">
                    <a16:creationId xmlns:a16="http://schemas.microsoft.com/office/drawing/2014/main" id="{3C8CBF4E-F90A-4161-855F-374E9F755067}"/>
                  </a:ext>
                </a:extLst>
              </p:cNvPr>
              <p:cNvSpPr txBox="1">
                <a:spLocks noRot="1" noChangeAspect="1" noMove="1" noResize="1" noEditPoints="1" noAdjustHandles="1" noChangeArrowheads="1" noChangeShapeType="1" noTextEdit="1"/>
              </p:cNvSpPr>
              <p:nvPr/>
            </p:nvSpPr>
            <p:spPr>
              <a:xfrm>
                <a:off x="7448626" y="1995272"/>
                <a:ext cx="3571682" cy="78662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A77BA50-5EC1-4F70-A824-6AF4B317AB9B}"/>
                  </a:ext>
                </a:extLst>
              </p:cNvPr>
              <p:cNvSpPr txBox="1"/>
              <p:nvPr/>
            </p:nvSpPr>
            <p:spPr>
              <a:xfrm>
                <a:off x="7512180" y="5343023"/>
                <a:ext cx="3521612" cy="1342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rgbClr val="00B050"/>
                              </a:solidFill>
                              <a:latin typeface="Cambria Math" panose="02040503050406030204" pitchFamily="18" charset="0"/>
                            </a:rPr>
                          </m:ctrlPr>
                        </m:accPr>
                        <m:e>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𝑆</m:t>
                              </m:r>
                            </m:e>
                            <m:sub>
                              <m:r>
                                <a:rPr lang="en-US" sz="3600" i="1">
                                  <a:solidFill>
                                    <a:srgbClr val="00B050"/>
                                  </a:solidFill>
                                  <a:latin typeface="Cambria Math" panose="02040503050406030204" pitchFamily="18" charset="0"/>
                                </a:rPr>
                                <m:t>𝐵</m:t>
                              </m:r>
                              <m:r>
                                <a:rPr lang="en-US" sz="3600" i="1">
                                  <a:solidFill>
                                    <a:srgbClr val="00B050"/>
                                  </a:solidFill>
                                  <a:latin typeface="Cambria Math" panose="02040503050406030204" pitchFamily="18" charset="0"/>
                                </a:rPr>
                                <m:t>1</m:t>
                              </m:r>
                            </m:sub>
                          </m:sSub>
                        </m:e>
                      </m:acc>
                      <m:r>
                        <a:rPr lang="en-US" sz="3600" b="0" i="1" smtClean="0">
                          <a:solidFill>
                            <a:schemeClr val="tx1"/>
                          </a:solidFill>
                          <a:latin typeface="Cambria Math" panose="02040503050406030204" pitchFamily="18" charset="0"/>
                        </a:rPr>
                        <m:t>=3</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+2</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m:oMathPara>
                </a14:m>
                <a:endParaRPr lang="en-CA" sz="3600" dirty="0">
                  <a:solidFill>
                    <a:srgbClr val="9F5FCF"/>
                  </a:solidFill>
                </a:endParaRPr>
              </a:p>
              <a:p>
                <a:pPr/>
                <a14:m>
                  <m:oMathPara xmlns:m="http://schemas.openxmlformats.org/officeDocument/2006/math">
                    <m:oMathParaPr>
                      <m:jc m:val="left"/>
                    </m:oMathParaPr>
                    <m:oMath xmlns:m="http://schemas.openxmlformats.org/officeDocument/2006/math">
                      <m:acc>
                        <m:accPr>
                          <m:chr m:val="⃗"/>
                          <m:ctrlPr>
                            <a:rPr lang="en-US" sz="3600" i="1">
                              <a:solidFill>
                                <a:schemeClr val="accent6">
                                  <a:lumMod val="50000"/>
                                </a:schemeClr>
                              </a:solidFill>
                              <a:latin typeface="Cambria Math" panose="02040503050406030204" pitchFamily="18" charset="0"/>
                            </a:rPr>
                          </m:ctrlPr>
                        </m:accPr>
                        <m:e>
                          <m:sSub>
                            <m:sSubPr>
                              <m:ctrlPr>
                                <a:rPr lang="en-US" sz="3600" i="1">
                                  <a:solidFill>
                                    <a:schemeClr val="accent6">
                                      <a:lumMod val="50000"/>
                                    </a:schemeClr>
                                  </a:solidFill>
                                  <a:latin typeface="Cambria Math" panose="02040503050406030204" pitchFamily="18" charset="0"/>
                                </a:rPr>
                              </m:ctrlPr>
                            </m:sSubPr>
                            <m:e>
                              <m:r>
                                <a:rPr lang="en-US" sz="3600" i="1">
                                  <a:solidFill>
                                    <a:schemeClr val="accent6">
                                      <a:lumMod val="50000"/>
                                    </a:schemeClr>
                                  </a:solidFill>
                                  <a:latin typeface="Cambria Math" panose="02040503050406030204" pitchFamily="18" charset="0"/>
                                </a:rPr>
                                <m:t>𝑆</m:t>
                              </m:r>
                            </m:e>
                            <m:sub>
                              <m:r>
                                <a:rPr lang="en-US" sz="3600" i="1">
                                  <a:solidFill>
                                    <a:schemeClr val="accent6">
                                      <a:lumMod val="50000"/>
                                    </a:schemeClr>
                                  </a:solidFill>
                                  <a:latin typeface="Cambria Math" panose="02040503050406030204" pitchFamily="18" charset="0"/>
                                </a:rPr>
                                <m:t>𝐵</m:t>
                              </m:r>
                              <m:r>
                                <a:rPr lang="en-US" sz="3600" i="1">
                                  <a:solidFill>
                                    <a:schemeClr val="accent6">
                                      <a:lumMod val="50000"/>
                                    </a:schemeClr>
                                  </a:solidFill>
                                  <a:latin typeface="Cambria Math" panose="02040503050406030204" pitchFamily="18" charset="0"/>
                                </a:rPr>
                                <m:t>2</m:t>
                              </m:r>
                            </m:sub>
                          </m:sSub>
                        </m:e>
                      </m:acc>
                      <m:r>
                        <a:rPr lang="en-US" sz="3600" b="0" i="1" smtClean="0">
                          <a:solidFill>
                            <a:schemeClr val="tx1"/>
                          </a:solidFill>
                          <a:latin typeface="Cambria Math" panose="02040503050406030204" pitchFamily="18" charset="0"/>
                        </a:rPr>
                        <m:t>=3</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−2</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m:oMathPara>
                </a14:m>
                <a:endParaRPr lang="en-CA" sz="3600" dirty="0">
                  <a:solidFill>
                    <a:srgbClr val="9F5FCF"/>
                  </a:solidFill>
                </a:endParaRPr>
              </a:p>
            </p:txBody>
          </p:sp>
        </mc:Choice>
        <mc:Fallback xmlns="">
          <p:sp>
            <p:nvSpPr>
              <p:cNvPr id="59" name="TextBox 58">
                <a:extLst>
                  <a:ext uri="{FF2B5EF4-FFF2-40B4-BE49-F238E27FC236}">
                    <a16:creationId xmlns:a16="http://schemas.microsoft.com/office/drawing/2014/main" id="{3A77BA50-5EC1-4F70-A824-6AF4B317AB9B}"/>
                  </a:ext>
                </a:extLst>
              </p:cNvPr>
              <p:cNvSpPr txBox="1">
                <a:spLocks noRot="1" noChangeAspect="1" noMove="1" noResize="1" noEditPoints="1" noAdjustHandles="1" noChangeArrowheads="1" noChangeShapeType="1" noTextEdit="1"/>
              </p:cNvSpPr>
              <p:nvPr/>
            </p:nvSpPr>
            <p:spPr>
              <a:xfrm>
                <a:off x="7512180" y="5343023"/>
                <a:ext cx="3521612" cy="1342162"/>
              </a:xfrm>
              <a:prstGeom prst="rect">
                <a:avLst/>
              </a:prstGeom>
              <a:blipFill>
                <a:blip r:embed="rId13"/>
                <a:stretch>
                  <a:fillRect/>
                </a:stretch>
              </a:blipFill>
            </p:spPr>
            <p:txBody>
              <a:bodyPr/>
              <a:lstStyle/>
              <a:p>
                <a:r>
                  <a:rPr lang="en-CA">
                    <a:noFill/>
                  </a:rPr>
                  <a:t> </a:t>
                </a:r>
              </a:p>
            </p:txBody>
          </p:sp>
        </mc:Fallback>
      </mc:AlternateContent>
      <p:grpSp>
        <p:nvGrpSpPr>
          <p:cNvPr id="27" name="Group 26">
            <a:extLst>
              <a:ext uri="{FF2B5EF4-FFF2-40B4-BE49-F238E27FC236}">
                <a16:creationId xmlns:a16="http://schemas.microsoft.com/office/drawing/2014/main" id="{369AE3D3-47D6-4803-9AC6-8F8BF3822529}"/>
              </a:ext>
            </a:extLst>
          </p:cNvPr>
          <p:cNvGrpSpPr/>
          <p:nvPr/>
        </p:nvGrpSpPr>
        <p:grpSpPr>
          <a:xfrm>
            <a:off x="5062330" y="2735634"/>
            <a:ext cx="1371925" cy="1488852"/>
            <a:chOff x="-2397310" y="3886200"/>
            <a:chExt cx="1784721" cy="1936830"/>
          </a:xfrm>
        </p:grpSpPr>
        <p:pic>
          <p:nvPicPr>
            <p:cNvPr id="28" name="Picture 6" descr="BBC ALBA - Calum Clachair: Gleann na Grèine/Bob the Builder: Project Fix  It, Series 1, Robaidh 's an Rathad Ùr (Roley's New Friend)">
              <a:extLst>
                <a:ext uri="{FF2B5EF4-FFF2-40B4-BE49-F238E27FC236}">
                  <a16:creationId xmlns:a16="http://schemas.microsoft.com/office/drawing/2014/main" id="{7F6BB649-E41A-47C2-B86B-33A4F540A39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ocket, Star, Moon, Space Travel, Space, Research">
              <a:extLst>
                <a:ext uri="{FF2B5EF4-FFF2-40B4-BE49-F238E27FC236}">
                  <a16:creationId xmlns:a16="http://schemas.microsoft.com/office/drawing/2014/main" id="{B2B2E7BC-D0EE-45D0-8BC5-ADB875024C9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F4D03B63-93B8-4283-8607-43137D27329E}"/>
              </a:ext>
            </a:extLst>
          </p:cNvPr>
          <p:cNvGrpSpPr/>
          <p:nvPr/>
        </p:nvGrpSpPr>
        <p:grpSpPr>
          <a:xfrm>
            <a:off x="1397587" y="3159381"/>
            <a:ext cx="1362178" cy="1779538"/>
            <a:chOff x="641507" y="3695700"/>
            <a:chExt cx="1720693" cy="2247900"/>
          </a:xfrm>
        </p:grpSpPr>
        <p:pic>
          <p:nvPicPr>
            <p:cNvPr id="32" name="Picture 4" descr="Girl, Child, Alice In Wonderland, Miss, Missy">
              <a:extLst>
                <a:ext uri="{FF2B5EF4-FFF2-40B4-BE49-F238E27FC236}">
                  <a16:creationId xmlns:a16="http://schemas.microsoft.com/office/drawing/2014/main" id="{50CAFC14-51C9-44B0-AB52-FD751FA61F1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World, Earth, Globe, Sphere, Planet, Earth Globe, Blue">
              <a:extLst>
                <a:ext uri="{FF2B5EF4-FFF2-40B4-BE49-F238E27FC236}">
                  <a16:creationId xmlns:a16="http://schemas.microsoft.com/office/drawing/2014/main" id="{E3E24A3E-09BB-4DAA-B519-80361E7B4DA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5C569BC4-BCEC-4937-B948-BE708F973881}"/>
              </a:ext>
            </a:extLst>
          </p:cNvPr>
          <p:cNvGrpSpPr/>
          <p:nvPr/>
        </p:nvGrpSpPr>
        <p:grpSpPr>
          <a:xfrm>
            <a:off x="0" y="0"/>
            <a:ext cx="1946959" cy="1907322"/>
            <a:chOff x="6315615" y="3050077"/>
            <a:chExt cx="1173182" cy="1149298"/>
          </a:xfrm>
        </p:grpSpPr>
        <p:grpSp>
          <p:nvGrpSpPr>
            <p:cNvPr id="36" name="Group 35">
              <a:extLst>
                <a:ext uri="{FF2B5EF4-FFF2-40B4-BE49-F238E27FC236}">
                  <a16:creationId xmlns:a16="http://schemas.microsoft.com/office/drawing/2014/main" id="{0390B50B-6214-4776-B72E-B83EDB8F07B3}"/>
                </a:ext>
              </a:extLst>
            </p:cNvPr>
            <p:cNvGrpSpPr/>
            <p:nvPr/>
          </p:nvGrpSpPr>
          <p:grpSpPr>
            <a:xfrm>
              <a:off x="6498874" y="3463322"/>
              <a:ext cx="566514" cy="586440"/>
              <a:chOff x="7546971" y="4722778"/>
              <a:chExt cx="1001943" cy="938628"/>
            </a:xfrm>
          </p:grpSpPr>
          <p:cxnSp>
            <p:nvCxnSpPr>
              <p:cNvPr id="42" name="Straight Arrow Connector 41">
                <a:extLst>
                  <a:ext uri="{FF2B5EF4-FFF2-40B4-BE49-F238E27FC236}">
                    <a16:creationId xmlns:a16="http://schemas.microsoft.com/office/drawing/2014/main" id="{270C27D2-3D49-4F9D-9E24-E47004C7FA7D}"/>
                  </a:ext>
                </a:extLst>
              </p:cNvPr>
              <p:cNvCxnSpPr>
                <a:cxnSpLocks/>
              </p:cNvCxnSpPr>
              <p:nvPr/>
            </p:nvCxnSpPr>
            <p:spPr>
              <a:xfrm>
                <a:off x="7546971" y="5638916"/>
                <a:ext cx="100194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59DF085A-B04A-4F3B-9BE7-400D36B8249F}"/>
                  </a:ext>
                </a:extLst>
              </p:cNvPr>
              <p:cNvCxnSpPr>
                <a:cxnSpLocks/>
              </p:cNvCxnSpPr>
              <p:nvPr/>
            </p:nvCxnSpPr>
            <p:spPr>
              <a:xfrm flipV="1">
                <a:off x="7570440" y="4722778"/>
                <a:ext cx="0" cy="93862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3673B56-9C90-4225-BA55-1527F3D29C97}"/>
                    </a:ext>
                  </a:extLst>
                </p:cNvPr>
                <p:cNvSpPr txBox="1"/>
                <p:nvPr/>
              </p:nvSpPr>
              <p:spPr>
                <a:xfrm>
                  <a:off x="7017684" y="3772823"/>
                  <a:ext cx="471113" cy="426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solidFill>
                      <a:srgbClr val="9F5FCF"/>
                    </a:solidFill>
                  </a:endParaRPr>
                </a:p>
              </p:txBody>
            </p:sp>
          </mc:Choice>
          <mc:Fallback xmlns="">
            <p:sp>
              <p:nvSpPr>
                <p:cNvPr id="38" name="TextBox 37">
                  <a:extLst>
                    <a:ext uri="{FF2B5EF4-FFF2-40B4-BE49-F238E27FC236}">
                      <a16:creationId xmlns:a16="http://schemas.microsoft.com/office/drawing/2014/main" id="{A3673B56-9C90-4225-BA55-1527F3D29C97}"/>
                    </a:ext>
                  </a:extLst>
                </p:cNvPr>
                <p:cNvSpPr txBox="1">
                  <a:spLocks noRot="1" noChangeAspect="1" noMove="1" noResize="1" noEditPoints="1" noAdjustHandles="1" noChangeArrowheads="1" noChangeShapeType="1" noTextEdit="1"/>
                </p:cNvSpPr>
                <p:nvPr/>
              </p:nvSpPr>
              <p:spPr>
                <a:xfrm>
                  <a:off x="7017684" y="3772823"/>
                  <a:ext cx="471113" cy="426552"/>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11744B7-7D57-414F-86D9-E9F7A677D23B}"/>
                    </a:ext>
                  </a:extLst>
                </p:cNvPr>
                <p:cNvSpPr txBox="1"/>
                <p:nvPr/>
              </p:nvSpPr>
              <p:spPr>
                <a:xfrm>
                  <a:off x="6315615" y="3050077"/>
                  <a:ext cx="427048" cy="4322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9F5FCF"/>
                    </a:solidFill>
                  </a:endParaRPr>
                </a:p>
              </p:txBody>
            </p:sp>
          </mc:Choice>
          <mc:Fallback xmlns="">
            <p:sp>
              <p:nvSpPr>
                <p:cNvPr id="40" name="TextBox 39">
                  <a:extLst>
                    <a:ext uri="{FF2B5EF4-FFF2-40B4-BE49-F238E27FC236}">
                      <a16:creationId xmlns:a16="http://schemas.microsoft.com/office/drawing/2014/main" id="{411744B7-7D57-414F-86D9-E9F7A677D23B}"/>
                    </a:ext>
                  </a:extLst>
                </p:cNvPr>
                <p:cNvSpPr txBox="1">
                  <a:spLocks noRot="1" noChangeAspect="1" noMove="1" noResize="1" noEditPoints="1" noAdjustHandles="1" noChangeArrowheads="1" noChangeShapeType="1" noTextEdit="1"/>
                </p:cNvSpPr>
                <p:nvPr/>
              </p:nvSpPr>
              <p:spPr>
                <a:xfrm>
                  <a:off x="6315615" y="3050077"/>
                  <a:ext cx="427048" cy="432224"/>
                </a:xfrm>
                <a:prstGeom prst="rect">
                  <a:avLst/>
                </a:prstGeom>
                <a:blipFill>
                  <a:blip r:embed="rId19"/>
                  <a:stretch>
                    <a:fillRect/>
                  </a:stretch>
                </a:blipFill>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8B16CF7D-74B2-4786-8AE3-24C09EDEDAA8}"/>
              </a:ext>
            </a:extLst>
          </p:cNvPr>
          <p:cNvGrpSpPr/>
          <p:nvPr/>
        </p:nvGrpSpPr>
        <p:grpSpPr>
          <a:xfrm>
            <a:off x="3278900" y="3486152"/>
            <a:ext cx="0" cy="2878229"/>
            <a:chOff x="288050" y="3486152"/>
            <a:chExt cx="0" cy="2878229"/>
          </a:xfrm>
        </p:grpSpPr>
        <p:cxnSp>
          <p:nvCxnSpPr>
            <p:cNvPr id="46" name="Straight Arrow Connector 45">
              <a:extLst>
                <a:ext uri="{FF2B5EF4-FFF2-40B4-BE49-F238E27FC236}">
                  <a16:creationId xmlns:a16="http://schemas.microsoft.com/office/drawing/2014/main" id="{E6B05A92-AB4D-4E05-84AD-7C371D1D9D30}"/>
                </a:ext>
              </a:extLst>
            </p:cNvPr>
            <p:cNvCxnSpPr>
              <a:cxnSpLocks/>
            </p:cNvCxnSpPr>
            <p:nvPr/>
          </p:nvCxnSpPr>
          <p:spPr>
            <a:xfrm flipV="1">
              <a:off x="288050" y="53911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76118959-1C44-4604-863B-853F8BA353D7}"/>
                </a:ext>
              </a:extLst>
            </p:cNvPr>
            <p:cNvCxnSpPr>
              <a:cxnSpLocks/>
            </p:cNvCxnSpPr>
            <p:nvPr/>
          </p:nvCxnSpPr>
          <p:spPr>
            <a:xfrm flipV="1">
              <a:off x="288050" y="44386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C1C74A05-F55D-4616-86D3-F4B852E5E06C}"/>
                </a:ext>
              </a:extLst>
            </p:cNvPr>
            <p:cNvCxnSpPr>
              <a:cxnSpLocks/>
            </p:cNvCxnSpPr>
            <p:nvPr/>
          </p:nvCxnSpPr>
          <p:spPr>
            <a:xfrm flipV="1">
              <a:off x="288050" y="34861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49" name="Group 48">
            <a:extLst>
              <a:ext uri="{FF2B5EF4-FFF2-40B4-BE49-F238E27FC236}">
                <a16:creationId xmlns:a16="http://schemas.microsoft.com/office/drawing/2014/main" id="{317DCB3D-2969-4C4E-B616-AC22AB7198D2}"/>
              </a:ext>
            </a:extLst>
          </p:cNvPr>
          <p:cNvGrpSpPr/>
          <p:nvPr/>
        </p:nvGrpSpPr>
        <p:grpSpPr>
          <a:xfrm rot="5400000">
            <a:off x="4059950" y="2552702"/>
            <a:ext cx="0" cy="1925729"/>
            <a:chOff x="288050" y="3486152"/>
            <a:chExt cx="0" cy="1925729"/>
          </a:xfrm>
        </p:grpSpPr>
        <p:cxnSp>
          <p:nvCxnSpPr>
            <p:cNvPr id="52" name="Straight Arrow Connector 51">
              <a:extLst>
                <a:ext uri="{FF2B5EF4-FFF2-40B4-BE49-F238E27FC236}">
                  <a16:creationId xmlns:a16="http://schemas.microsoft.com/office/drawing/2014/main" id="{B6F966AE-AF7B-48C2-86C2-A419B4D2DB44}"/>
                </a:ext>
              </a:extLst>
            </p:cNvPr>
            <p:cNvCxnSpPr>
              <a:cxnSpLocks/>
            </p:cNvCxnSpPr>
            <p:nvPr/>
          </p:nvCxnSpPr>
          <p:spPr>
            <a:xfrm flipV="1">
              <a:off x="288050" y="44386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3515EED5-39D3-4CF1-BD8F-FF6FD1D7830C}"/>
                </a:ext>
              </a:extLst>
            </p:cNvPr>
            <p:cNvCxnSpPr>
              <a:cxnSpLocks/>
            </p:cNvCxnSpPr>
            <p:nvPr/>
          </p:nvCxnSpPr>
          <p:spPr>
            <a:xfrm flipV="1">
              <a:off x="288050" y="34861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54" name="Group 53">
            <a:extLst>
              <a:ext uri="{FF2B5EF4-FFF2-40B4-BE49-F238E27FC236}">
                <a16:creationId xmlns:a16="http://schemas.microsoft.com/office/drawing/2014/main" id="{D73ED655-1E67-4E61-AEF9-2474F9944CA1}"/>
              </a:ext>
            </a:extLst>
          </p:cNvPr>
          <p:cNvGrpSpPr/>
          <p:nvPr/>
        </p:nvGrpSpPr>
        <p:grpSpPr>
          <a:xfrm>
            <a:off x="5031500" y="647702"/>
            <a:ext cx="0" cy="2878229"/>
            <a:chOff x="288050" y="3486152"/>
            <a:chExt cx="0" cy="2878229"/>
          </a:xfrm>
        </p:grpSpPr>
        <p:cxnSp>
          <p:nvCxnSpPr>
            <p:cNvPr id="56" name="Straight Arrow Connector 55">
              <a:extLst>
                <a:ext uri="{FF2B5EF4-FFF2-40B4-BE49-F238E27FC236}">
                  <a16:creationId xmlns:a16="http://schemas.microsoft.com/office/drawing/2014/main" id="{5CDB5CA9-59A5-405A-AFEE-1F32C5FD38EC}"/>
                </a:ext>
              </a:extLst>
            </p:cNvPr>
            <p:cNvCxnSpPr>
              <a:cxnSpLocks/>
            </p:cNvCxnSpPr>
            <p:nvPr/>
          </p:nvCxnSpPr>
          <p:spPr>
            <a:xfrm flipV="1">
              <a:off x="288050" y="53911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0BA3C474-A0BE-4F6D-A1EA-18B446AA5199}"/>
                </a:ext>
              </a:extLst>
            </p:cNvPr>
            <p:cNvCxnSpPr>
              <a:cxnSpLocks/>
            </p:cNvCxnSpPr>
            <p:nvPr/>
          </p:nvCxnSpPr>
          <p:spPr>
            <a:xfrm flipV="1">
              <a:off x="288050" y="44386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AD39656E-2700-44EA-A9CF-D9F728CD52CB}"/>
                </a:ext>
              </a:extLst>
            </p:cNvPr>
            <p:cNvCxnSpPr>
              <a:cxnSpLocks/>
            </p:cNvCxnSpPr>
            <p:nvPr/>
          </p:nvCxnSpPr>
          <p:spPr>
            <a:xfrm flipV="1">
              <a:off x="288050" y="34861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8BAF53D9-25CF-467B-98B9-28581573FB25}"/>
              </a:ext>
            </a:extLst>
          </p:cNvPr>
          <p:cNvGrpSpPr/>
          <p:nvPr/>
        </p:nvGrpSpPr>
        <p:grpSpPr>
          <a:xfrm rot="16200000">
            <a:off x="4098051" y="-304799"/>
            <a:ext cx="0" cy="1925729"/>
            <a:chOff x="288050" y="3486152"/>
            <a:chExt cx="0" cy="1925729"/>
          </a:xfrm>
        </p:grpSpPr>
        <p:cxnSp>
          <p:nvCxnSpPr>
            <p:cNvPr id="69" name="Straight Arrow Connector 68">
              <a:extLst>
                <a:ext uri="{FF2B5EF4-FFF2-40B4-BE49-F238E27FC236}">
                  <a16:creationId xmlns:a16="http://schemas.microsoft.com/office/drawing/2014/main" id="{F2E2ABE1-34D5-49CF-B84D-0622A9F12BAC}"/>
                </a:ext>
              </a:extLst>
            </p:cNvPr>
            <p:cNvCxnSpPr>
              <a:cxnSpLocks/>
            </p:cNvCxnSpPr>
            <p:nvPr/>
          </p:nvCxnSpPr>
          <p:spPr>
            <a:xfrm flipV="1">
              <a:off x="288050" y="44386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6783625F-FBB0-4E44-8F61-FA9C820B9336}"/>
                </a:ext>
              </a:extLst>
            </p:cNvPr>
            <p:cNvCxnSpPr>
              <a:cxnSpLocks/>
            </p:cNvCxnSpPr>
            <p:nvPr/>
          </p:nvCxnSpPr>
          <p:spPr>
            <a:xfrm flipV="1">
              <a:off x="288050" y="3486152"/>
              <a:ext cx="0" cy="97322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20">
            <p14:nvContentPartPr>
              <p14:cNvPr id="3" name="Ink 2">
                <a:extLst>
                  <a:ext uri="{FF2B5EF4-FFF2-40B4-BE49-F238E27FC236}">
                    <a16:creationId xmlns:a16="http://schemas.microsoft.com/office/drawing/2014/main" id="{0E5FE3D1-2F32-456E-8731-0AE181498E82}"/>
                  </a:ext>
                </a:extLst>
              </p14:cNvPr>
              <p14:cNvContentPartPr/>
              <p14:nvPr>
                <p:extLst>
                  <p:ext uri="{42D2F446-02D8-4167-A562-619A0277C38B}">
                    <p15:isNarration xmlns:p15="http://schemas.microsoft.com/office/powerpoint/2012/main" val="1"/>
                  </p:ext>
                </p:extLst>
              </p14:nvPr>
            </p14:nvContentPartPr>
            <p14:xfrm>
              <a:off x="7158240" y="5520600"/>
              <a:ext cx="348840" cy="1002600"/>
            </p14:xfrm>
          </p:contentPart>
        </mc:Choice>
        <mc:Fallback xmlns="">
          <p:pic>
            <p:nvPicPr>
              <p:cNvPr id="3" name="Ink 2">
                <a:extLst>
                  <a:ext uri="{FF2B5EF4-FFF2-40B4-BE49-F238E27FC236}">
                    <a16:creationId xmlns:a16="http://schemas.microsoft.com/office/drawing/2014/main" id="{0E5FE3D1-2F32-456E-8731-0AE181498E82}"/>
                  </a:ext>
                </a:extLst>
              </p:cNvPr>
              <p:cNvPicPr>
                <a:picLocks noGrp="1" noRot="1" noChangeAspect="1" noMove="1" noResize="1" noEditPoints="1" noAdjustHandles="1" noChangeArrowheads="1" noChangeShapeType="1"/>
              </p:cNvPicPr>
              <p:nvPr/>
            </p:nvPicPr>
            <p:blipFill>
              <a:blip r:embed="rId21"/>
              <a:stretch>
                <a:fillRect/>
              </a:stretch>
            </p:blipFill>
            <p:spPr>
              <a:xfrm>
                <a:off x="7148880" y="5511240"/>
                <a:ext cx="367560" cy="1021320"/>
              </a:xfrm>
              <a:prstGeom prst="rect">
                <a:avLst/>
              </a:prstGeom>
            </p:spPr>
          </p:pic>
        </mc:Fallback>
      </mc:AlternateContent>
    </p:spTree>
    <p:custDataLst>
      <p:tags r:id="rId1"/>
    </p:custDataLst>
    <p:extLst>
      <p:ext uri="{BB962C8B-B14F-4D97-AF65-F5344CB8AC3E}">
        <p14:creationId xmlns:p14="http://schemas.microsoft.com/office/powerpoint/2010/main" val="1597604660"/>
      </p:ext>
    </p:extLst>
  </p:cSld>
  <p:clrMapOvr>
    <a:masterClrMapping/>
  </p:clrMapOvr>
  <mc:AlternateContent xmlns:mc="http://schemas.openxmlformats.org/markup-compatibility/2006" xmlns:p14="http://schemas.microsoft.com/office/powerpoint/2010/main">
    <mc:Choice Requires="p14">
      <p:transition spd="slow" p14:dur="2000" advTm="20471"/>
    </mc:Choice>
    <mc:Fallback xmlns="">
      <p:transition spd="slow" advTm="20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down)">
                                      <p:cBhvr>
                                        <p:cTn id="24" dur="500"/>
                                        <p:tgtEl>
                                          <p:spTgt spid="41"/>
                                        </p:tgtEl>
                                      </p:cBhvr>
                                    </p:animEffect>
                                  </p:childTnLst>
                                </p:cTn>
                              </p:par>
                              <p:par>
                                <p:cTn id="25" presetID="2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left)">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right)">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55" grpId="0"/>
      <p:bldP spid="5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64F7F1-F289-40CB-88CB-C7FF15F02F8B}"/>
                  </a:ext>
                </a:extLst>
              </p:cNvPr>
              <p:cNvSpPr txBox="1"/>
              <p:nvPr/>
            </p:nvSpPr>
            <p:spPr>
              <a:xfrm>
                <a:off x="89269" y="90714"/>
                <a:ext cx="4699684"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r>
                        <a:rPr lang="en-US" sz="5400" i="1">
                          <a:latin typeface="Cambria Math" panose="02040503050406030204" pitchFamily="18" charset="0"/>
                        </a:rPr>
                        <m:t>=</m:t>
                      </m:r>
                      <m:r>
                        <a:rPr lang="en-US" sz="5400" b="0" i="1" smtClean="0">
                          <a:latin typeface="Cambria Math" panose="02040503050406030204" pitchFamily="18" charset="0"/>
                        </a:rPr>
                        <m:t>𝑐</m:t>
                      </m:r>
                      <m:r>
                        <a:rPr lang="en-US" sz="5400" b="0" i="1" smtClean="0">
                          <a:solidFill>
                            <a:srgbClr val="0070C0"/>
                          </a:solidFill>
                          <a:latin typeface="Cambria Math" panose="02040503050406030204" pitchFamily="18" charset="0"/>
                        </a:rPr>
                        <m:t>𝑡</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r>
                        <a:rPr lang="en-US" sz="5400" b="0" i="1" smtClean="0">
                          <a:solidFill>
                            <a:srgbClr val="0070C0"/>
                          </a:solidFill>
                          <a:latin typeface="Cambria Math" panose="02040503050406030204" pitchFamily="18" charset="0"/>
                        </a:rPr>
                        <m:t>𝑥</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m:oMathPara>
                </a14:m>
                <a:endParaRPr lang="en-CA" sz="5400" dirty="0">
                  <a:solidFill>
                    <a:srgbClr val="9F5FCF"/>
                  </a:solidFill>
                </a:endParaRPr>
              </a:p>
            </p:txBody>
          </p:sp>
        </mc:Choice>
        <mc:Fallback xmlns="">
          <p:sp>
            <p:nvSpPr>
              <p:cNvPr id="4" name="TextBox 3">
                <a:extLst>
                  <a:ext uri="{FF2B5EF4-FFF2-40B4-BE49-F238E27FC236}">
                    <a16:creationId xmlns:a16="http://schemas.microsoft.com/office/drawing/2014/main" id="{A764F7F1-F289-40CB-88CB-C7FF15F02F8B}"/>
                  </a:ext>
                </a:extLst>
              </p:cNvPr>
              <p:cNvSpPr txBox="1">
                <a:spLocks noRot="1" noChangeAspect="1" noMove="1" noResize="1" noEditPoints="1" noAdjustHandles="1" noChangeArrowheads="1" noChangeShapeType="1" noTextEdit="1"/>
              </p:cNvSpPr>
              <p:nvPr/>
            </p:nvSpPr>
            <p:spPr>
              <a:xfrm>
                <a:off x="89269" y="90714"/>
                <a:ext cx="4699684" cy="102964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2607E2D-44FB-4BEE-898C-2C0255EBD27C}"/>
                  </a:ext>
                </a:extLst>
              </p:cNvPr>
              <p:cNvSpPr txBox="1"/>
              <p:nvPr/>
            </p:nvSpPr>
            <p:spPr>
              <a:xfrm>
                <a:off x="6490095" y="57520"/>
                <a:ext cx="5466112" cy="10985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i="1" smtClean="0">
                          <a:latin typeface="Cambria Math" panose="02040503050406030204" pitchFamily="18" charset="0"/>
                        </a:rPr>
                        <m:t>𝑐</m:t>
                      </m:r>
                      <m:r>
                        <a:rPr lang="en-US" sz="5400" i="1">
                          <a:solidFill>
                            <a:srgbClr val="FFC000"/>
                          </a:solidFill>
                          <a:latin typeface="Cambria Math" panose="02040503050406030204" pitchFamily="18" charset="0"/>
                        </a:rPr>
                        <m:t>𝜏</m:t>
                      </m:r>
                      <m:r>
                        <a:rPr lang="en-US" sz="5400" i="1">
                          <a:latin typeface="Cambria Math" panose="02040503050406030204" pitchFamily="18" charset="0"/>
                        </a:rPr>
                        <m:t>=</m:t>
                      </m:r>
                      <m:rad>
                        <m:radPr>
                          <m:degHide m:val="on"/>
                          <m:ctrlPr>
                            <a:rPr lang="en-US" sz="5400" b="0" i="1" smtClean="0">
                              <a:latin typeface="Cambria Math" panose="02040503050406030204" pitchFamily="18" charset="0"/>
                            </a:rPr>
                          </m:ctrlPr>
                        </m:radPr>
                        <m:deg/>
                        <m:e>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i="1">
                                  <a:latin typeface="Cambria Math" panose="02040503050406030204" pitchFamily="18" charset="0"/>
                                </a:rPr>
                                <m:t>2</m:t>
                              </m:r>
                            </m:sup>
                          </m:sSup>
                        </m:e>
                      </m:rad>
                    </m:oMath>
                  </m:oMathPara>
                </a14:m>
                <a:endParaRPr lang="en-CA" sz="5400" dirty="0">
                  <a:solidFill>
                    <a:srgbClr val="9F5FCF"/>
                  </a:solidFill>
                </a:endParaRPr>
              </a:p>
            </p:txBody>
          </p:sp>
        </mc:Choice>
        <mc:Fallback xmlns="">
          <p:sp>
            <p:nvSpPr>
              <p:cNvPr id="5" name="TextBox 4">
                <a:extLst>
                  <a:ext uri="{FF2B5EF4-FFF2-40B4-BE49-F238E27FC236}">
                    <a16:creationId xmlns:a16="http://schemas.microsoft.com/office/drawing/2014/main" id="{C2607E2D-44FB-4BEE-898C-2C0255EBD27C}"/>
                  </a:ext>
                </a:extLst>
              </p:cNvPr>
              <p:cNvSpPr txBox="1">
                <a:spLocks noRot="1" noChangeAspect="1" noMove="1" noResize="1" noEditPoints="1" noAdjustHandles="1" noChangeArrowheads="1" noChangeShapeType="1" noTextEdit="1"/>
              </p:cNvSpPr>
              <p:nvPr/>
            </p:nvSpPr>
            <p:spPr>
              <a:xfrm>
                <a:off x="6490095" y="57520"/>
                <a:ext cx="5466112" cy="1098570"/>
              </a:xfrm>
              <a:prstGeom prst="rect">
                <a:avLst/>
              </a:prstGeom>
              <a:blipFill>
                <a:blip r:embed="rId5"/>
                <a:stretch>
                  <a:fillRect/>
                </a:stretch>
              </a:blipFill>
            </p:spPr>
            <p:txBody>
              <a:bodyPr/>
              <a:lstStyle/>
              <a:p>
                <a:r>
                  <a:rPr lang="en-CA">
                    <a:noFill/>
                  </a:rPr>
                  <a:t> </a:t>
                </a:r>
              </a:p>
            </p:txBody>
          </p:sp>
        </mc:Fallback>
      </mc:AlternateContent>
      <p:cxnSp>
        <p:nvCxnSpPr>
          <p:cNvPr id="6" name="Straight Connector 5">
            <a:extLst>
              <a:ext uri="{FF2B5EF4-FFF2-40B4-BE49-F238E27FC236}">
                <a16:creationId xmlns:a16="http://schemas.microsoft.com/office/drawing/2014/main" id="{B6967827-116E-40C2-A8E5-3E51FC15707B}"/>
              </a:ext>
            </a:extLst>
          </p:cNvPr>
          <p:cNvCxnSpPr>
            <a:cxnSpLocks/>
          </p:cNvCxnSpPr>
          <p:nvPr/>
        </p:nvCxnSpPr>
        <p:spPr>
          <a:xfrm>
            <a:off x="0" y="1233717"/>
            <a:ext cx="121920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CEC410-2ABC-4828-A9C1-77EC352962B8}"/>
                  </a:ext>
                </a:extLst>
              </p:cNvPr>
              <p:cNvSpPr txBox="1"/>
              <p:nvPr/>
            </p:nvSpPr>
            <p:spPr>
              <a:xfrm>
                <a:off x="647776" y="1496016"/>
                <a:ext cx="3912289" cy="85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9F5FCF"/>
                              </a:solidFill>
                              <a:latin typeface="Cambria Math" panose="02040503050406030204" pitchFamily="18" charset="0"/>
                            </a:rPr>
                          </m:ctrlPr>
                        </m:accPr>
                        <m:e>
                          <m:sSub>
                            <m:sSubPr>
                              <m:ctrlPr>
                                <a:rPr lang="en-US" sz="4400" b="0" i="1" smtClean="0">
                                  <a:solidFill>
                                    <a:srgbClr val="9F5FCF"/>
                                  </a:solidFill>
                                  <a:latin typeface="Cambria Math" panose="02040503050406030204" pitchFamily="18" charset="0"/>
                                </a:rPr>
                              </m:ctrlPr>
                            </m:sSubPr>
                            <m:e>
                              <m:r>
                                <a:rPr lang="en-US" sz="4400" b="0" i="1" smtClean="0">
                                  <a:solidFill>
                                    <a:srgbClr val="9F5FCF"/>
                                  </a:solidFill>
                                  <a:latin typeface="Cambria Math" panose="02040503050406030204" pitchFamily="18" charset="0"/>
                                </a:rPr>
                                <m:t>𝑆</m:t>
                              </m:r>
                            </m:e>
                            <m:sub>
                              <m:r>
                                <a:rPr lang="en-US" sz="4400" b="0" i="1" smtClean="0">
                                  <a:solidFill>
                                    <a:srgbClr val="9F5FCF"/>
                                  </a:solidFill>
                                  <a:latin typeface="Cambria Math" panose="02040503050406030204" pitchFamily="18" charset="0"/>
                                </a:rPr>
                                <m:t>𝐴</m:t>
                              </m:r>
                            </m:sub>
                          </m:sSub>
                        </m:e>
                      </m:acc>
                      <m:r>
                        <a:rPr lang="en-US" sz="4400" b="0" i="1" smtClean="0">
                          <a:solidFill>
                            <a:schemeClr val="tx1"/>
                          </a:solidFill>
                          <a:latin typeface="Cambria Math" panose="02040503050406030204" pitchFamily="18" charset="0"/>
                        </a:rPr>
                        <m:t>=6</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b="0" i="1" smtClean="0">
                          <a:solidFill>
                            <a:schemeClr val="tx1"/>
                          </a:solidFill>
                          <a:latin typeface="Cambria Math" panose="02040503050406030204" pitchFamily="18" charset="0"/>
                        </a:rPr>
                        <m:t>+0</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CA" sz="4400" dirty="0">
                  <a:solidFill>
                    <a:srgbClr val="9F5FCF"/>
                  </a:solidFill>
                </a:endParaRPr>
              </a:p>
            </p:txBody>
          </p:sp>
        </mc:Choice>
        <mc:Fallback xmlns="">
          <p:sp>
            <p:nvSpPr>
              <p:cNvPr id="8" name="TextBox 7">
                <a:extLst>
                  <a:ext uri="{FF2B5EF4-FFF2-40B4-BE49-F238E27FC236}">
                    <a16:creationId xmlns:a16="http://schemas.microsoft.com/office/drawing/2014/main" id="{FECEC410-2ABC-4828-A9C1-77EC352962B8}"/>
                  </a:ext>
                </a:extLst>
              </p:cNvPr>
              <p:cNvSpPr txBox="1">
                <a:spLocks noRot="1" noChangeAspect="1" noMove="1" noResize="1" noEditPoints="1" noAdjustHandles="1" noChangeArrowheads="1" noChangeShapeType="1" noTextEdit="1"/>
              </p:cNvSpPr>
              <p:nvPr/>
            </p:nvSpPr>
            <p:spPr>
              <a:xfrm>
                <a:off x="647776" y="1496016"/>
                <a:ext cx="3912289" cy="85606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A98413A-479E-4671-8650-00DF41A67886}"/>
                  </a:ext>
                </a:extLst>
              </p:cNvPr>
              <p:cNvSpPr txBox="1"/>
              <p:nvPr/>
            </p:nvSpPr>
            <p:spPr>
              <a:xfrm>
                <a:off x="5067300" y="1638342"/>
                <a:ext cx="2573782" cy="70788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r>
                        <a:rPr lang="en-US" sz="4000" i="1" smtClean="0">
                          <a:latin typeface="Cambria Math" panose="02040503050406030204" pitchFamily="18" charset="0"/>
                        </a:rPr>
                        <m:t>𝑐</m:t>
                      </m:r>
                      <m:sSub>
                        <m:sSubPr>
                          <m:ctrlPr>
                            <a:rPr lang="en-US" sz="4000" i="1" smtClean="0">
                              <a:solidFill>
                                <a:srgbClr val="9F5FCF"/>
                              </a:solidFill>
                              <a:latin typeface="Cambria Math" panose="02040503050406030204" pitchFamily="18" charset="0"/>
                            </a:rPr>
                          </m:ctrlPr>
                        </m:sSubPr>
                        <m:e>
                          <m:r>
                            <a:rPr lang="en-US" sz="4000" i="1">
                              <a:solidFill>
                                <a:srgbClr val="9F5FCF"/>
                              </a:solidFill>
                              <a:latin typeface="Cambria Math" panose="02040503050406030204" pitchFamily="18" charset="0"/>
                            </a:rPr>
                            <m:t>𝜏</m:t>
                          </m:r>
                        </m:e>
                        <m:sub>
                          <m:r>
                            <a:rPr lang="en-US" sz="4000" b="0" i="1" smtClean="0">
                              <a:solidFill>
                                <a:srgbClr val="9F5FCF"/>
                              </a:solidFill>
                              <a:latin typeface="Cambria Math" panose="02040503050406030204" pitchFamily="18" charset="0"/>
                            </a:rPr>
                            <m:t>𝐴</m:t>
                          </m:r>
                        </m:sub>
                      </m:sSub>
                      <m:r>
                        <a:rPr lang="en-US" sz="4000" i="1">
                          <a:latin typeface="Cambria Math" panose="02040503050406030204" pitchFamily="18" charset="0"/>
                        </a:rPr>
                        <m:t>=</m:t>
                      </m:r>
                      <m:r>
                        <a:rPr lang="en-US" sz="4000" b="0" i="1" smtClean="0">
                          <a:latin typeface="Cambria Math" panose="02040503050406030204" pitchFamily="18" charset="0"/>
                        </a:rPr>
                        <m:t>6</m:t>
                      </m:r>
                    </m:oMath>
                  </m:oMathPara>
                </a14:m>
                <a:endParaRPr lang="en-CA" sz="4000" dirty="0">
                  <a:solidFill>
                    <a:srgbClr val="9F5FCF"/>
                  </a:solidFill>
                </a:endParaRPr>
              </a:p>
            </p:txBody>
          </p:sp>
        </mc:Choice>
        <mc:Fallback xmlns="">
          <p:sp>
            <p:nvSpPr>
              <p:cNvPr id="12" name="TextBox 11">
                <a:extLst>
                  <a:ext uri="{FF2B5EF4-FFF2-40B4-BE49-F238E27FC236}">
                    <a16:creationId xmlns:a16="http://schemas.microsoft.com/office/drawing/2014/main" id="{BA98413A-479E-4671-8650-00DF41A67886}"/>
                  </a:ext>
                </a:extLst>
              </p:cNvPr>
              <p:cNvSpPr txBox="1">
                <a:spLocks noRot="1" noChangeAspect="1" noMove="1" noResize="1" noEditPoints="1" noAdjustHandles="1" noChangeArrowheads="1" noChangeShapeType="1" noTextEdit="1"/>
              </p:cNvSpPr>
              <p:nvPr/>
            </p:nvSpPr>
            <p:spPr>
              <a:xfrm>
                <a:off x="5067300" y="1638342"/>
                <a:ext cx="2573782" cy="7078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A92E814-066A-42FF-80B9-DA24FF37694F}"/>
                  </a:ext>
                </a:extLst>
              </p:cNvPr>
              <p:cNvSpPr txBox="1"/>
              <p:nvPr/>
            </p:nvSpPr>
            <p:spPr>
              <a:xfrm>
                <a:off x="952500" y="3490148"/>
                <a:ext cx="4606389" cy="221406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smtClean="0">
                              <a:solidFill>
                                <a:srgbClr val="00B050"/>
                              </a:solidFill>
                              <a:latin typeface="Cambria Math" panose="02040503050406030204" pitchFamily="18" charset="0"/>
                            </a:rPr>
                          </m:ctrlPr>
                        </m:sSubPr>
                        <m:e>
                          <m:r>
                            <a:rPr lang="en-US" sz="4000" i="1">
                              <a:solidFill>
                                <a:srgbClr val="00B050"/>
                              </a:solidFill>
                              <a:latin typeface="Cambria Math" panose="02040503050406030204" pitchFamily="18" charset="0"/>
                            </a:rPr>
                            <m:t>𝜏</m:t>
                          </m:r>
                        </m:e>
                        <m:sub>
                          <m:r>
                            <a:rPr lang="en-US" sz="4000" b="0" i="1" smtClean="0">
                              <a:solidFill>
                                <a:srgbClr val="00B050"/>
                              </a:solidFill>
                              <a:latin typeface="Cambria Math" panose="02040503050406030204" pitchFamily="18" charset="0"/>
                            </a:rPr>
                            <m:t>𝐵</m:t>
                          </m:r>
                          <m:r>
                            <a:rPr lang="en-US" sz="4000" b="0" i="1" smtClean="0">
                              <a:solidFill>
                                <a:srgbClr val="00B050"/>
                              </a:solidFill>
                              <a:latin typeface="Cambria Math" panose="02040503050406030204" pitchFamily="18" charset="0"/>
                            </a:rPr>
                            <m:t>1</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sSup>
                            <m:sSupPr>
                              <m:ctrlPr>
                                <a:rPr lang="en-US" sz="4000" i="1">
                                  <a:latin typeface="Cambria Math" panose="02040503050406030204" pitchFamily="18" charset="0"/>
                                </a:rPr>
                              </m:ctrlPr>
                            </m:sSupPr>
                            <m:e>
                              <m:r>
                                <a:rPr lang="en-US" sz="4000" b="0" i="1" smtClean="0">
                                  <a:latin typeface="Cambria Math" panose="02040503050406030204" pitchFamily="18" charset="0"/>
                                </a:rPr>
                                <m:t>(3)</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b="0" i="1" smtClean="0">
                                  <a:latin typeface="Cambria Math" panose="02040503050406030204" pitchFamily="18" charset="0"/>
                                </a:rPr>
                                <m:t>(2)</m:t>
                              </m:r>
                            </m:e>
                            <m:sup>
                              <m:r>
                                <a:rPr lang="en-US" sz="4000" i="1">
                                  <a:latin typeface="Cambria Math" panose="02040503050406030204" pitchFamily="18" charset="0"/>
                                </a:rPr>
                                <m:t>2</m:t>
                              </m:r>
                            </m:sup>
                          </m:sSup>
                        </m:e>
                      </m:rad>
                    </m:oMath>
                  </m:oMathPara>
                </a14:m>
                <a:endParaRPr lang="en-US" sz="4000" b="0" dirty="0">
                  <a:solidFill>
                    <a:schemeClr val="tx1"/>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sSub>
                        <m:sSubPr>
                          <m:ctrlPr>
                            <a:rPr lang="en-US" sz="4000" i="1">
                              <a:solidFill>
                                <a:srgbClr val="00B050"/>
                              </a:solidFill>
                              <a:latin typeface="Cambria Math" panose="02040503050406030204" pitchFamily="18" charset="0"/>
                            </a:rPr>
                          </m:ctrlPr>
                        </m:sSubPr>
                        <m:e>
                          <m:r>
                            <a:rPr lang="en-US" sz="4000" i="1">
                              <a:solidFill>
                                <a:srgbClr val="00B050"/>
                              </a:solidFill>
                              <a:latin typeface="Cambria Math" panose="02040503050406030204" pitchFamily="18" charset="0"/>
                            </a:rPr>
                            <m:t>𝜏</m:t>
                          </m:r>
                        </m:e>
                        <m:sub>
                          <m:r>
                            <a:rPr lang="en-US" sz="4000" i="1">
                              <a:solidFill>
                                <a:srgbClr val="00B050"/>
                              </a:solidFill>
                              <a:latin typeface="Cambria Math" panose="02040503050406030204" pitchFamily="18" charset="0"/>
                            </a:rPr>
                            <m:t>𝐵</m:t>
                          </m:r>
                          <m:r>
                            <a:rPr lang="en-US" sz="4000" i="1">
                              <a:solidFill>
                                <a:srgbClr val="00B050"/>
                              </a:solidFill>
                              <a:latin typeface="Cambria Math" panose="02040503050406030204" pitchFamily="18" charset="0"/>
                            </a:rPr>
                            <m:t>1</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r>
                            <a:rPr lang="en-US" sz="4000" b="0" i="1" smtClean="0">
                              <a:latin typeface="Cambria Math" panose="02040503050406030204" pitchFamily="18" charset="0"/>
                            </a:rPr>
                            <m:t>9</m:t>
                          </m:r>
                          <m:r>
                            <a:rPr lang="en-US" sz="4000" i="1">
                              <a:latin typeface="Cambria Math" panose="02040503050406030204" pitchFamily="18" charset="0"/>
                            </a:rPr>
                            <m:t>−</m:t>
                          </m:r>
                          <m:r>
                            <a:rPr lang="en-US" sz="4000" b="0" i="1" smtClean="0">
                              <a:latin typeface="Cambria Math" panose="02040503050406030204" pitchFamily="18" charset="0"/>
                            </a:rPr>
                            <m:t>4</m:t>
                          </m:r>
                        </m:e>
                      </m:rad>
                    </m:oMath>
                  </m:oMathPara>
                </a14:m>
                <a:endParaRPr lang="en-CA" sz="4000" dirty="0">
                  <a:solidFill>
                    <a:srgbClr val="9F5FCF"/>
                  </a:solidFill>
                </a:endParaRPr>
              </a:p>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a:solidFill>
                                <a:srgbClr val="00B050"/>
                              </a:solidFill>
                              <a:latin typeface="Cambria Math" panose="02040503050406030204" pitchFamily="18" charset="0"/>
                            </a:rPr>
                          </m:ctrlPr>
                        </m:sSubPr>
                        <m:e>
                          <m:r>
                            <a:rPr lang="en-US" sz="4000" i="1">
                              <a:solidFill>
                                <a:srgbClr val="00B050"/>
                              </a:solidFill>
                              <a:latin typeface="Cambria Math" panose="02040503050406030204" pitchFamily="18" charset="0"/>
                            </a:rPr>
                            <m:t>𝜏</m:t>
                          </m:r>
                        </m:e>
                        <m:sub>
                          <m:r>
                            <a:rPr lang="en-US" sz="4000" i="1">
                              <a:solidFill>
                                <a:srgbClr val="00B050"/>
                              </a:solidFill>
                              <a:latin typeface="Cambria Math" panose="02040503050406030204" pitchFamily="18" charset="0"/>
                            </a:rPr>
                            <m:t>𝐵</m:t>
                          </m:r>
                          <m:r>
                            <a:rPr lang="en-US" sz="4000" i="1">
                              <a:solidFill>
                                <a:srgbClr val="00B050"/>
                              </a:solidFill>
                              <a:latin typeface="Cambria Math" panose="02040503050406030204" pitchFamily="18" charset="0"/>
                            </a:rPr>
                            <m:t>1</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r>
                            <a:rPr lang="en-US" sz="4000" b="0" i="1" smtClean="0">
                              <a:latin typeface="Cambria Math" panose="02040503050406030204" pitchFamily="18" charset="0"/>
                            </a:rPr>
                            <m:t>5</m:t>
                          </m:r>
                        </m:e>
                      </m:rad>
                    </m:oMath>
                  </m:oMathPara>
                </a14:m>
                <a:endParaRPr lang="en-CA" sz="4000" dirty="0">
                  <a:solidFill>
                    <a:srgbClr val="9F5FCF"/>
                  </a:solidFill>
                </a:endParaRPr>
              </a:p>
            </p:txBody>
          </p:sp>
        </mc:Choice>
        <mc:Fallback xmlns="">
          <p:sp>
            <p:nvSpPr>
              <p:cNvPr id="16" name="TextBox 15">
                <a:extLst>
                  <a:ext uri="{FF2B5EF4-FFF2-40B4-BE49-F238E27FC236}">
                    <a16:creationId xmlns:a16="http://schemas.microsoft.com/office/drawing/2014/main" id="{8A92E814-066A-42FF-80B9-DA24FF37694F}"/>
                  </a:ext>
                </a:extLst>
              </p:cNvPr>
              <p:cNvSpPr txBox="1">
                <a:spLocks noRot="1" noChangeAspect="1" noMove="1" noResize="1" noEditPoints="1" noAdjustHandles="1" noChangeArrowheads="1" noChangeShapeType="1" noTextEdit="1"/>
              </p:cNvSpPr>
              <p:nvPr/>
            </p:nvSpPr>
            <p:spPr>
              <a:xfrm>
                <a:off x="952500" y="3490148"/>
                <a:ext cx="4606389" cy="221406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F4D5F77-4574-4A11-AA92-B09AC13B87E6}"/>
                  </a:ext>
                </a:extLst>
              </p:cNvPr>
              <p:cNvSpPr txBox="1"/>
              <p:nvPr/>
            </p:nvSpPr>
            <p:spPr>
              <a:xfrm>
                <a:off x="342900" y="5864364"/>
                <a:ext cx="11031546" cy="79297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smtClean="0">
                              <a:solidFill>
                                <a:srgbClr val="005426"/>
                              </a:solidFill>
                              <a:latin typeface="Cambria Math" panose="02040503050406030204" pitchFamily="18" charset="0"/>
                            </a:rPr>
                          </m:ctrlPr>
                        </m:sSubPr>
                        <m:e>
                          <m:r>
                            <a:rPr lang="en-US" sz="4000" i="1">
                              <a:solidFill>
                                <a:srgbClr val="005426"/>
                              </a:solidFill>
                              <a:latin typeface="Cambria Math" panose="02040503050406030204" pitchFamily="18" charset="0"/>
                            </a:rPr>
                            <m:t>𝜏</m:t>
                          </m:r>
                        </m:e>
                        <m:sub>
                          <m:r>
                            <a:rPr lang="en-US" sz="4000" b="0" i="1" smtClean="0">
                              <a:solidFill>
                                <a:srgbClr val="005426"/>
                              </a:solidFill>
                              <a:latin typeface="Cambria Math" panose="02040503050406030204" pitchFamily="18" charset="0"/>
                            </a:rPr>
                            <m:t>𝐵</m:t>
                          </m:r>
                          <m:r>
                            <a:rPr lang="en-US" sz="4000" b="0" i="1" smtClean="0">
                              <a:solidFill>
                                <a:srgbClr val="005426"/>
                              </a:solidFill>
                              <a:latin typeface="Cambria Math" panose="02040503050406030204" pitchFamily="18" charset="0"/>
                            </a:rPr>
                            <m:t> </m:t>
                          </m:r>
                          <m:r>
                            <a:rPr lang="en-US" sz="4000" b="0" i="1" smtClean="0">
                              <a:solidFill>
                                <a:srgbClr val="005426"/>
                              </a:solidFill>
                              <a:latin typeface="Cambria Math" panose="02040503050406030204" pitchFamily="18" charset="0"/>
                            </a:rPr>
                            <m:t>𝑡𝑜𝑡𝑎𝑙</m:t>
                          </m:r>
                        </m:sub>
                      </m:sSub>
                      <m:r>
                        <a:rPr lang="en-US" sz="4000" i="1">
                          <a:latin typeface="Cambria Math" panose="02040503050406030204" pitchFamily="18" charset="0"/>
                        </a:rPr>
                        <m:t>=</m:t>
                      </m:r>
                      <m:r>
                        <a:rPr lang="en-US" sz="4000" i="1">
                          <a:latin typeface="Cambria Math" panose="02040503050406030204" pitchFamily="18" charset="0"/>
                        </a:rPr>
                        <m:t>𝑐</m:t>
                      </m:r>
                      <m:sSub>
                        <m:sSubPr>
                          <m:ctrlPr>
                            <a:rPr lang="en-US" sz="4000" i="1" smtClean="0">
                              <a:solidFill>
                                <a:srgbClr val="00B050"/>
                              </a:solidFill>
                              <a:latin typeface="Cambria Math" panose="02040503050406030204" pitchFamily="18" charset="0"/>
                            </a:rPr>
                          </m:ctrlPr>
                        </m:sSubPr>
                        <m:e>
                          <m:r>
                            <a:rPr lang="en-US" sz="4000" i="1">
                              <a:solidFill>
                                <a:srgbClr val="00B050"/>
                              </a:solidFill>
                              <a:latin typeface="Cambria Math" panose="02040503050406030204" pitchFamily="18" charset="0"/>
                            </a:rPr>
                            <m:t>𝜏</m:t>
                          </m:r>
                        </m:e>
                        <m:sub>
                          <m:r>
                            <a:rPr lang="en-US" sz="4000" i="1">
                              <a:solidFill>
                                <a:srgbClr val="00B050"/>
                              </a:solidFill>
                              <a:latin typeface="Cambria Math" panose="02040503050406030204" pitchFamily="18" charset="0"/>
                            </a:rPr>
                            <m:t>𝐵</m:t>
                          </m:r>
                          <m:r>
                            <a:rPr lang="en-US" sz="4000" i="1">
                              <a:solidFill>
                                <a:srgbClr val="00B050"/>
                              </a:solidFill>
                              <a:latin typeface="Cambria Math" panose="02040503050406030204" pitchFamily="18" charset="0"/>
                            </a:rPr>
                            <m:t>1</m:t>
                          </m:r>
                        </m:sub>
                      </m:sSub>
                      <m:r>
                        <a:rPr lang="en-US" sz="4000" b="0" i="1" smtClean="0">
                          <a:latin typeface="Cambria Math" panose="02040503050406030204" pitchFamily="18" charset="0"/>
                        </a:rPr>
                        <m:t>+</m:t>
                      </m:r>
                      <m:r>
                        <a:rPr lang="en-US" sz="4000" i="1">
                          <a:latin typeface="Cambria Math" panose="02040503050406030204" pitchFamily="18" charset="0"/>
                        </a:rPr>
                        <m:t>𝑐</m:t>
                      </m:r>
                      <m:sSub>
                        <m:sSubPr>
                          <m:ctrlPr>
                            <a:rPr lang="en-US" sz="4000" i="1" smtClean="0">
                              <a:solidFill>
                                <a:schemeClr val="accent6">
                                  <a:lumMod val="75000"/>
                                </a:schemeClr>
                              </a:solidFill>
                              <a:latin typeface="Cambria Math" panose="02040503050406030204" pitchFamily="18" charset="0"/>
                            </a:rPr>
                          </m:ctrlPr>
                        </m:sSubPr>
                        <m:e>
                          <m:r>
                            <a:rPr lang="en-US" sz="4000" i="1">
                              <a:solidFill>
                                <a:schemeClr val="accent6">
                                  <a:lumMod val="75000"/>
                                </a:schemeClr>
                              </a:solidFill>
                              <a:latin typeface="Cambria Math" panose="02040503050406030204" pitchFamily="18" charset="0"/>
                            </a:rPr>
                            <m:t>𝜏</m:t>
                          </m:r>
                        </m:e>
                        <m:sub>
                          <m:r>
                            <a:rPr lang="en-US" sz="4000" i="1">
                              <a:solidFill>
                                <a:schemeClr val="accent6">
                                  <a:lumMod val="75000"/>
                                </a:schemeClr>
                              </a:solidFill>
                              <a:latin typeface="Cambria Math" panose="02040503050406030204" pitchFamily="18" charset="0"/>
                            </a:rPr>
                            <m:t>𝐵</m:t>
                          </m:r>
                          <m:r>
                            <a:rPr lang="en-US" sz="4000" i="1">
                              <a:solidFill>
                                <a:schemeClr val="accent6">
                                  <a:lumMod val="75000"/>
                                </a:schemeClr>
                              </a:solidFill>
                              <a:latin typeface="Cambria Math" panose="02040503050406030204" pitchFamily="18" charset="0"/>
                            </a:rPr>
                            <m:t>2</m:t>
                          </m:r>
                        </m:sub>
                      </m:sSub>
                      <m:r>
                        <a:rPr lang="en-US" sz="4000" b="0" i="1" smtClean="0">
                          <a:latin typeface="Cambria Math" panose="02040503050406030204" pitchFamily="18" charset="0"/>
                        </a:rPr>
                        <m:t>=</m:t>
                      </m:r>
                      <m:rad>
                        <m:radPr>
                          <m:degHide m:val="on"/>
                          <m:ctrlPr>
                            <a:rPr lang="en-US" sz="4000" i="1">
                              <a:latin typeface="Cambria Math" panose="02040503050406030204" pitchFamily="18" charset="0"/>
                            </a:rPr>
                          </m:ctrlPr>
                        </m:radPr>
                        <m:deg/>
                        <m:e>
                          <m:r>
                            <a:rPr lang="en-US" sz="4000" b="0" i="1" smtClean="0">
                              <a:latin typeface="Cambria Math" panose="02040503050406030204" pitchFamily="18" charset="0"/>
                            </a:rPr>
                            <m:t>5</m:t>
                          </m:r>
                        </m:e>
                      </m:rad>
                      <m:r>
                        <a:rPr lang="en-US" sz="4000" b="0" i="1" smtClean="0">
                          <a:latin typeface="Cambria Math" panose="02040503050406030204" pitchFamily="18" charset="0"/>
                        </a:rPr>
                        <m:t>+</m:t>
                      </m:r>
                      <m:rad>
                        <m:radPr>
                          <m:degHide m:val="on"/>
                          <m:ctrlPr>
                            <a:rPr lang="en-US" sz="4000" i="1">
                              <a:latin typeface="Cambria Math" panose="02040503050406030204" pitchFamily="18" charset="0"/>
                            </a:rPr>
                          </m:ctrlPr>
                        </m:radPr>
                        <m:deg/>
                        <m:e>
                          <m:r>
                            <a:rPr lang="en-US" sz="4000" b="0" i="1" smtClean="0">
                              <a:latin typeface="Cambria Math" panose="02040503050406030204" pitchFamily="18" charset="0"/>
                            </a:rPr>
                            <m:t>5</m:t>
                          </m:r>
                        </m:e>
                      </m:rad>
                      <m:r>
                        <a:rPr lang="en-US" sz="4000" b="0" i="1" smtClean="0">
                          <a:latin typeface="Cambria Math" panose="02040503050406030204" pitchFamily="18" charset="0"/>
                        </a:rPr>
                        <m:t>=2</m:t>
                      </m:r>
                      <m:rad>
                        <m:radPr>
                          <m:degHide m:val="on"/>
                          <m:ctrlPr>
                            <a:rPr lang="en-US" sz="4000" i="1">
                              <a:latin typeface="Cambria Math" panose="02040503050406030204" pitchFamily="18" charset="0"/>
                            </a:rPr>
                          </m:ctrlPr>
                        </m:radPr>
                        <m:deg/>
                        <m:e>
                          <m:r>
                            <a:rPr lang="en-US" sz="4000" b="0" i="1" smtClean="0">
                              <a:latin typeface="Cambria Math" panose="02040503050406030204" pitchFamily="18" charset="0"/>
                            </a:rPr>
                            <m:t>5</m:t>
                          </m:r>
                        </m:e>
                      </m:rad>
                      <m:r>
                        <a:rPr lang="en-US" sz="4000" b="0" i="1" smtClean="0">
                          <a:latin typeface="Cambria Math" panose="02040503050406030204" pitchFamily="18" charset="0"/>
                        </a:rPr>
                        <m:t>≈4.47</m:t>
                      </m:r>
                    </m:oMath>
                  </m:oMathPara>
                </a14:m>
                <a:endParaRPr lang="en-CA" sz="4000" dirty="0">
                  <a:solidFill>
                    <a:srgbClr val="9F5FCF"/>
                  </a:solidFill>
                </a:endParaRPr>
              </a:p>
            </p:txBody>
          </p:sp>
        </mc:Choice>
        <mc:Fallback xmlns="">
          <p:sp>
            <p:nvSpPr>
              <p:cNvPr id="18" name="TextBox 17">
                <a:extLst>
                  <a:ext uri="{FF2B5EF4-FFF2-40B4-BE49-F238E27FC236}">
                    <a16:creationId xmlns:a16="http://schemas.microsoft.com/office/drawing/2014/main" id="{6F4D5F77-4574-4A11-AA92-B09AC13B87E6}"/>
                  </a:ext>
                </a:extLst>
              </p:cNvPr>
              <p:cNvSpPr txBox="1">
                <a:spLocks noRot="1" noChangeAspect="1" noMove="1" noResize="1" noEditPoints="1" noAdjustHandles="1" noChangeArrowheads="1" noChangeShapeType="1" noTextEdit="1"/>
              </p:cNvSpPr>
              <p:nvPr/>
            </p:nvSpPr>
            <p:spPr>
              <a:xfrm>
                <a:off x="342900" y="5864364"/>
                <a:ext cx="11031546" cy="792974"/>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0B4EC40-D1A1-4FA5-89AE-534BCAA1DF42}"/>
                  </a:ext>
                </a:extLst>
              </p:cNvPr>
              <p:cNvSpPr txBox="1"/>
              <p:nvPr/>
            </p:nvSpPr>
            <p:spPr>
              <a:xfrm>
                <a:off x="457200" y="2620238"/>
                <a:ext cx="4271042" cy="85606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400" i="1" smtClean="0">
                              <a:solidFill>
                                <a:srgbClr val="00B050"/>
                              </a:solidFill>
                              <a:latin typeface="Cambria Math" panose="02040503050406030204" pitchFamily="18" charset="0"/>
                            </a:rPr>
                          </m:ctrlPr>
                        </m:accPr>
                        <m:e>
                          <m:sSub>
                            <m:sSubPr>
                              <m:ctrlPr>
                                <a:rPr lang="en-US" sz="4400" i="1">
                                  <a:solidFill>
                                    <a:srgbClr val="00B050"/>
                                  </a:solidFill>
                                  <a:latin typeface="Cambria Math" panose="02040503050406030204" pitchFamily="18" charset="0"/>
                                </a:rPr>
                              </m:ctrlPr>
                            </m:sSubPr>
                            <m:e>
                              <m:r>
                                <a:rPr lang="en-US" sz="4400" i="1">
                                  <a:solidFill>
                                    <a:srgbClr val="00B050"/>
                                  </a:solidFill>
                                  <a:latin typeface="Cambria Math" panose="02040503050406030204" pitchFamily="18" charset="0"/>
                                </a:rPr>
                                <m:t>𝑆</m:t>
                              </m:r>
                            </m:e>
                            <m:sub>
                              <m:r>
                                <a:rPr lang="en-US" sz="4400" i="1">
                                  <a:solidFill>
                                    <a:srgbClr val="00B050"/>
                                  </a:solidFill>
                                  <a:latin typeface="Cambria Math" panose="02040503050406030204" pitchFamily="18" charset="0"/>
                                </a:rPr>
                                <m:t>𝐵</m:t>
                              </m:r>
                              <m:r>
                                <a:rPr lang="en-US" sz="4400" i="1">
                                  <a:solidFill>
                                    <a:srgbClr val="00B050"/>
                                  </a:solidFill>
                                  <a:latin typeface="Cambria Math" panose="02040503050406030204" pitchFamily="18" charset="0"/>
                                </a:rPr>
                                <m:t>1</m:t>
                              </m:r>
                            </m:sub>
                          </m:sSub>
                        </m:e>
                      </m:acc>
                      <m:r>
                        <a:rPr lang="en-US" sz="4400" b="0" i="1" smtClean="0">
                          <a:solidFill>
                            <a:schemeClr val="tx1"/>
                          </a:solidFill>
                          <a:latin typeface="Cambria Math" panose="02040503050406030204" pitchFamily="18" charset="0"/>
                        </a:rPr>
                        <m:t>=3</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b="0" i="1" smtClean="0">
                          <a:solidFill>
                            <a:schemeClr val="tx1"/>
                          </a:solidFill>
                          <a:latin typeface="Cambria Math" panose="02040503050406030204" pitchFamily="18" charset="0"/>
                        </a:rPr>
                        <m:t>+2</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CA" sz="3600" dirty="0">
                  <a:solidFill>
                    <a:srgbClr val="9F5FCF"/>
                  </a:solidFill>
                </a:endParaRPr>
              </a:p>
            </p:txBody>
          </p:sp>
        </mc:Choice>
        <mc:Fallback xmlns="">
          <p:sp>
            <p:nvSpPr>
              <p:cNvPr id="20" name="TextBox 19">
                <a:extLst>
                  <a:ext uri="{FF2B5EF4-FFF2-40B4-BE49-F238E27FC236}">
                    <a16:creationId xmlns:a16="http://schemas.microsoft.com/office/drawing/2014/main" id="{E0B4EC40-D1A1-4FA5-89AE-534BCAA1DF42}"/>
                  </a:ext>
                </a:extLst>
              </p:cNvPr>
              <p:cNvSpPr txBox="1">
                <a:spLocks noRot="1" noChangeAspect="1" noMove="1" noResize="1" noEditPoints="1" noAdjustHandles="1" noChangeArrowheads="1" noChangeShapeType="1" noTextEdit="1"/>
              </p:cNvSpPr>
              <p:nvPr/>
            </p:nvSpPr>
            <p:spPr>
              <a:xfrm>
                <a:off x="457200" y="2620238"/>
                <a:ext cx="4271042" cy="856068"/>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6FB47D6-6547-45FE-B589-AA435142DA99}"/>
                  </a:ext>
                </a:extLst>
              </p:cNvPr>
              <p:cNvSpPr txBox="1"/>
              <p:nvPr/>
            </p:nvSpPr>
            <p:spPr>
              <a:xfrm>
                <a:off x="6915150" y="3490148"/>
                <a:ext cx="4989507" cy="221406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smtClean="0">
                              <a:solidFill>
                                <a:schemeClr val="accent6">
                                  <a:lumMod val="75000"/>
                                </a:schemeClr>
                              </a:solidFill>
                              <a:latin typeface="Cambria Math" panose="02040503050406030204" pitchFamily="18" charset="0"/>
                            </a:rPr>
                          </m:ctrlPr>
                        </m:sSubPr>
                        <m:e>
                          <m:r>
                            <a:rPr lang="en-US" sz="4000" i="1">
                              <a:solidFill>
                                <a:schemeClr val="accent6">
                                  <a:lumMod val="75000"/>
                                </a:schemeClr>
                              </a:solidFill>
                              <a:latin typeface="Cambria Math" panose="02040503050406030204" pitchFamily="18" charset="0"/>
                            </a:rPr>
                            <m:t>𝜏</m:t>
                          </m:r>
                        </m:e>
                        <m:sub>
                          <m:r>
                            <a:rPr lang="en-US" sz="4000" b="0" i="1" smtClean="0">
                              <a:solidFill>
                                <a:schemeClr val="accent6">
                                  <a:lumMod val="75000"/>
                                </a:schemeClr>
                              </a:solidFill>
                              <a:latin typeface="Cambria Math" panose="02040503050406030204" pitchFamily="18" charset="0"/>
                            </a:rPr>
                            <m:t>𝐵</m:t>
                          </m:r>
                          <m:r>
                            <a:rPr lang="en-US" sz="4000" b="0" i="1" smtClean="0">
                              <a:solidFill>
                                <a:schemeClr val="accent6">
                                  <a:lumMod val="75000"/>
                                </a:schemeClr>
                              </a:solidFill>
                              <a:latin typeface="Cambria Math" panose="02040503050406030204" pitchFamily="18" charset="0"/>
                            </a:rPr>
                            <m:t>2</m:t>
                          </m:r>
                        </m:sub>
                      </m:sSub>
                      <m:r>
                        <a:rPr lang="en-US" sz="4000" i="1">
                          <a:latin typeface="Cambria Math" panose="02040503050406030204" pitchFamily="18" charset="0"/>
                        </a:rPr>
                        <m:t>=</m:t>
                      </m:r>
                      <m:rad>
                        <m:radPr>
                          <m:degHide m:val="on"/>
                          <m:ctrlPr>
                            <a:rPr lang="en-US" sz="4000" b="0" i="1" smtClean="0">
                              <a:latin typeface="Cambria Math" panose="02040503050406030204" pitchFamily="18" charset="0"/>
                            </a:rPr>
                          </m:ctrlPr>
                        </m:radPr>
                        <m:deg/>
                        <m:e>
                          <m:sSup>
                            <m:sSupPr>
                              <m:ctrlPr>
                                <a:rPr lang="en-US" sz="4000" i="1">
                                  <a:latin typeface="Cambria Math" panose="02040503050406030204" pitchFamily="18" charset="0"/>
                                </a:rPr>
                              </m:ctrlPr>
                            </m:sSupPr>
                            <m:e>
                              <m:r>
                                <a:rPr lang="en-US" sz="4000" b="0" i="1" smtClean="0">
                                  <a:latin typeface="Cambria Math" panose="02040503050406030204" pitchFamily="18" charset="0"/>
                                </a:rPr>
                                <m:t>(3)</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b="0" i="1" smtClean="0">
                                  <a:latin typeface="Cambria Math" panose="02040503050406030204" pitchFamily="18" charset="0"/>
                                </a:rPr>
                                <m:t>(−2)</m:t>
                              </m:r>
                            </m:e>
                            <m:sup>
                              <m:r>
                                <a:rPr lang="en-US" sz="4000" i="1">
                                  <a:latin typeface="Cambria Math" panose="02040503050406030204" pitchFamily="18" charset="0"/>
                                </a:rPr>
                                <m:t>2</m:t>
                              </m:r>
                            </m:sup>
                          </m:sSup>
                        </m:e>
                      </m:rad>
                    </m:oMath>
                  </m:oMathPara>
                </a14:m>
                <a:endParaRPr lang="en-US" sz="4000" b="0" dirty="0">
                  <a:solidFill>
                    <a:schemeClr val="tx1"/>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sSub>
                        <m:sSubPr>
                          <m:ctrlPr>
                            <a:rPr lang="en-US" sz="4000" i="1" smtClean="0">
                              <a:solidFill>
                                <a:schemeClr val="accent6">
                                  <a:lumMod val="75000"/>
                                </a:schemeClr>
                              </a:solidFill>
                              <a:latin typeface="Cambria Math" panose="02040503050406030204" pitchFamily="18" charset="0"/>
                            </a:rPr>
                          </m:ctrlPr>
                        </m:sSubPr>
                        <m:e>
                          <m:r>
                            <a:rPr lang="en-US" sz="4000" i="1">
                              <a:solidFill>
                                <a:schemeClr val="accent6">
                                  <a:lumMod val="75000"/>
                                </a:schemeClr>
                              </a:solidFill>
                              <a:latin typeface="Cambria Math" panose="02040503050406030204" pitchFamily="18" charset="0"/>
                            </a:rPr>
                            <m:t>𝜏</m:t>
                          </m:r>
                        </m:e>
                        <m:sub>
                          <m:r>
                            <a:rPr lang="en-US" sz="4000" b="0" i="1" smtClean="0">
                              <a:solidFill>
                                <a:schemeClr val="accent6">
                                  <a:lumMod val="75000"/>
                                </a:schemeClr>
                              </a:solidFill>
                              <a:latin typeface="Cambria Math" panose="02040503050406030204" pitchFamily="18" charset="0"/>
                            </a:rPr>
                            <m:t>𝐵</m:t>
                          </m:r>
                          <m:r>
                            <a:rPr lang="en-US" sz="4000" i="1">
                              <a:solidFill>
                                <a:schemeClr val="accent6">
                                  <a:lumMod val="75000"/>
                                </a:schemeClr>
                              </a:solidFill>
                              <a:latin typeface="Cambria Math" panose="02040503050406030204" pitchFamily="18" charset="0"/>
                            </a:rPr>
                            <m:t>2</m:t>
                          </m:r>
                        </m:sub>
                      </m:sSub>
                      <m:r>
                        <a:rPr lang="en-US" sz="4000" i="1">
                          <a:latin typeface="Cambria Math" panose="02040503050406030204" pitchFamily="18" charset="0"/>
                        </a:rPr>
                        <m:t>=</m:t>
                      </m:r>
                      <m:rad>
                        <m:radPr>
                          <m:degHide m:val="on"/>
                          <m:ctrlPr>
                            <a:rPr lang="en-US" sz="4000" i="1">
                              <a:latin typeface="Cambria Math" panose="02040503050406030204" pitchFamily="18" charset="0"/>
                            </a:rPr>
                          </m:ctrlPr>
                        </m:radPr>
                        <m:deg/>
                        <m:e>
                          <m:r>
                            <a:rPr lang="en-US" sz="4000" i="1">
                              <a:latin typeface="Cambria Math" panose="02040503050406030204" pitchFamily="18" charset="0"/>
                            </a:rPr>
                            <m:t>9−4</m:t>
                          </m:r>
                        </m:e>
                      </m:rad>
                    </m:oMath>
                  </m:oMathPara>
                </a14:m>
                <a:endParaRPr lang="en-CA" sz="4000" dirty="0">
                  <a:solidFill>
                    <a:srgbClr val="9F5FCF"/>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sSub>
                        <m:sSubPr>
                          <m:ctrlPr>
                            <a:rPr lang="en-US" sz="4000" i="1" smtClean="0">
                              <a:solidFill>
                                <a:schemeClr val="accent6">
                                  <a:lumMod val="75000"/>
                                </a:schemeClr>
                              </a:solidFill>
                              <a:latin typeface="Cambria Math" panose="02040503050406030204" pitchFamily="18" charset="0"/>
                            </a:rPr>
                          </m:ctrlPr>
                        </m:sSubPr>
                        <m:e>
                          <m:r>
                            <a:rPr lang="en-US" sz="4000" i="1">
                              <a:solidFill>
                                <a:schemeClr val="accent6">
                                  <a:lumMod val="75000"/>
                                </a:schemeClr>
                              </a:solidFill>
                              <a:latin typeface="Cambria Math" panose="02040503050406030204" pitchFamily="18" charset="0"/>
                            </a:rPr>
                            <m:t>𝜏</m:t>
                          </m:r>
                        </m:e>
                        <m:sub>
                          <m:r>
                            <a:rPr lang="en-US" sz="4000" b="0" i="1" smtClean="0">
                              <a:solidFill>
                                <a:schemeClr val="accent6">
                                  <a:lumMod val="75000"/>
                                </a:schemeClr>
                              </a:solidFill>
                              <a:latin typeface="Cambria Math" panose="02040503050406030204" pitchFamily="18" charset="0"/>
                            </a:rPr>
                            <m:t>𝐵</m:t>
                          </m:r>
                          <m:r>
                            <a:rPr lang="en-US" sz="4000" i="1">
                              <a:solidFill>
                                <a:schemeClr val="accent6">
                                  <a:lumMod val="75000"/>
                                </a:schemeClr>
                              </a:solidFill>
                              <a:latin typeface="Cambria Math" panose="02040503050406030204" pitchFamily="18" charset="0"/>
                            </a:rPr>
                            <m:t>2</m:t>
                          </m:r>
                        </m:sub>
                      </m:sSub>
                      <m:r>
                        <a:rPr lang="en-US" sz="4000" i="1">
                          <a:latin typeface="Cambria Math" panose="02040503050406030204" pitchFamily="18" charset="0"/>
                        </a:rPr>
                        <m:t>=</m:t>
                      </m:r>
                      <m:rad>
                        <m:radPr>
                          <m:degHide m:val="on"/>
                          <m:ctrlPr>
                            <a:rPr lang="en-US" sz="4000" i="1">
                              <a:latin typeface="Cambria Math" panose="02040503050406030204" pitchFamily="18" charset="0"/>
                            </a:rPr>
                          </m:ctrlPr>
                        </m:radPr>
                        <m:deg/>
                        <m:e>
                          <m:r>
                            <a:rPr lang="en-US" sz="4000" i="1">
                              <a:latin typeface="Cambria Math" panose="02040503050406030204" pitchFamily="18" charset="0"/>
                            </a:rPr>
                            <m:t>5</m:t>
                          </m:r>
                        </m:e>
                      </m:rad>
                    </m:oMath>
                  </m:oMathPara>
                </a14:m>
                <a:endParaRPr lang="en-CA" sz="4000" dirty="0">
                  <a:solidFill>
                    <a:srgbClr val="9F5FCF"/>
                  </a:solidFill>
                </a:endParaRPr>
              </a:p>
            </p:txBody>
          </p:sp>
        </mc:Choice>
        <mc:Fallback xmlns="">
          <p:sp>
            <p:nvSpPr>
              <p:cNvPr id="22" name="TextBox 21">
                <a:extLst>
                  <a:ext uri="{FF2B5EF4-FFF2-40B4-BE49-F238E27FC236}">
                    <a16:creationId xmlns:a16="http://schemas.microsoft.com/office/drawing/2014/main" id="{26FB47D6-6547-45FE-B589-AA435142DA99}"/>
                  </a:ext>
                </a:extLst>
              </p:cNvPr>
              <p:cNvSpPr txBox="1">
                <a:spLocks noRot="1" noChangeAspect="1" noMove="1" noResize="1" noEditPoints="1" noAdjustHandles="1" noChangeArrowheads="1" noChangeShapeType="1" noTextEdit="1"/>
              </p:cNvSpPr>
              <p:nvPr/>
            </p:nvSpPr>
            <p:spPr>
              <a:xfrm>
                <a:off x="6915150" y="3490148"/>
                <a:ext cx="4989507" cy="2214068"/>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6B05EA7-5F1D-4A01-A0FB-984A182F7002}"/>
                  </a:ext>
                </a:extLst>
              </p:cNvPr>
              <p:cNvSpPr txBox="1"/>
              <p:nvPr/>
            </p:nvSpPr>
            <p:spPr>
              <a:xfrm>
                <a:off x="6419850" y="2620238"/>
                <a:ext cx="4271042" cy="85606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400" i="1">
                              <a:solidFill>
                                <a:schemeClr val="accent6">
                                  <a:lumMod val="50000"/>
                                </a:schemeClr>
                              </a:solidFill>
                              <a:latin typeface="Cambria Math" panose="02040503050406030204" pitchFamily="18" charset="0"/>
                            </a:rPr>
                          </m:ctrlPr>
                        </m:accPr>
                        <m:e>
                          <m:sSub>
                            <m:sSubPr>
                              <m:ctrlPr>
                                <a:rPr lang="en-US" sz="4400" i="1">
                                  <a:solidFill>
                                    <a:schemeClr val="accent6">
                                      <a:lumMod val="50000"/>
                                    </a:schemeClr>
                                  </a:solidFill>
                                  <a:latin typeface="Cambria Math" panose="02040503050406030204" pitchFamily="18" charset="0"/>
                                </a:rPr>
                              </m:ctrlPr>
                            </m:sSubPr>
                            <m:e>
                              <m:r>
                                <a:rPr lang="en-US" sz="4400" i="1">
                                  <a:solidFill>
                                    <a:schemeClr val="accent6">
                                      <a:lumMod val="50000"/>
                                    </a:schemeClr>
                                  </a:solidFill>
                                  <a:latin typeface="Cambria Math" panose="02040503050406030204" pitchFamily="18" charset="0"/>
                                </a:rPr>
                                <m:t>𝑆</m:t>
                              </m:r>
                            </m:e>
                            <m:sub>
                              <m:r>
                                <a:rPr lang="en-US" sz="4400" i="1">
                                  <a:solidFill>
                                    <a:schemeClr val="accent6">
                                      <a:lumMod val="50000"/>
                                    </a:schemeClr>
                                  </a:solidFill>
                                  <a:latin typeface="Cambria Math" panose="02040503050406030204" pitchFamily="18" charset="0"/>
                                </a:rPr>
                                <m:t>𝐵</m:t>
                              </m:r>
                              <m:r>
                                <a:rPr lang="en-US" sz="4400" i="1">
                                  <a:solidFill>
                                    <a:schemeClr val="accent6">
                                      <a:lumMod val="50000"/>
                                    </a:schemeClr>
                                  </a:solidFill>
                                  <a:latin typeface="Cambria Math" panose="02040503050406030204" pitchFamily="18" charset="0"/>
                                </a:rPr>
                                <m:t>2</m:t>
                              </m:r>
                            </m:sub>
                          </m:sSub>
                        </m:e>
                      </m:acc>
                      <m:r>
                        <a:rPr lang="en-US" sz="4400" i="1">
                          <a:latin typeface="Cambria Math" panose="02040503050406030204" pitchFamily="18" charset="0"/>
                        </a:rPr>
                        <m:t>=3</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m:oMathPara>
                </a14:m>
                <a:endParaRPr lang="en-CA" sz="4400" dirty="0">
                  <a:solidFill>
                    <a:srgbClr val="9F5FCF"/>
                  </a:solidFill>
                </a:endParaRPr>
              </a:p>
            </p:txBody>
          </p:sp>
        </mc:Choice>
        <mc:Fallback xmlns="">
          <p:sp>
            <p:nvSpPr>
              <p:cNvPr id="24" name="TextBox 23">
                <a:extLst>
                  <a:ext uri="{FF2B5EF4-FFF2-40B4-BE49-F238E27FC236}">
                    <a16:creationId xmlns:a16="http://schemas.microsoft.com/office/drawing/2014/main" id="{86B05EA7-5F1D-4A01-A0FB-984A182F7002}"/>
                  </a:ext>
                </a:extLst>
              </p:cNvPr>
              <p:cNvSpPr txBox="1">
                <a:spLocks noRot="1" noChangeAspect="1" noMove="1" noResize="1" noEditPoints="1" noAdjustHandles="1" noChangeArrowheads="1" noChangeShapeType="1" noTextEdit="1"/>
              </p:cNvSpPr>
              <p:nvPr/>
            </p:nvSpPr>
            <p:spPr>
              <a:xfrm>
                <a:off x="6419850" y="2620238"/>
                <a:ext cx="4271042" cy="856068"/>
              </a:xfrm>
              <a:prstGeom prst="rect">
                <a:avLst/>
              </a:prstGeom>
              <a:blipFill>
                <a:blip r:embed="rId12"/>
                <a:stretch>
                  <a:fillRect/>
                </a:stretch>
              </a:blipFill>
            </p:spPr>
            <p:txBody>
              <a:bodyPr/>
              <a:lstStyle/>
              <a:p>
                <a:r>
                  <a:rPr lang="en-CA">
                    <a:noFill/>
                  </a:rPr>
                  <a:t> </a:t>
                </a:r>
              </a:p>
            </p:txBody>
          </p:sp>
        </mc:Fallback>
      </mc:AlternateContent>
      <p:cxnSp>
        <p:nvCxnSpPr>
          <p:cNvPr id="25" name="Straight Connector 24">
            <a:extLst>
              <a:ext uri="{FF2B5EF4-FFF2-40B4-BE49-F238E27FC236}">
                <a16:creationId xmlns:a16="http://schemas.microsoft.com/office/drawing/2014/main" id="{81A11440-4986-4340-93C3-0312627E80C6}"/>
              </a:ext>
            </a:extLst>
          </p:cNvPr>
          <p:cNvCxnSpPr>
            <a:cxnSpLocks/>
          </p:cNvCxnSpPr>
          <p:nvPr/>
        </p:nvCxnSpPr>
        <p:spPr>
          <a:xfrm>
            <a:off x="228600" y="2491017"/>
            <a:ext cx="117348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7" name="Ink 6">
                <a:extLst>
                  <a:ext uri="{FF2B5EF4-FFF2-40B4-BE49-F238E27FC236}">
                    <a16:creationId xmlns:a16="http://schemas.microsoft.com/office/drawing/2014/main" id="{070C21C2-FEF8-4DC8-A6FB-98112AAE47CB}"/>
                  </a:ext>
                </a:extLst>
              </p14:cNvPr>
              <p14:cNvContentPartPr/>
              <p14:nvPr>
                <p:extLst>
                  <p:ext uri="{42D2F446-02D8-4167-A562-619A0277C38B}">
                    <p15:isNarration xmlns:p15="http://schemas.microsoft.com/office/powerpoint/2012/main" val="1"/>
                  </p:ext>
                </p:extLst>
              </p14:nvPr>
            </p14:nvContentPartPr>
            <p14:xfrm>
              <a:off x="2027520" y="2235600"/>
              <a:ext cx="9113040" cy="4509720"/>
            </p14:xfrm>
          </p:contentPart>
        </mc:Choice>
        <mc:Fallback xmlns="">
          <p:pic>
            <p:nvPicPr>
              <p:cNvPr id="7" name="Ink 6">
                <a:extLst>
                  <a:ext uri="{FF2B5EF4-FFF2-40B4-BE49-F238E27FC236}">
                    <a16:creationId xmlns:a16="http://schemas.microsoft.com/office/drawing/2014/main" id="{070C21C2-FEF8-4DC8-A6FB-98112AAE47CB}"/>
                  </a:ext>
                </a:extLst>
              </p:cNvPr>
              <p:cNvPicPr>
                <a:picLocks noGrp="1" noRot="1" noChangeAspect="1" noMove="1" noResize="1" noEditPoints="1" noAdjustHandles="1" noChangeArrowheads="1" noChangeShapeType="1"/>
              </p:cNvPicPr>
              <p:nvPr/>
            </p:nvPicPr>
            <p:blipFill>
              <a:blip r:embed="rId14"/>
              <a:stretch>
                <a:fillRect/>
              </a:stretch>
            </p:blipFill>
            <p:spPr>
              <a:xfrm>
                <a:off x="2018160" y="2226240"/>
                <a:ext cx="9131760" cy="4528440"/>
              </a:xfrm>
              <a:prstGeom prst="rect">
                <a:avLst/>
              </a:prstGeom>
            </p:spPr>
          </p:pic>
        </mc:Fallback>
      </mc:AlternateContent>
    </p:spTree>
    <p:custDataLst>
      <p:tags r:id="rId1"/>
    </p:custDataLst>
    <p:extLst>
      <p:ext uri="{BB962C8B-B14F-4D97-AF65-F5344CB8AC3E}">
        <p14:creationId xmlns:p14="http://schemas.microsoft.com/office/powerpoint/2010/main" val="1812364244"/>
      </p:ext>
    </p:extLst>
  </p:cSld>
  <p:clrMapOvr>
    <a:masterClrMapping/>
  </p:clrMapOvr>
  <mc:AlternateContent xmlns:mc="http://schemas.openxmlformats.org/markup-compatibility/2006" xmlns:p14="http://schemas.microsoft.com/office/powerpoint/2010/main">
    <mc:Choice Requires="p14">
      <p:transition spd="slow" p14:dur="2000" advTm="31061"/>
    </mc:Choice>
    <mc:Fallback xmlns="">
      <p:transition spd="slow" advTm="31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up)">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2" grpId="0"/>
      <p:bldP spid="16" grpId="0"/>
      <p:bldP spid="18" grpId="0"/>
      <p:bldP spid="20" grpId="0"/>
      <p:bldP spid="22"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2196-C861-40A9-87A0-367E53602793}"/>
              </a:ext>
            </a:extLst>
          </p:cNvPr>
          <p:cNvSpPr>
            <a:spLocks noGrp="1"/>
          </p:cNvSpPr>
          <p:nvPr>
            <p:ph type="title"/>
          </p:nvPr>
        </p:nvSpPr>
        <p:spPr>
          <a:xfrm>
            <a:off x="4960989" y="0"/>
            <a:ext cx="3629465" cy="858129"/>
          </a:xfrm>
        </p:spPr>
        <p:txBody>
          <a:bodyPr/>
          <a:lstStyle/>
          <a:p>
            <a:r>
              <a:rPr lang="en-US" b="1" dirty="0"/>
              <a:t>Twin Paradox </a:t>
            </a:r>
            <a:endParaRPr lang="en-CA" b="1"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A77BA50-5EC1-4F70-A824-6AF4B317AB9B}"/>
                  </a:ext>
                </a:extLst>
              </p:cNvPr>
              <p:cNvSpPr txBox="1"/>
              <p:nvPr/>
            </p:nvSpPr>
            <p:spPr>
              <a:xfrm>
                <a:off x="5283330" y="790073"/>
                <a:ext cx="3521612" cy="19670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3600" b="0" i="1" smtClean="0">
                              <a:solidFill>
                                <a:srgbClr val="9F5FCF"/>
                              </a:solidFill>
                              <a:latin typeface="Cambria Math" panose="02040503050406030204" pitchFamily="18" charset="0"/>
                            </a:rPr>
                          </m:ctrlPr>
                        </m:accPr>
                        <m:e>
                          <m:sSub>
                            <m:sSubPr>
                              <m:ctrlPr>
                                <a:rPr lang="en-US" sz="3600" b="0" i="1" smtClean="0">
                                  <a:solidFill>
                                    <a:srgbClr val="9F5FCF"/>
                                  </a:solidFill>
                                  <a:latin typeface="Cambria Math" panose="02040503050406030204" pitchFamily="18" charset="0"/>
                                </a:rPr>
                              </m:ctrlPr>
                            </m:sSubPr>
                            <m:e>
                              <m:r>
                                <a:rPr lang="en-US" sz="3600" b="0" i="1" smtClean="0">
                                  <a:solidFill>
                                    <a:srgbClr val="9F5FCF"/>
                                  </a:solidFill>
                                  <a:latin typeface="Cambria Math" panose="02040503050406030204" pitchFamily="18" charset="0"/>
                                </a:rPr>
                                <m:t>𝑆</m:t>
                              </m:r>
                            </m:e>
                            <m:sub>
                              <m:r>
                                <a:rPr lang="en-US" sz="3600" b="0" i="1" smtClean="0">
                                  <a:solidFill>
                                    <a:srgbClr val="9F5FCF"/>
                                  </a:solidFill>
                                  <a:latin typeface="Cambria Math" panose="02040503050406030204" pitchFamily="18" charset="0"/>
                                </a:rPr>
                                <m:t>𝐴</m:t>
                              </m:r>
                            </m:sub>
                          </m:sSub>
                        </m:e>
                      </m:acc>
                      <m:r>
                        <a:rPr lang="en-US" sz="3600" b="0" i="1" smtClean="0">
                          <a:solidFill>
                            <a:schemeClr val="tx1"/>
                          </a:solidFill>
                          <a:latin typeface="Cambria Math" panose="02040503050406030204" pitchFamily="18" charset="0"/>
                        </a:rPr>
                        <m:t>=6</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+0</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m:oMathPara>
                </a14:m>
                <a:endParaRPr lang="en-US" sz="3600" i="1" dirty="0">
                  <a:solidFill>
                    <a:srgbClr val="00B05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3600" i="1" smtClean="0">
                              <a:solidFill>
                                <a:srgbClr val="00B050"/>
                              </a:solidFill>
                              <a:latin typeface="Cambria Math" panose="02040503050406030204" pitchFamily="18" charset="0"/>
                            </a:rPr>
                          </m:ctrlPr>
                        </m:accPr>
                        <m:e>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𝑆</m:t>
                              </m:r>
                            </m:e>
                            <m:sub>
                              <m:r>
                                <a:rPr lang="en-US" sz="3600" i="1">
                                  <a:solidFill>
                                    <a:srgbClr val="00B050"/>
                                  </a:solidFill>
                                  <a:latin typeface="Cambria Math" panose="02040503050406030204" pitchFamily="18" charset="0"/>
                                </a:rPr>
                                <m:t>𝐵</m:t>
                              </m:r>
                              <m:r>
                                <a:rPr lang="en-US" sz="3600" i="1">
                                  <a:solidFill>
                                    <a:srgbClr val="00B050"/>
                                  </a:solidFill>
                                  <a:latin typeface="Cambria Math" panose="02040503050406030204" pitchFamily="18" charset="0"/>
                                </a:rPr>
                                <m:t>1</m:t>
                              </m:r>
                            </m:sub>
                          </m:sSub>
                        </m:e>
                      </m:acc>
                      <m:r>
                        <a:rPr lang="en-US" sz="3600" b="0" i="1" smtClean="0">
                          <a:solidFill>
                            <a:schemeClr val="tx1"/>
                          </a:solidFill>
                          <a:latin typeface="Cambria Math" panose="02040503050406030204" pitchFamily="18" charset="0"/>
                        </a:rPr>
                        <m:t>=3</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+2</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m:oMathPara>
                </a14:m>
                <a:endParaRPr lang="en-CA" sz="3600" dirty="0">
                  <a:solidFill>
                    <a:srgbClr val="9F5FCF"/>
                  </a:solidFill>
                </a:endParaRPr>
              </a:p>
              <a:p>
                <a:pPr/>
                <a14:m>
                  <m:oMathPara xmlns:m="http://schemas.openxmlformats.org/officeDocument/2006/math">
                    <m:oMathParaPr>
                      <m:jc m:val="left"/>
                    </m:oMathParaPr>
                    <m:oMath xmlns:m="http://schemas.openxmlformats.org/officeDocument/2006/math">
                      <m:acc>
                        <m:accPr>
                          <m:chr m:val="⃗"/>
                          <m:ctrlPr>
                            <a:rPr lang="en-US" sz="3600" i="1">
                              <a:solidFill>
                                <a:schemeClr val="accent6">
                                  <a:lumMod val="50000"/>
                                </a:schemeClr>
                              </a:solidFill>
                              <a:latin typeface="Cambria Math" panose="02040503050406030204" pitchFamily="18" charset="0"/>
                            </a:rPr>
                          </m:ctrlPr>
                        </m:accPr>
                        <m:e>
                          <m:sSub>
                            <m:sSubPr>
                              <m:ctrlPr>
                                <a:rPr lang="en-US" sz="3600" i="1">
                                  <a:solidFill>
                                    <a:schemeClr val="accent6">
                                      <a:lumMod val="50000"/>
                                    </a:schemeClr>
                                  </a:solidFill>
                                  <a:latin typeface="Cambria Math" panose="02040503050406030204" pitchFamily="18" charset="0"/>
                                </a:rPr>
                              </m:ctrlPr>
                            </m:sSubPr>
                            <m:e>
                              <m:r>
                                <a:rPr lang="en-US" sz="3600" i="1">
                                  <a:solidFill>
                                    <a:schemeClr val="accent6">
                                      <a:lumMod val="50000"/>
                                    </a:schemeClr>
                                  </a:solidFill>
                                  <a:latin typeface="Cambria Math" panose="02040503050406030204" pitchFamily="18" charset="0"/>
                                </a:rPr>
                                <m:t>𝑆</m:t>
                              </m:r>
                            </m:e>
                            <m:sub>
                              <m:r>
                                <a:rPr lang="en-US" sz="3600" i="1">
                                  <a:solidFill>
                                    <a:schemeClr val="accent6">
                                      <a:lumMod val="50000"/>
                                    </a:schemeClr>
                                  </a:solidFill>
                                  <a:latin typeface="Cambria Math" panose="02040503050406030204" pitchFamily="18" charset="0"/>
                                </a:rPr>
                                <m:t>𝐵</m:t>
                              </m:r>
                              <m:r>
                                <a:rPr lang="en-US" sz="3600" i="1">
                                  <a:solidFill>
                                    <a:schemeClr val="accent6">
                                      <a:lumMod val="50000"/>
                                    </a:schemeClr>
                                  </a:solidFill>
                                  <a:latin typeface="Cambria Math" panose="02040503050406030204" pitchFamily="18" charset="0"/>
                                </a:rPr>
                                <m:t>2</m:t>
                              </m:r>
                            </m:sub>
                          </m:sSub>
                        </m:e>
                      </m:acc>
                      <m:r>
                        <a:rPr lang="en-US" sz="3600" b="0" i="1" smtClean="0">
                          <a:solidFill>
                            <a:schemeClr val="tx1"/>
                          </a:solidFill>
                          <a:latin typeface="Cambria Math" panose="02040503050406030204" pitchFamily="18" charset="0"/>
                        </a:rPr>
                        <m:t>=3</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−2</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m:oMathPara>
                </a14:m>
                <a:endParaRPr lang="en-CA" sz="3600" dirty="0">
                  <a:solidFill>
                    <a:srgbClr val="9F5FCF"/>
                  </a:solidFill>
                </a:endParaRPr>
              </a:p>
            </p:txBody>
          </p:sp>
        </mc:Choice>
        <mc:Fallback xmlns="">
          <p:sp>
            <p:nvSpPr>
              <p:cNvPr id="59" name="TextBox 58">
                <a:extLst>
                  <a:ext uri="{FF2B5EF4-FFF2-40B4-BE49-F238E27FC236}">
                    <a16:creationId xmlns:a16="http://schemas.microsoft.com/office/drawing/2014/main" id="{3A77BA50-5EC1-4F70-A824-6AF4B317AB9B}"/>
                  </a:ext>
                </a:extLst>
              </p:cNvPr>
              <p:cNvSpPr txBox="1">
                <a:spLocks noRot="1" noChangeAspect="1" noMove="1" noResize="1" noEditPoints="1" noAdjustHandles="1" noChangeArrowheads="1" noChangeShapeType="1" noTextEdit="1"/>
              </p:cNvSpPr>
              <p:nvPr/>
            </p:nvSpPr>
            <p:spPr>
              <a:xfrm>
                <a:off x="5283330" y="790073"/>
                <a:ext cx="3521612" cy="1967077"/>
              </a:xfrm>
              <a:prstGeom prst="rect">
                <a:avLst/>
              </a:prstGeom>
              <a:blipFill>
                <a:blip r:embed="rId8"/>
                <a:stretch>
                  <a:fillRect/>
                </a:stretch>
              </a:blipFill>
            </p:spPr>
            <p:txBody>
              <a:bodyPr/>
              <a:lstStyle/>
              <a:p>
                <a:r>
                  <a:rPr lang="en-CA">
                    <a:noFill/>
                  </a:rPr>
                  <a:t> </a:t>
                </a:r>
              </a:p>
            </p:txBody>
          </p:sp>
        </mc:Fallback>
      </mc:AlternateContent>
      <p:grpSp>
        <p:nvGrpSpPr>
          <p:cNvPr id="21" name="Group 20">
            <a:extLst>
              <a:ext uri="{FF2B5EF4-FFF2-40B4-BE49-F238E27FC236}">
                <a16:creationId xmlns:a16="http://schemas.microsoft.com/office/drawing/2014/main" id="{5591FCE5-AAE9-4FFA-9744-FB4DF449259C}"/>
              </a:ext>
            </a:extLst>
          </p:cNvPr>
          <p:cNvGrpSpPr/>
          <p:nvPr/>
        </p:nvGrpSpPr>
        <p:grpSpPr>
          <a:xfrm>
            <a:off x="95250" y="-118440"/>
            <a:ext cx="5045261" cy="6870934"/>
            <a:chOff x="95250" y="-118440"/>
            <a:chExt cx="5045261" cy="6870934"/>
          </a:xfrm>
        </p:grpSpPr>
        <p:grpSp>
          <p:nvGrpSpPr>
            <p:cNvPr id="23" name="Group 22">
              <a:extLst>
                <a:ext uri="{FF2B5EF4-FFF2-40B4-BE49-F238E27FC236}">
                  <a16:creationId xmlns:a16="http://schemas.microsoft.com/office/drawing/2014/main" id="{35412C78-A9E4-47E7-9240-5A503A5D6A20}"/>
                </a:ext>
              </a:extLst>
            </p:cNvPr>
            <p:cNvGrpSpPr/>
            <p:nvPr/>
          </p:nvGrpSpPr>
          <p:grpSpPr>
            <a:xfrm>
              <a:off x="95250" y="-118440"/>
              <a:ext cx="4903871" cy="6870934"/>
              <a:chOff x="2852150" y="191049"/>
              <a:chExt cx="4903871" cy="6870934"/>
            </a:xfrm>
          </p:grpSpPr>
          <p:pic>
            <p:nvPicPr>
              <p:cNvPr id="8" name="Picture 7">
                <a:extLst>
                  <a:ext uri="{FF2B5EF4-FFF2-40B4-BE49-F238E27FC236}">
                    <a16:creationId xmlns:a16="http://schemas.microsoft.com/office/drawing/2014/main" id="{55CCACDF-42C7-4DFE-AA6B-2C13532DE378}"/>
                  </a:ext>
                </a:extLst>
              </p:cNvPr>
              <p:cNvPicPr>
                <a:picLocks noChangeAspect="1"/>
              </p:cNvPicPr>
              <p:nvPr/>
            </p:nvPicPr>
            <p:blipFill rotWithShape="1">
              <a:blip r:embed="rId9"/>
              <a:srcRect l="13455" t="5535" r="48554" b="6728"/>
              <a:stretch/>
            </p:blipFill>
            <p:spPr>
              <a:xfrm>
                <a:off x="2852150" y="704850"/>
                <a:ext cx="4758318" cy="6153150"/>
              </a:xfrm>
              <a:prstGeom prst="rect">
                <a:avLst/>
              </a:prstGeom>
            </p:spPr>
          </p:pic>
          <p:grpSp>
            <p:nvGrpSpPr>
              <p:cNvPr id="22" name="Group 21">
                <a:extLst>
                  <a:ext uri="{FF2B5EF4-FFF2-40B4-BE49-F238E27FC236}">
                    <a16:creationId xmlns:a16="http://schemas.microsoft.com/office/drawing/2014/main" id="{1D3EB78E-01EF-425C-85EC-A441D001B0CF}"/>
                  </a:ext>
                </a:extLst>
              </p:cNvPr>
              <p:cNvGrpSpPr/>
              <p:nvPr/>
            </p:nvGrpSpPr>
            <p:grpSpPr>
              <a:xfrm>
                <a:off x="3004550" y="191049"/>
                <a:ext cx="4751471" cy="6870934"/>
                <a:chOff x="3004550" y="-2664693"/>
                <a:chExt cx="4751471" cy="6870934"/>
              </a:xfrm>
            </p:grpSpPr>
            <p:cxnSp>
              <p:nvCxnSpPr>
                <p:cNvPr id="12" name="Straight Arrow Connector 11">
                  <a:extLst>
                    <a:ext uri="{FF2B5EF4-FFF2-40B4-BE49-F238E27FC236}">
                      <a16:creationId xmlns:a16="http://schemas.microsoft.com/office/drawing/2014/main" id="{DB00D833-62D9-473D-8D0D-AA004C3A56E3}"/>
                    </a:ext>
                  </a:extLst>
                </p:cNvPr>
                <p:cNvCxnSpPr>
                  <a:cxnSpLocks/>
                </p:cNvCxnSpPr>
                <p:nvPr/>
              </p:nvCxnSpPr>
              <p:spPr>
                <a:xfrm>
                  <a:off x="3004550" y="3790797"/>
                  <a:ext cx="475147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F64A11F-1C29-4483-A8EA-B95FCF179026}"/>
                    </a:ext>
                  </a:extLst>
                </p:cNvPr>
                <p:cNvCxnSpPr>
                  <a:cxnSpLocks/>
                </p:cNvCxnSpPr>
                <p:nvPr/>
              </p:nvCxnSpPr>
              <p:spPr>
                <a:xfrm flipV="1">
                  <a:off x="4619483" y="-2082019"/>
                  <a:ext cx="0" cy="628826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4E24CE-E4D2-40FA-93E9-1269187C7A56}"/>
                        </a:ext>
                      </a:extLst>
                    </p:cNvPr>
                    <p:cNvSpPr txBox="1"/>
                    <p:nvPr/>
                  </p:nvSpPr>
                  <p:spPr>
                    <a:xfrm>
                      <a:off x="6999944" y="3057539"/>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14" name="TextBox 13">
                      <a:extLst>
                        <a:ext uri="{FF2B5EF4-FFF2-40B4-BE49-F238E27FC236}">
                          <a16:creationId xmlns:a16="http://schemas.microsoft.com/office/drawing/2014/main" id="{594E24CE-E4D2-40FA-93E9-1269187C7A56}"/>
                        </a:ext>
                      </a:extLst>
                    </p:cNvPr>
                    <p:cNvSpPr txBox="1">
                      <a:spLocks noRot="1" noChangeAspect="1" noMove="1" noResize="1" noEditPoints="1" noAdjustHandles="1" noChangeArrowheads="1" noChangeShapeType="1" noTextEdit="1"/>
                    </p:cNvSpPr>
                    <p:nvPr/>
                  </p:nvSpPr>
                  <p:spPr>
                    <a:xfrm>
                      <a:off x="6999944" y="3057539"/>
                      <a:ext cx="588110" cy="70788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0A1BD58-2E70-4424-9252-CE683C3C4B42}"/>
                        </a:ext>
                      </a:extLst>
                    </p:cNvPr>
                    <p:cNvSpPr txBox="1"/>
                    <p:nvPr/>
                  </p:nvSpPr>
                  <p:spPr>
                    <a:xfrm>
                      <a:off x="4286214" y="-2664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5" name="TextBox 14">
                      <a:extLst>
                        <a:ext uri="{FF2B5EF4-FFF2-40B4-BE49-F238E27FC236}">
                          <a16:creationId xmlns:a16="http://schemas.microsoft.com/office/drawing/2014/main" id="{20A1BD58-2E70-4424-9252-CE683C3C4B42}"/>
                        </a:ext>
                      </a:extLst>
                    </p:cNvPr>
                    <p:cNvSpPr txBox="1">
                      <a:spLocks noRot="1" noChangeAspect="1" noMove="1" noResize="1" noEditPoints="1" noAdjustHandles="1" noChangeArrowheads="1" noChangeShapeType="1" noTextEdit="1"/>
                    </p:cNvSpPr>
                    <p:nvPr/>
                  </p:nvSpPr>
                  <p:spPr>
                    <a:xfrm>
                      <a:off x="4286214" y="-2664693"/>
                      <a:ext cx="750205" cy="707886"/>
                    </a:xfrm>
                    <a:prstGeom prst="rect">
                      <a:avLst/>
                    </a:prstGeom>
                    <a:blipFill>
                      <a:blip r:embed="rId4"/>
                      <a:stretch>
                        <a:fillRect/>
                      </a:stretch>
                    </a:blipFill>
                  </p:spPr>
                  <p:txBody>
                    <a:bodyPr/>
                    <a:lstStyle/>
                    <a:p>
                      <a:r>
                        <a:rPr lang="en-CA">
                          <a:noFill/>
                        </a:rPr>
                        <a:t> </a:t>
                      </a:r>
                    </a:p>
                  </p:txBody>
                </p:sp>
              </mc:Fallback>
            </mc:AlternateContent>
          </p:grpSp>
        </p:grpSp>
        <p:cxnSp>
          <p:nvCxnSpPr>
            <p:cNvPr id="26" name="Straight Connector 25">
              <a:extLst>
                <a:ext uri="{FF2B5EF4-FFF2-40B4-BE49-F238E27FC236}">
                  <a16:creationId xmlns:a16="http://schemas.microsoft.com/office/drawing/2014/main" id="{C8325BDB-1E7C-4341-B8F5-D711AFDC8F12}"/>
                </a:ext>
              </a:extLst>
            </p:cNvPr>
            <p:cNvCxnSpPr>
              <a:cxnSpLocks/>
            </p:cNvCxnSpPr>
            <p:nvPr/>
          </p:nvCxnSpPr>
          <p:spPr>
            <a:xfrm flipV="1">
              <a:off x="1871371" y="3474720"/>
              <a:ext cx="1913347" cy="2855743"/>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9D2E63-3697-4EE8-86E7-E769B7CF8686}"/>
                </a:ext>
              </a:extLst>
            </p:cNvPr>
            <p:cNvCxnSpPr>
              <a:cxnSpLocks/>
            </p:cNvCxnSpPr>
            <p:nvPr/>
          </p:nvCxnSpPr>
          <p:spPr>
            <a:xfrm flipH="1" flipV="1">
              <a:off x="1885439" y="661182"/>
              <a:ext cx="1871003" cy="2855742"/>
            </a:xfrm>
            <a:prstGeom prst="line">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9D2A16-5B53-4702-AF41-2848F632023A}"/>
                </a:ext>
              </a:extLst>
            </p:cNvPr>
            <p:cNvCxnSpPr>
              <a:cxnSpLocks/>
            </p:cNvCxnSpPr>
            <p:nvPr/>
          </p:nvCxnSpPr>
          <p:spPr>
            <a:xfrm flipV="1">
              <a:off x="1784620" y="478302"/>
              <a:ext cx="0" cy="5838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9F70FB-FDEF-4F1A-9137-C3A0D4C5468F}"/>
                    </a:ext>
                  </a:extLst>
                </p:cNvPr>
                <p:cNvSpPr txBox="1"/>
                <p:nvPr/>
              </p:nvSpPr>
              <p:spPr>
                <a:xfrm>
                  <a:off x="660085" y="2744080"/>
                  <a:ext cx="1012520"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9F5FCF"/>
                                </a:solidFill>
                                <a:latin typeface="Cambria Math" panose="02040503050406030204" pitchFamily="18" charset="0"/>
                              </a:rPr>
                            </m:ctrlPr>
                          </m:accPr>
                          <m:e>
                            <m:sSub>
                              <m:sSubPr>
                                <m:ctrlPr>
                                  <a:rPr lang="en-US" sz="5400" b="0" i="1" smtClean="0">
                                    <a:solidFill>
                                      <a:srgbClr val="9F5FCF"/>
                                    </a:solidFill>
                                    <a:latin typeface="Cambria Math" panose="02040503050406030204" pitchFamily="18" charset="0"/>
                                  </a:rPr>
                                </m:ctrlPr>
                              </m:sSubPr>
                              <m:e>
                                <m:r>
                                  <a:rPr lang="en-US" sz="5400" b="0" i="1" smtClean="0">
                                    <a:solidFill>
                                      <a:srgbClr val="9F5FCF"/>
                                    </a:solidFill>
                                    <a:latin typeface="Cambria Math" panose="02040503050406030204" pitchFamily="18" charset="0"/>
                                  </a:rPr>
                                  <m:t>𝑆</m:t>
                                </m:r>
                              </m:e>
                              <m:sub>
                                <m:r>
                                  <a:rPr lang="en-US" sz="5400" b="0" i="1" smtClean="0">
                                    <a:solidFill>
                                      <a:srgbClr val="9F5FCF"/>
                                    </a:solidFill>
                                    <a:latin typeface="Cambria Math" panose="02040503050406030204" pitchFamily="18" charset="0"/>
                                  </a:rPr>
                                  <m:t>𝐴</m:t>
                                </m:r>
                              </m:sub>
                            </m:sSub>
                          </m:e>
                        </m:acc>
                      </m:oMath>
                    </m:oMathPara>
                  </a14:m>
                  <a:endParaRPr lang="en-CA" sz="5400" dirty="0">
                    <a:solidFill>
                      <a:srgbClr val="9F5FCF"/>
                    </a:solidFill>
                  </a:endParaRPr>
                </a:p>
              </p:txBody>
            </p:sp>
          </mc:Choice>
          <mc:Fallback xmlns="">
            <p:sp>
              <p:nvSpPr>
                <p:cNvPr id="37" name="TextBox 36">
                  <a:extLst>
                    <a:ext uri="{FF2B5EF4-FFF2-40B4-BE49-F238E27FC236}">
                      <a16:creationId xmlns:a16="http://schemas.microsoft.com/office/drawing/2014/main" id="{1F9F70FB-FDEF-4F1A-9137-C3A0D4C5468F}"/>
                    </a:ext>
                  </a:extLst>
                </p:cNvPr>
                <p:cNvSpPr txBox="1">
                  <a:spLocks noRot="1" noChangeAspect="1" noMove="1" noResize="1" noEditPoints="1" noAdjustHandles="1" noChangeArrowheads="1" noChangeShapeType="1" noTextEdit="1"/>
                </p:cNvSpPr>
                <p:nvPr/>
              </p:nvSpPr>
              <p:spPr>
                <a:xfrm>
                  <a:off x="660085" y="2744080"/>
                  <a:ext cx="1012520" cy="1029641"/>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045CA42-7CFA-4E8E-868D-5C389D5CC056}"/>
                    </a:ext>
                  </a:extLst>
                </p:cNvPr>
                <p:cNvSpPr txBox="1"/>
                <p:nvPr/>
              </p:nvSpPr>
              <p:spPr>
                <a:xfrm>
                  <a:off x="3078849" y="4457114"/>
                  <a:ext cx="1341906"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00B050"/>
                                </a:solidFill>
                                <a:latin typeface="Cambria Math" panose="02040503050406030204" pitchFamily="18" charset="0"/>
                              </a:rPr>
                            </m:ctrlPr>
                          </m:accPr>
                          <m:e>
                            <m:sSub>
                              <m:sSubPr>
                                <m:ctrlPr>
                                  <a:rPr lang="en-US" sz="5400" b="0" i="1" smtClean="0">
                                    <a:solidFill>
                                      <a:srgbClr val="00B050"/>
                                    </a:solidFill>
                                    <a:latin typeface="Cambria Math" panose="02040503050406030204" pitchFamily="18" charset="0"/>
                                  </a:rPr>
                                </m:ctrlPr>
                              </m:sSubPr>
                              <m:e>
                                <m:r>
                                  <a:rPr lang="en-US" sz="5400" b="0" i="1" smtClean="0">
                                    <a:solidFill>
                                      <a:srgbClr val="00B050"/>
                                    </a:solidFill>
                                    <a:latin typeface="Cambria Math" panose="02040503050406030204" pitchFamily="18" charset="0"/>
                                  </a:rPr>
                                  <m:t>𝑆</m:t>
                                </m:r>
                              </m:e>
                              <m:sub>
                                <m:r>
                                  <a:rPr lang="en-US" sz="5400" b="0" i="1" smtClean="0">
                                    <a:solidFill>
                                      <a:srgbClr val="00B050"/>
                                    </a:solidFill>
                                    <a:latin typeface="Cambria Math" panose="02040503050406030204" pitchFamily="18" charset="0"/>
                                  </a:rPr>
                                  <m:t>𝐵</m:t>
                                </m:r>
                                <m:r>
                                  <a:rPr lang="en-US" sz="5400" b="0" i="1" smtClean="0">
                                    <a:solidFill>
                                      <a:srgbClr val="00B050"/>
                                    </a:solidFill>
                                    <a:latin typeface="Cambria Math" panose="02040503050406030204" pitchFamily="18" charset="0"/>
                                  </a:rPr>
                                  <m:t>1</m:t>
                                </m:r>
                              </m:sub>
                            </m:sSub>
                          </m:e>
                        </m:acc>
                      </m:oMath>
                    </m:oMathPara>
                  </a14:m>
                  <a:endParaRPr lang="en-CA" sz="5400" dirty="0">
                    <a:solidFill>
                      <a:srgbClr val="00B050"/>
                    </a:solidFill>
                  </a:endParaRPr>
                </a:p>
              </p:txBody>
            </p:sp>
          </mc:Choice>
          <mc:Fallback xmlns="">
            <p:sp>
              <p:nvSpPr>
                <p:cNvPr id="39" name="TextBox 38">
                  <a:extLst>
                    <a:ext uri="{FF2B5EF4-FFF2-40B4-BE49-F238E27FC236}">
                      <a16:creationId xmlns:a16="http://schemas.microsoft.com/office/drawing/2014/main" id="{A045CA42-7CFA-4E8E-868D-5C389D5CC056}"/>
                    </a:ext>
                  </a:extLst>
                </p:cNvPr>
                <p:cNvSpPr txBox="1">
                  <a:spLocks noRot="1" noChangeAspect="1" noMove="1" noResize="1" noEditPoints="1" noAdjustHandles="1" noChangeArrowheads="1" noChangeShapeType="1" noTextEdit="1"/>
                </p:cNvSpPr>
                <p:nvPr/>
              </p:nvSpPr>
              <p:spPr>
                <a:xfrm>
                  <a:off x="3078849" y="4457114"/>
                  <a:ext cx="1341906" cy="1029641"/>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483BFCE-D326-424A-A2C3-BB2F769624E1}"/>
                    </a:ext>
                  </a:extLst>
                </p:cNvPr>
                <p:cNvSpPr txBox="1"/>
                <p:nvPr/>
              </p:nvSpPr>
              <p:spPr>
                <a:xfrm>
                  <a:off x="1917091" y="2507859"/>
                  <a:ext cx="1341906"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chemeClr val="accent6">
                                    <a:lumMod val="50000"/>
                                  </a:schemeClr>
                                </a:solidFill>
                                <a:latin typeface="Cambria Math" panose="02040503050406030204" pitchFamily="18" charset="0"/>
                              </a:rPr>
                            </m:ctrlPr>
                          </m:accPr>
                          <m:e>
                            <m:sSub>
                              <m:sSubPr>
                                <m:ctrlPr>
                                  <a:rPr lang="en-US" sz="5400" b="0" i="1" smtClean="0">
                                    <a:solidFill>
                                      <a:schemeClr val="accent6">
                                        <a:lumMod val="50000"/>
                                      </a:schemeClr>
                                    </a:solidFill>
                                    <a:latin typeface="Cambria Math" panose="02040503050406030204" pitchFamily="18" charset="0"/>
                                  </a:rPr>
                                </m:ctrlPr>
                              </m:sSubPr>
                              <m:e>
                                <m:r>
                                  <a:rPr lang="en-US" sz="5400" b="0" i="1" smtClean="0">
                                    <a:solidFill>
                                      <a:schemeClr val="accent6">
                                        <a:lumMod val="50000"/>
                                      </a:schemeClr>
                                    </a:solidFill>
                                    <a:latin typeface="Cambria Math" panose="02040503050406030204" pitchFamily="18" charset="0"/>
                                  </a:rPr>
                                  <m:t>𝑆</m:t>
                                </m:r>
                              </m:e>
                              <m:sub>
                                <m:r>
                                  <a:rPr lang="en-US" sz="5400" b="0" i="1" smtClean="0">
                                    <a:solidFill>
                                      <a:schemeClr val="accent6">
                                        <a:lumMod val="50000"/>
                                      </a:schemeClr>
                                    </a:solidFill>
                                    <a:latin typeface="Cambria Math" panose="02040503050406030204" pitchFamily="18" charset="0"/>
                                  </a:rPr>
                                  <m:t>𝐵</m:t>
                                </m:r>
                                <m:r>
                                  <a:rPr lang="en-US" sz="5400" b="0" i="1" smtClean="0">
                                    <a:solidFill>
                                      <a:schemeClr val="accent6">
                                        <a:lumMod val="50000"/>
                                      </a:schemeClr>
                                    </a:solidFill>
                                    <a:latin typeface="Cambria Math" panose="02040503050406030204" pitchFamily="18" charset="0"/>
                                  </a:rPr>
                                  <m:t>2</m:t>
                                </m:r>
                              </m:sub>
                            </m:sSub>
                          </m:e>
                        </m:acc>
                      </m:oMath>
                    </m:oMathPara>
                  </a14:m>
                  <a:endParaRPr lang="en-CA" sz="5400" dirty="0">
                    <a:solidFill>
                      <a:schemeClr val="accent6">
                        <a:lumMod val="50000"/>
                      </a:schemeClr>
                    </a:solidFill>
                  </a:endParaRPr>
                </a:p>
              </p:txBody>
            </p:sp>
          </mc:Choice>
          <mc:Fallback xmlns="">
            <p:sp>
              <p:nvSpPr>
                <p:cNvPr id="41" name="TextBox 40">
                  <a:extLst>
                    <a:ext uri="{FF2B5EF4-FFF2-40B4-BE49-F238E27FC236}">
                      <a16:creationId xmlns:a16="http://schemas.microsoft.com/office/drawing/2014/main" id="{8483BFCE-D326-424A-A2C3-BB2F769624E1}"/>
                    </a:ext>
                  </a:extLst>
                </p:cNvPr>
                <p:cNvSpPr txBox="1">
                  <a:spLocks noRot="1" noChangeAspect="1" noMove="1" noResize="1" noEditPoints="1" noAdjustHandles="1" noChangeArrowheads="1" noChangeShapeType="1" noTextEdit="1"/>
                </p:cNvSpPr>
                <p:nvPr/>
              </p:nvSpPr>
              <p:spPr>
                <a:xfrm>
                  <a:off x="1917091" y="2507859"/>
                  <a:ext cx="1341906" cy="1029641"/>
                </a:xfrm>
                <a:prstGeom prst="rect">
                  <a:avLst/>
                </a:prstGeom>
                <a:blipFill>
                  <a:blip r:embed="rId13"/>
                  <a:stretch>
                    <a:fillRect/>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CF9EA1A7-E3DD-428B-9E70-90C2F74A2EF0}"/>
                </a:ext>
              </a:extLst>
            </p:cNvPr>
            <p:cNvGrpSpPr/>
            <p:nvPr/>
          </p:nvGrpSpPr>
          <p:grpSpPr>
            <a:xfrm>
              <a:off x="3848100" y="2705968"/>
              <a:ext cx="1292411" cy="1402561"/>
              <a:chOff x="-2397310" y="3886200"/>
              <a:chExt cx="1784721" cy="1936830"/>
            </a:xfrm>
          </p:grpSpPr>
          <p:pic>
            <p:nvPicPr>
              <p:cNvPr id="1030" name="Picture 6" descr="BBC ALBA - Calum Clachair: Gleann na Grèine/Bob the Builder: Project Fix  It, Series 1, Robaidh 's an Rathad Ùr (Roley's New Friend)">
                <a:extLst>
                  <a:ext uri="{FF2B5EF4-FFF2-40B4-BE49-F238E27FC236}">
                    <a16:creationId xmlns:a16="http://schemas.microsoft.com/office/drawing/2014/main" id="{ADE400EA-57AA-4E3C-8A3C-A6745684F62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cket, Star, Moon, Space Travel, Space, Research">
                <a:extLst>
                  <a:ext uri="{FF2B5EF4-FFF2-40B4-BE49-F238E27FC236}">
                    <a16:creationId xmlns:a16="http://schemas.microsoft.com/office/drawing/2014/main" id="{65AFDA05-1144-42CE-B128-C1154F895AF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04CCAEFF-145C-4BAB-998D-F834ADBE065D}"/>
                </a:ext>
              </a:extLst>
            </p:cNvPr>
            <p:cNvGrpSpPr/>
            <p:nvPr/>
          </p:nvGrpSpPr>
          <p:grpSpPr>
            <a:xfrm>
              <a:off x="259821" y="3886200"/>
              <a:ext cx="1283229" cy="1676400"/>
              <a:chOff x="641507" y="4972916"/>
              <a:chExt cx="1720693" cy="2247900"/>
            </a:xfrm>
          </p:grpSpPr>
          <p:pic>
            <p:nvPicPr>
              <p:cNvPr id="1028" name="Picture 4" descr="Girl, Child, Alice In Wonderland, Miss, Missy">
                <a:extLst>
                  <a:ext uri="{FF2B5EF4-FFF2-40B4-BE49-F238E27FC236}">
                    <a16:creationId xmlns:a16="http://schemas.microsoft.com/office/drawing/2014/main" id="{A8A54A1A-6175-40F0-9550-E9D9B3D87D5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641507" y="4972916"/>
                <a:ext cx="1015842" cy="15049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orld, Earth, Globe, Sphere, Planet, Earth Globe, Blue">
                <a:extLst>
                  <a:ext uri="{FF2B5EF4-FFF2-40B4-BE49-F238E27FC236}">
                    <a16:creationId xmlns:a16="http://schemas.microsoft.com/office/drawing/2014/main" id="{F656253F-D983-416A-A4E7-0C9D6BB01AD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0601" y="5849216"/>
                <a:ext cx="1371599" cy="1371600"/>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7BCEE6B-41FB-47B8-A599-FAF3526AF0AE}"/>
                  </a:ext>
                </a:extLst>
              </p:cNvPr>
              <p:cNvSpPr txBox="1"/>
              <p:nvPr/>
            </p:nvSpPr>
            <p:spPr>
              <a:xfrm>
                <a:off x="8849980" y="876342"/>
                <a:ext cx="2332370"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m:t>
                      </m:r>
                      <m:r>
                        <a:rPr lang="en-US" sz="3600" i="1" smtClean="0">
                          <a:latin typeface="Cambria Math" panose="02040503050406030204" pitchFamily="18" charset="0"/>
                        </a:rPr>
                        <m:t>𝑐</m:t>
                      </m:r>
                      <m:sSub>
                        <m:sSubPr>
                          <m:ctrlPr>
                            <a:rPr lang="en-US" sz="3600" i="1" smtClean="0">
                              <a:solidFill>
                                <a:srgbClr val="9F5FCF"/>
                              </a:solidFill>
                              <a:latin typeface="Cambria Math" panose="02040503050406030204" pitchFamily="18" charset="0"/>
                            </a:rPr>
                          </m:ctrlPr>
                        </m:sSubPr>
                        <m:e>
                          <m:r>
                            <a:rPr lang="en-US" sz="3600" i="1">
                              <a:solidFill>
                                <a:srgbClr val="9F5FCF"/>
                              </a:solidFill>
                              <a:latin typeface="Cambria Math" panose="02040503050406030204" pitchFamily="18" charset="0"/>
                            </a:rPr>
                            <m:t>𝜏</m:t>
                          </m:r>
                        </m:e>
                        <m:sub>
                          <m:r>
                            <a:rPr lang="en-US" sz="3600" b="0" i="1" smtClean="0">
                              <a:solidFill>
                                <a:srgbClr val="9F5FCF"/>
                              </a:solidFill>
                              <a:latin typeface="Cambria Math" panose="02040503050406030204" pitchFamily="18" charset="0"/>
                            </a:rPr>
                            <m:t>𝐴</m:t>
                          </m:r>
                        </m:sub>
                      </m:sSub>
                      <m:r>
                        <a:rPr lang="en-US" sz="3600" i="1">
                          <a:latin typeface="Cambria Math" panose="02040503050406030204" pitchFamily="18" charset="0"/>
                        </a:rPr>
                        <m:t>=</m:t>
                      </m:r>
                      <m:r>
                        <a:rPr lang="en-US" sz="3600" b="0" i="1" smtClean="0">
                          <a:latin typeface="Cambria Math" panose="02040503050406030204" pitchFamily="18" charset="0"/>
                        </a:rPr>
                        <m:t>6</m:t>
                      </m:r>
                    </m:oMath>
                  </m:oMathPara>
                </a14:m>
                <a:endParaRPr lang="en-CA" sz="3600" dirty="0">
                  <a:solidFill>
                    <a:srgbClr val="9F5FCF"/>
                  </a:solidFill>
                </a:endParaRPr>
              </a:p>
            </p:txBody>
          </p:sp>
        </mc:Choice>
        <mc:Fallback xmlns="">
          <p:sp>
            <p:nvSpPr>
              <p:cNvPr id="5" name="TextBox 4">
                <a:extLst>
                  <a:ext uri="{FF2B5EF4-FFF2-40B4-BE49-F238E27FC236}">
                    <a16:creationId xmlns:a16="http://schemas.microsoft.com/office/drawing/2014/main" id="{37BCEE6B-41FB-47B8-A599-FAF3526AF0AE}"/>
                  </a:ext>
                </a:extLst>
              </p:cNvPr>
              <p:cNvSpPr txBox="1">
                <a:spLocks noRot="1" noChangeAspect="1" noMove="1" noResize="1" noEditPoints="1" noAdjustHandles="1" noChangeArrowheads="1" noChangeShapeType="1" noTextEdit="1"/>
              </p:cNvSpPr>
              <p:nvPr/>
            </p:nvSpPr>
            <p:spPr>
              <a:xfrm>
                <a:off x="8849980" y="876342"/>
                <a:ext cx="2332370" cy="646331"/>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D8521C-2365-4BAA-A16E-08DFD62819B2}"/>
                  </a:ext>
                </a:extLst>
              </p:cNvPr>
              <p:cNvSpPr txBox="1"/>
              <p:nvPr/>
            </p:nvSpPr>
            <p:spPr>
              <a:xfrm>
                <a:off x="8877300" y="1413698"/>
                <a:ext cx="2857321" cy="722955"/>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r>
                        <a:rPr lang="en-US" sz="3600" i="1" smtClean="0">
                          <a:latin typeface="Cambria Math" panose="02040503050406030204" pitchFamily="18" charset="0"/>
                        </a:rPr>
                        <m:t>𝑐</m:t>
                      </m:r>
                      <m:sSub>
                        <m:sSubPr>
                          <m:ctrlPr>
                            <a:rPr lang="en-US" sz="3600" i="1" smtClean="0">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𝜏</m:t>
                          </m:r>
                        </m:e>
                        <m:sub>
                          <m:r>
                            <a:rPr lang="en-US" sz="3600" b="0" i="1" smtClean="0">
                              <a:solidFill>
                                <a:srgbClr val="00B050"/>
                              </a:solidFill>
                              <a:latin typeface="Cambria Math" panose="02040503050406030204" pitchFamily="18" charset="0"/>
                            </a:rPr>
                            <m:t>𝐵</m:t>
                          </m:r>
                          <m:r>
                            <a:rPr lang="en-US" sz="3600" b="0" i="1" smtClean="0">
                              <a:solidFill>
                                <a:srgbClr val="00B050"/>
                              </a:solidFill>
                              <a:latin typeface="Cambria Math" panose="02040503050406030204" pitchFamily="18" charset="0"/>
                            </a:rPr>
                            <m:t>1</m:t>
                          </m:r>
                        </m:sub>
                      </m:sSub>
                      <m:r>
                        <a:rPr lang="en-US" sz="3600" i="1">
                          <a:latin typeface="Cambria Math" panose="02040503050406030204" pitchFamily="18" charset="0"/>
                        </a:rPr>
                        <m:t>=</m:t>
                      </m:r>
                      <m:rad>
                        <m:radPr>
                          <m:degHide m:val="on"/>
                          <m:ctrlPr>
                            <a:rPr lang="en-US" sz="3600" b="0" i="1" smtClean="0">
                              <a:latin typeface="Cambria Math" panose="02040503050406030204" pitchFamily="18" charset="0"/>
                            </a:rPr>
                          </m:ctrlPr>
                        </m:radPr>
                        <m:deg/>
                        <m:e>
                          <m:r>
                            <a:rPr lang="en-US" sz="3600" b="0" i="1" smtClean="0">
                              <a:latin typeface="Cambria Math" panose="02040503050406030204" pitchFamily="18" charset="0"/>
                            </a:rPr>
                            <m:t>5</m:t>
                          </m:r>
                        </m:e>
                      </m:rad>
                    </m:oMath>
                  </m:oMathPara>
                </a14:m>
                <a:endParaRPr lang="en-CA" sz="3600" dirty="0">
                  <a:solidFill>
                    <a:srgbClr val="9F5FCF"/>
                  </a:solidFill>
                </a:endParaRPr>
              </a:p>
            </p:txBody>
          </p:sp>
        </mc:Choice>
        <mc:Fallback xmlns="">
          <p:sp>
            <p:nvSpPr>
              <p:cNvPr id="6" name="TextBox 5">
                <a:extLst>
                  <a:ext uri="{FF2B5EF4-FFF2-40B4-BE49-F238E27FC236}">
                    <a16:creationId xmlns:a16="http://schemas.microsoft.com/office/drawing/2014/main" id="{28D8521C-2365-4BAA-A16E-08DFD62819B2}"/>
                  </a:ext>
                </a:extLst>
              </p:cNvPr>
              <p:cNvSpPr txBox="1">
                <a:spLocks noRot="1" noChangeAspect="1" noMove="1" noResize="1" noEditPoints="1" noAdjustHandles="1" noChangeArrowheads="1" noChangeShapeType="1" noTextEdit="1"/>
              </p:cNvSpPr>
              <p:nvPr/>
            </p:nvSpPr>
            <p:spPr>
              <a:xfrm>
                <a:off x="8877300" y="1413698"/>
                <a:ext cx="2857321" cy="722955"/>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86C01A-34EB-4AEE-87DB-C4FFD5710D30}"/>
                  </a:ext>
                </a:extLst>
              </p:cNvPr>
              <p:cNvSpPr txBox="1"/>
              <p:nvPr/>
            </p:nvSpPr>
            <p:spPr>
              <a:xfrm>
                <a:off x="8858250" y="2023298"/>
                <a:ext cx="2857321" cy="722955"/>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600" i="1" smtClean="0">
                          <a:latin typeface="Cambria Math" panose="02040503050406030204" pitchFamily="18" charset="0"/>
                        </a:rPr>
                        <m:t>⇒</m:t>
                      </m:r>
                      <m:r>
                        <a:rPr lang="en-US" sz="3600" i="1" smtClean="0">
                          <a:latin typeface="Cambria Math" panose="02040503050406030204" pitchFamily="18" charset="0"/>
                        </a:rPr>
                        <m:t>𝑐</m:t>
                      </m:r>
                      <m:sSub>
                        <m:sSubPr>
                          <m:ctrlPr>
                            <a:rPr lang="en-US" sz="3600" i="1" smtClean="0">
                              <a:solidFill>
                                <a:schemeClr val="accent6">
                                  <a:lumMod val="75000"/>
                                </a:schemeClr>
                              </a:solidFill>
                              <a:latin typeface="Cambria Math" panose="02040503050406030204" pitchFamily="18" charset="0"/>
                            </a:rPr>
                          </m:ctrlPr>
                        </m:sSubPr>
                        <m:e>
                          <m:r>
                            <a:rPr lang="en-US" sz="3600" i="1">
                              <a:solidFill>
                                <a:schemeClr val="accent6">
                                  <a:lumMod val="75000"/>
                                </a:schemeClr>
                              </a:solidFill>
                              <a:latin typeface="Cambria Math" panose="02040503050406030204" pitchFamily="18" charset="0"/>
                            </a:rPr>
                            <m:t>𝜏</m:t>
                          </m:r>
                        </m:e>
                        <m:sub>
                          <m:r>
                            <a:rPr lang="en-US" sz="3600" b="0" i="1" smtClean="0">
                              <a:solidFill>
                                <a:schemeClr val="accent6">
                                  <a:lumMod val="75000"/>
                                </a:schemeClr>
                              </a:solidFill>
                              <a:latin typeface="Cambria Math" panose="02040503050406030204" pitchFamily="18" charset="0"/>
                            </a:rPr>
                            <m:t>𝐵</m:t>
                          </m:r>
                          <m:r>
                            <a:rPr lang="en-US" sz="3600" i="1">
                              <a:solidFill>
                                <a:schemeClr val="accent6">
                                  <a:lumMod val="75000"/>
                                </a:schemeClr>
                              </a:solidFill>
                              <a:latin typeface="Cambria Math" panose="02040503050406030204" pitchFamily="18" charset="0"/>
                            </a:rPr>
                            <m:t>2</m:t>
                          </m:r>
                        </m:sub>
                      </m:sSub>
                      <m:r>
                        <a:rPr lang="en-US" sz="3600" i="1">
                          <a:latin typeface="Cambria Math" panose="02040503050406030204" pitchFamily="18" charset="0"/>
                        </a:rPr>
                        <m:t>=</m:t>
                      </m:r>
                      <m:rad>
                        <m:radPr>
                          <m:degHide m:val="on"/>
                          <m:ctrlPr>
                            <a:rPr lang="en-US" sz="3600" b="0" i="1" smtClean="0">
                              <a:latin typeface="Cambria Math" panose="02040503050406030204" pitchFamily="18" charset="0"/>
                            </a:rPr>
                          </m:ctrlPr>
                        </m:radPr>
                        <m:deg/>
                        <m:e>
                          <m:r>
                            <a:rPr lang="en-US" sz="3600" b="0" i="1" smtClean="0">
                              <a:latin typeface="Cambria Math" panose="02040503050406030204" pitchFamily="18" charset="0"/>
                            </a:rPr>
                            <m:t>5</m:t>
                          </m:r>
                        </m:e>
                      </m:rad>
                    </m:oMath>
                  </m:oMathPara>
                </a14:m>
                <a:endParaRPr lang="en-CA" sz="3600" dirty="0">
                  <a:solidFill>
                    <a:srgbClr val="9F5FCF"/>
                  </a:solidFill>
                </a:endParaRPr>
              </a:p>
            </p:txBody>
          </p:sp>
        </mc:Choice>
        <mc:Fallback xmlns="">
          <p:sp>
            <p:nvSpPr>
              <p:cNvPr id="7" name="TextBox 6">
                <a:extLst>
                  <a:ext uri="{FF2B5EF4-FFF2-40B4-BE49-F238E27FC236}">
                    <a16:creationId xmlns:a16="http://schemas.microsoft.com/office/drawing/2014/main" id="{8086C01A-34EB-4AEE-87DB-C4FFD5710D30}"/>
                  </a:ext>
                </a:extLst>
              </p:cNvPr>
              <p:cNvSpPr txBox="1">
                <a:spLocks noRot="1" noChangeAspect="1" noMove="1" noResize="1" noEditPoints="1" noAdjustHandles="1" noChangeArrowheads="1" noChangeShapeType="1" noTextEdit="1"/>
              </p:cNvSpPr>
              <p:nvPr/>
            </p:nvSpPr>
            <p:spPr>
              <a:xfrm>
                <a:off x="8858250" y="2023298"/>
                <a:ext cx="2857321" cy="722955"/>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578F9CD-1FA6-41BE-944C-CBD36768A151}"/>
                  </a:ext>
                </a:extLst>
              </p:cNvPr>
              <p:cNvSpPr txBox="1"/>
              <p:nvPr/>
            </p:nvSpPr>
            <p:spPr>
              <a:xfrm>
                <a:off x="5715000" y="2857542"/>
                <a:ext cx="6000750" cy="199702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a:solidFill>
                                <a:srgbClr val="9F5FCF"/>
                              </a:solidFill>
                              <a:latin typeface="Cambria Math" panose="02040503050406030204" pitchFamily="18" charset="0"/>
                            </a:rPr>
                          </m:ctrlPr>
                        </m:sSubPr>
                        <m:e>
                          <m:r>
                            <a:rPr lang="en-US" sz="4000" i="1">
                              <a:solidFill>
                                <a:srgbClr val="9F5FCF"/>
                              </a:solidFill>
                              <a:latin typeface="Cambria Math" panose="02040503050406030204" pitchFamily="18" charset="0"/>
                            </a:rPr>
                            <m:t>𝜏</m:t>
                          </m:r>
                        </m:e>
                        <m:sub>
                          <m:r>
                            <a:rPr lang="en-US" sz="4000" i="1">
                              <a:solidFill>
                                <a:srgbClr val="9F5FCF"/>
                              </a:solidFill>
                              <a:latin typeface="Cambria Math" panose="02040503050406030204" pitchFamily="18" charset="0"/>
                            </a:rPr>
                            <m:t>𝐴</m:t>
                          </m:r>
                        </m:sub>
                      </m:sSub>
                      <m:r>
                        <a:rPr lang="en-US" sz="4000" b="0" i="1" smtClean="0">
                          <a:latin typeface="Cambria Math" panose="02040503050406030204" pitchFamily="18" charset="0"/>
                        </a:rPr>
                        <m:t>&gt;</m:t>
                      </m:r>
                      <m:r>
                        <a:rPr lang="en-US" sz="4000" i="1">
                          <a:latin typeface="Cambria Math" panose="02040503050406030204" pitchFamily="18" charset="0"/>
                        </a:rPr>
                        <m:t>𝑐</m:t>
                      </m:r>
                      <m:sSub>
                        <m:sSubPr>
                          <m:ctrlPr>
                            <a:rPr lang="en-US" sz="4000" i="1" smtClean="0">
                              <a:solidFill>
                                <a:srgbClr val="005426"/>
                              </a:solidFill>
                              <a:latin typeface="Cambria Math" panose="02040503050406030204" pitchFamily="18" charset="0"/>
                            </a:rPr>
                          </m:ctrlPr>
                        </m:sSubPr>
                        <m:e>
                          <m:r>
                            <a:rPr lang="en-US" sz="4000" i="1">
                              <a:solidFill>
                                <a:srgbClr val="005426"/>
                              </a:solidFill>
                              <a:latin typeface="Cambria Math" panose="02040503050406030204" pitchFamily="18" charset="0"/>
                            </a:rPr>
                            <m:t>𝜏</m:t>
                          </m:r>
                        </m:e>
                        <m:sub>
                          <m:r>
                            <a:rPr lang="en-US" sz="4000" i="1">
                              <a:solidFill>
                                <a:srgbClr val="005426"/>
                              </a:solidFill>
                              <a:latin typeface="Cambria Math" panose="02040503050406030204" pitchFamily="18" charset="0"/>
                            </a:rPr>
                            <m:t>𝐵</m:t>
                          </m:r>
                          <m:r>
                            <a:rPr lang="en-US" sz="4000" i="1">
                              <a:solidFill>
                                <a:srgbClr val="005426"/>
                              </a:solidFill>
                              <a:latin typeface="Cambria Math" panose="02040503050406030204" pitchFamily="18" charset="0"/>
                            </a:rPr>
                            <m:t> </m:t>
                          </m:r>
                          <m:r>
                            <a:rPr lang="en-US" sz="4000" i="1">
                              <a:solidFill>
                                <a:srgbClr val="005426"/>
                              </a:solidFill>
                              <a:latin typeface="Cambria Math" panose="02040503050406030204" pitchFamily="18" charset="0"/>
                            </a:rPr>
                            <m:t>𝑡𝑜𝑡𝑎𝑙</m:t>
                          </m:r>
                        </m:sub>
                      </m:sSub>
                    </m:oMath>
                  </m:oMathPara>
                </a14:m>
                <a:endParaRPr lang="en-CA" sz="4000" dirty="0">
                  <a:solidFill>
                    <a:srgbClr val="9F5FCF"/>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sSub>
                        <m:sSubPr>
                          <m:ctrlPr>
                            <a:rPr lang="en-US" sz="4000" i="1">
                              <a:solidFill>
                                <a:srgbClr val="9F5FCF"/>
                              </a:solidFill>
                              <a:latin typeface="Cambria Math" panose="02040503050406030204" pitchFamily="18" charset="0"/>
                            </a:rPr>
                          </m:ctrlPr>
                        </m:sSubPr>
                        <m:e>
                          <m:r>
                            <a:rPr lang="en-US" sz="4000" i="1">
                              <a:solidFill>
                                <a:srgbClr val="9F5FCF"/>
                              </a:solidFill>
                              <a:latin typeface="Cambria Math" panose="02040503050406030204" pitchFamily="18" charset="0"/>
                            </a:rPr>
                            <m:t>𝜏</m:t>
                          </m:r>
                        </m:e>
                        <m:sub>
                          <m:r>
                            <a:rPr lang="en-US" sz="4000" i="1">
                              <a:solidFill>
                                <a:srgbClr val="9F5FCF"/>
                              </a:solidFill>
                              <a:latin typeface="Cambria Math" panose="02040503050406030204" pitchFamily="18" charset="0"/>
                            </a:rPr>
                            <m:t>𝐴</m:t>
                          </m:r>
                        </m:sub>
                      </m:sSub>
                      <m:r>
                        <a:rPr lang="en-US" sz="4000" b="0" i="1" smtClean="0">
                          <a:latin typeface="Cambria Math" panose="02040503050406030204" pitchFamily="18" charset="0"/>
                        </a:rPr>
                        <m:t>&gt;</m:t>
                      </m:r>
                      <m:r>
                        <a:rPr lang="en-US" sz="4000" i="1">
                          <a:latin typeface="Cambria Math" panose="02040503050406030204" pitchFamily="18" charset="0"/>
                        </a:rPr>
                        <m:t>𝑐</m:t>
                      </m:r>
                      <m:sSub>
                        <m:sSubPr>
                          <m:ctrlPr>
                            <a:rPr lang="en-US" sz="4000" i="1">
                              <a:solidFill>
                                <a:srgbClr val="00B050"/>
                              </a:solidFill>
                              <a:latin typeface="Cambria Math" panose="02040503050406030204" pitchFamily="18" charset="0"/>
                            </a:rPr>
                          </m:ctrlPr>
                        </m:sSubPr>
                        <m:e>
                          <m:r>
                            <a:rPr lang="en-US" sz="4000" i="1">
                              <a:solidFill>
                                <a:srgbClr val="00B050"/>
                              </a:solidFill>
                              <a:latin typeface="Cambria Math" panose="02040503050406030204" pitchFamily="18" charset="0"/>
                            </a:rPr>
                            <m:t>𝜏</m:t>
                          </m:r>
                        </m:e>
                        <m:sub>
                          <m:r>
                            <a:rPr lang="en-US" sz="4000" i="1">
                              <a:solidFill>
                                <a:srgbClr val="00B050"/>
                              </a:solidFill>
                              <a:latin typeface="Cambria Math" panose="02040503050406030204" pitchFamily="18" charset="0"/>
                            </a:rPr>
                            <m:t>𝐵</m:t>
                          </m:r>
                          <m:r>
                            <a:rPr lang="en-US" sz="4000" i="1">
                              <a:solidFill>
                                <a:srgbClr val="00B050"/>
                              </a:solidFill>
                              <a:latin typeface="Cambria Math" panose="02040503050406030204" pitchFamily="18" charset="0"/>
                            </a:rPr>
                            <m:t>1</m:t>
                          </m:r>
                        </m:sub>
                      </m:sSub>
                      <m:r>
                        <a:rPr lang="en-US" sz="4000" i="1">
                          <a:latin typeface="Cambria Math" panose="02040503050406030204" pitchFamily="18" charset="0"/>
                        </a:rPr>
                        <m:t>+</m:t>
                      </m:r>
                      <m:r>
                        <a:rPr lang="en-US" sz="4000" i="1">
                          <a:latin typeface="Cambria Math" panose="02040503050406030204" pitchFamily="18" charset="0"/>
                        </a:rPr>
                        <m:t>𝑐</m:t>
                      </m:r>
                      <m:sSub>
                        <m:sSubPr>
                          <m:ctrlPr>
                            <a:rPr lang="en-US" sz="4000" i="1">
                              <a:solidFill>
                                <a:schemeClr val="accent6">
                                  <a:lumMod val="75000"/>
                                </a:schemeClr>
                              </a:solidFill>
                              <a:latin typeface="Cambria Math" panose="02040503050406030204" pitchFamily="18" charset="0"/>
                            </a:rPr>
                          </m:ctrlPr>
                        </m:sSubPr>
                        <m:e>
                          <m:r>
                            <a:rPr lang="en-US" sz="4000" i="1">
                              <a:solidFill>
                                <a:schemeClr val="accent6">
                                  <a:lumMod val="75000"/>
                                </a:schemeClr>
                              </a:solidFill>
                              <a:latin typeface="Cambria Math" panose="02040503050406030204" pitchFamily="18" charset="0"/>
                            </a:rPr>
                            <m:t>𝜏</m:t>
                          </m:r>
                        </m:e>
                        <m:sub>
                          <m:r>
                            <a:rPr lang="en-US" sz="4000" i="1">
                              <a:solidFill>
                                <a:schemeClr val="accent6">
                                  <a:lumMod val="75000"/>
                                </a:schemeClr>
                              </a:solidFill>
                              <a:latin typeface="Cambria Math" panose="02040503050406030204" pitchFamily="18" charset="0"/>
                            </a:rPr>
                            <m:t>𝐵</m:t>
                          </m:r>
                          <m:r>
                            <a:rPr lang="en-US" sz="4000" i="1">
                              <a:solidFill>
                                <a:schemeClr val="accent6">
                                  <a:lumMod val="75000"/>
                                </a:schemeClr>
                              </a:solidFill>
                              <a:latin typeface="Cambria Math" panose="02040503050406030204" pitchFamily="18" charset="0"/>
                            </a:rPr>
                            <m:t>2</m:t>
                          </m:r>
                        </m:sub>
                      </m:sSub>
                    </m:oMath>
                  </m:oMathPara>
                </a14:m>
                <a:endParaRPr lang="en-CA" sz="4000" dirty="0">
                  <a:solidFill>
                    <a:srgbClr val="9F5FCF"/>
                  </a:solidFill>
                </a:endParaRPr>
              </a:p>
              <a:p>
                <a:r>
                  <a:rPr lang="en-US" sz="4000" dirty="0"/>
                  <a:t>  </a:t>
                </a:r>
                <a14:m>
                  <m:oMath xmlns:m="http://schemas.openxmlformats.org/officeDocument/2006/math">
                    <m:r>
                      <a:rPr lang="en-US" sz="4000" i="1">
                        <a:latin typeface="Cambria Math" panose="02040503050406030204" pitchFamily="18" charset="0"/>
                      </a:rPr>
                      <m:t>6</m:t>
                    </m:r>
                    <m:r>
                      <a:rPr lang="en-US" sz="4000" b="0" i="1" smtClean="0">
                        <a:latin typeface="Cambria Math" panose="02040503050406030204" pitchFamily="18" charset="0"/>
                      </a:rPr>
                      <m:t>  &gt;  </m:t>
                    </m:r>
                    <m:rad>
                      <m:radPr>
                        <m:degHide m:val="on"/>
                        <m:ctrlPr>
                          <a:rPr lang="en-US" sz="4000" i="1">
                            <a:latin typeface="Cambria Math" panose="02040503050406030204" pitchFamily="18" charset="0"/>
                          </a:rPr>
                        </m:ctrlPr>
                      </m:radPr>
                      <m:deg/>
                      <m:e>
                        <m:r>
                          <a:rPr lang="en-US" sz="4000" b="0" i="1" smtClean="0">
                            <a:latin typeface="Cambria Math" panose="02040503050406030204" pitchFamily="18" charset="0"/>
                          </a:rPr>
                          <m:t>5</m:t>
                        </m:r>
                      </m:e>
                    </m:rad>
                    <m:r>
                      <a:rPr lang="en-US" sz="4000" b="0" i="1" smtClean="0">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rad>
                      <m:radPr>
                        <m:degHide m:val="on"/>
                        <m:ctrlPr>
                          <a:rPr lang="en-US" sz="4000" i="1">
                            <a:latin typeface="Cambria Math" panose="02040503050406030204" pitchFamily="18" charset="0"/>
                          </a:rPr>
                        </m:ctrlPr>
                      </m:radPr>
                      <m:deg/>
                      <m:e>
                        <m:r>
                          <a:rPr lang="en-US" sz="4000" b="0" i="1" smtClean="0">
                            <a:latin typeface="Cambria Math" panose="02040503050406030204" pitchFamily="18" charset="0"/>
                          </a:rPr>
                          <m:t>5</m:t>
                        </m:r>
                      </m:e>
                    </m:rad>
                    <m:r>
                      <a:rPr lang="en-US" sz="4000" b="0" i="1" smtClean="0">
                        <a:latin typeface="Cambria Math" panose="02040503050406030204" pitchFamily="18" charset="0"/>
                      </a:rPr>
                      <m:t>   ≈4.47</m:t>
                    </m:r>
                  </m:oMath>
                </a14:m>
                <a:endParaRPr lang="en-CA" sz="4000" dirty="0">
                  <a:solidFill>
                    <a:srgbClr val="9F5FCF"/>
                  </a:solidFill>
                </a:endParaRPr>
              </a:p>
            </p:txBody>
          </p:sp>
        </mc:Choice>
        <mc:Fallback xmlns="">
          <p:sp>
            <p:nvSpPr>
              <p:cNvPr id="10" name="TextBox 9">
                <a:extLst>
                  <a:ext uri="{FF2B5EF4-FFF2-40B4-BE49-F238E27FC236}">
                    <a16:creationId xmlns:a16="http://schemas.microsoft.com/office/drawing/2014/main" id="{B578F9CD-1FA6-41BE-944C-CBD36768A151}"/>
                  </a:ext>
                </a:extLst>
              </p:cNvPr>
              <p:cNvSpPr txBox="1">
                <a:spLocks noRot="1" noChangeAspect="1" noMove="1" noResize="1" noEditPoints="1" noAdjustHandles="1" noChangeArrowheads="1" noChangeShapeType="1" noTextEdit="1"/>
              </p:cNvSpPr>
              <p:nvPr/>
            </p:nvSpPr>
            <p:spPr>
              <a:xfrm>
                <a:off x="5715000" y="2857542"/>
                <a:ext cx="6000750" cy="1997022"/>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61F9A9-7010-4977-B950-7F98586535CC}"/>
                  </a:ext>
                </a:extLst>
              </p:cNvPr>
              <p:cNvSpPr txBox="1"/>
              <p:nvPr/>
            </p:nvSpPr>
            <p:spPr>
              <a:xfrm>
                <a:off x="5276850" y="7798511"/>
                <a:ext cx="5181600" cy="83599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000" i="1" smtClean="0">
                              <a:latin typeface="Cambria Math" panose="02040503050406030204" pitchFamily="18" charset="0"/>
                            </a:rPr>
                          </m:ctrlPr>
                        </m:dPr>
                        <m:e>
                          <m:acc>
                            <m:accPr>
                              <m:chr m:val="⃗"/>
                              <m:ctrlPr>
                                <a:rPr lang="en-US" sz="4000" i="1">
                                  <a:solidFill>
                                    <a:srgbClr val="9F5FCF"/>
                                  </a:solidFill>
                                  <a:latin typeface="Cambria Math" panose="02040503050406030204" pitchFamily="18" charset="0"/>
                                </a:rPr>
                              </m:ctrlPr>
                            </m:accPr>
                            <m:e>
                              <m:sSub>
                                <m:sSubPr>
                                  <m:ctrlPr>
                                    <a:rPr lang="en-US" sz="4000" i="1">
                                      <a:solidFill>
                                        <a:srgbClr val="9F5FCF"/>
                                      </a:solidFill>
                                      <a:latin typeface="Cambria Math" panose="02040503050406030204" pitchFamily="18" charset="0"/>
                                    </a:rPr>
                                  </m:ctrlPr>
                                </m:sSubPr>
                                <m:e>
                                  <m:r>
                                    <a:rPr lang="en-US" sz="4000" i="1">
                                      <a:solidFill>
                                        <a:srgbClr val="9F5FCF"/>
                                      </a:solidFill>
                                      <a:latin typeface="Cambria Math" panose="02040503050406030204" pitchFamily="18" charset="0"/>
                                    </a:rPr>
                                    <m:t>𝑆</m:t>
                                  </m:r>
                                </m:e>
                                <m:sub>
                                  <m:r>
                                    <a:rPr lang="en-US" sz="4000" i="1">
                                      <a:solidFill>
                                        <a:srgbClr val="9F5FCF"/>
                                      </a:solidFill>
                                      <a:latin typeface="Cambria Math" panose="02040503050406030204" pitchFamily="18" charset="0"/>
                                    </a:rPr>
                                    <m:t>𝐴</m:t>
                                  </m:r>
                                </m:sub>
                              </m:sSub>
                            </m:e>
                          </m:acc>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acc>
                            <m:accPr>
                              <m:chr m:val="⃗"/>
                              <m:ctrlPr>
                                <a:rPr lang="en-US" sz="4000" i="1">
                                  <a:solidFill>
                                    <a:srgbClr val="00B050"/>
                                  </a:solidFill>
                                  <a:latin typeface="Cambria Math" panose="02040503050406030204" pitchFamily="18" charset="0"/>
                                </a:rPr>
                              </m:ctrlPr>
                            </m:accPr>
                            <m:e>
                              <m:sSub>
                                <m:sSubPr>
                                  <m:ctrlPr>
                                    <a:rPr lang="en-US" sz="4000" i="1">
                                      <a:solidFill>
                                        <a:srgbClr val="00B050"/>
                                      </a:solidFill>
                                      <a:latin typeface="Cambria Math" panose="02040503050406030204" pitchFamily="18" charset="0"/>
                                    </a:rPr>
                                  </m:ctrlPr>
                                </m:sSubPr>
                                <m:e>
                                  <m:r>
                                    <a:rPr lang="en-US" sz="4000" i="1">
                                      <a:solidFill>
                                        <a:srgbClr val="00B050"/>
                                      </a:solidFill>
                                      <a:latin typeface="Cambria Math" panose="02040503050406030204" pitchFamily="18" charset="0"/>
                                    </a:rPr>
                                    <m:t>𝑆</m:t>
                                  </m:r>
                                </m:e>
                                <m:sub>
                                  <m:r>
                                    <a:rPr lang="en-US" sz="4000" i="1">
                                      <a:solidFill>
                                        <a:srgbClr val="00B050"/>
                                      </a:solidFill>
                                      <a:latin typeface="Cambria Math" panose="02040503050406030204" pitchFamily="18" charset="0"/>
                                    </a:rPr>
                                    <m:t>𝐵</m:t>
                                  </m:r>
                                  <m:r>
                                    <a:rPr lang="en-US" sz="4000" i="1">
                                      <a:solidFill>
                                        <a:srgbClr val="00B050"/>
                                      </a:solidFill>
                                      <a:latin typeface="Cambria Math" panose="02040503050406030204" pitchFamily="18" charset="0"/>
                                    </a:rPr>
                                    <m:t>1</m:t>
                                  </m:r>
                                </m:sub>
                              </m:sSub>
                            </m:e>
                          </m:acc>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acc>
                            <m:accPr>
                              <m:chr m:val="⃗"/>
                              <m:ctrlPr>
                                <a:rPr lang="en-US" sz="4000" i="1">
                                  <a:solidFill>
                                    <a:schemeClr val="accent6">
                                      <a:lumMod val="50000"/>
                                    </a:schemeClr>
                                  </a:solidFill>
                                  <a:latin typeface="Cambria Math" panose="02040503050406030204" pitchFamily="18" charset="0"/>
                                </a:rPr>
                              </m:ctrlPr>
                            </m:accPr>
                            <m:e>
                              <m:sSub>
                                <m:sSubPr>
                                  <m:ctrlPr>
                                    <a:rPr lang="en-US" sz="4000" i="1">
                                      <a:solidFill>
                                        <a:schemeClr val="accent6">
                                          <a:lumMod val="50000"/>
                                        </a:schemeClr>
                                      </a:solidFill>
                                      <a:latin typeface="Cambria Math" panose="02040503050406030204" pitchFamily="18" charset="0"/>
                                    </a:rPr>
                                  </m:ctrlPr>
                                </m:sSubPr>
                                <m:e>
                                  <m:r>
                                    <a:rPr lang="en-US" sz="4000" i="1">
                                      <a:solidFill>
                                        <a:schemeClr val="accent6">
                                          <a:lumMod val="50000"/>
                                        </a:schemeClr>
                                      </a:solidFill>
                                      <a:latin typeface="Cambria Math" panose="02040503050406030204" pitchFamily="18" charset="0"/>
                                    </a:rPr>
                                    <m:t>𝑆</m:t>
                                  </m:r>
                                </m:e>
                                <m:sub>
                                  <m:r>
                                    <a:rPr lang="en-US" sz="4000" i="1">
                                      <a:solidFill>
                                        <a:schemeClr val="accent6">
                                          <a:lumMod val="50000"/>
                                        </a:schemeClr>
                                      </a:solidFill>
                                      <a:latin typeface="Cambria Math" panose="02040503050406030204" pitchFamily="18" charset="0"/>
                                    </a:rPr>
                                    <m:t>𝐵</m:t>
                                  </m:r>
                                  <m:r>
                                    <a:rPr lang="en-US" sz="4000" i="1">
                                      <a:solidFill>
                                        <a:schemeClr val="accent6">
                                          <a:lumMod val="50000"/>
                                        </a:schemeClr>
                                      </a:solidFill>
                                      <a:latin typeface="Cambria Math" panose="02040503050406030204" pitchFamily="18" charset="0"/>
                                    </a:rPr>
                                    <m:t>2</m:t>
                                  </m:r>
                                </m:sub>
                              </m:sSub>
                            </m:e>
                          </m:acc>
                        </m:e>
                      </m:d>
                    </m:oMath>
                  </m:oMathPara>
                </a14:m>
                <a:endParaRPr lang="en-US" sz="4000" b="0" i="1" dirty="0">
                  <a:solidFill>
                    <a:schemeClr val="tx1"/>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3161F9A9-7010-4977-B950-7F98586535CC}"/>
                  </a:ext>
                </a:extLst>
              </p:cNvPr>
              <p:cNvSpPr txBox="1">
                <a:spLocks noRot="1" noChangeAspect="1" noMove="1" noResize="1" noEditPoints="1" noAdjustHandles="1" noChangeArrowheads="1" noChangeShapeType="1" noTextEdit="1"/>
              </p:cNvSpPr>
              <p:nvPr/>
            </p:nvSpPr>
            <p:spPr>
              <a:xfrm>
                <a:off x="5276850" y="7798511"/>
                <a:ext cx="5181600" cy="835998"/>
              </a:xfrm>
              <a:prstGeom prst="rect">
                <a:avLst/>
              </a:prstGeom>
              <a:blipFill>
                <a:blip r:embed="rId22"/>
                <a:stretch>
                  <a:fillRect/>
                </a:stretch>
              </a:blipFill>
            </p:spPr>
            <p:txBody>
              <a:bodyPr/>
              <a:lstStyle/>
              <a:p>
                <a:r>
                  <a:rPr lang="en-CA">
                    <a:noFill/>
                  </a:rPr>
                  <a:t> </a:t>
                </a:r>
              </a:p>
            </p:txBody>
          </p:sp>
        </mc:Fallback>
      </mc:AlternateContent>
      <p:sp>
        <p:nvSpPr>
          <p:cNvPr id="17" name="TextBox 16">
            <a:extLst>
              <a:ext uri="{FF2B5EF4-FFF2-40B4-BE49-F238E27FC236}">
                <a16:creationId xmlns:a16="http://schemas.microsoft.com/office/drawing/2014/main" id="{C3F35538-FF80-4187-8186-1CCC8BAD6410}"/>
              </a:ext>
            </a:extLst>
          </p:cNvPr>
          <p:cNvSpPr txBox="1"/>
          <p:nvPr/>
        </p:nvSpPr>
        <p:spPr>
          <a:xfrm>
            <a:off x="4972050" y="6858000"/>
            <a:ext cx="6781800" cy="1077218"/>
          </a:xfrm>
          <a:prstGeom prst="rect">
            <a:avLst/>
          </a:prstGeom>
          <a:noFill/>
        </p:spPr>
        <p:txBody>
          <a:bodyPr wrap="square" rtlCol="0">
            <a:spAutoFit/>
          </a:bodyPr>
          <a:lstStyle/>
          <a:p>
            <a:r>
              <a:rPr lang="en-US" sz="3200" dirty="0" err="1"/>
              <a:t>Minkowski</a:t>
            </a:r>
            <a:r>
              <a:rPr lang="en-US" sz="3200" dirty="0"/>
              <a:t> geometry reverses the expected triangle equality.</a:t>
            </a:r>
            <a:endParaRPr lang="en-CA" sz="3200" dirty="0"/>
          </a:p>
        </p:txBody>
      </p:sp>
      <p:sp>
        <p:nvSpPr>
          <p:cNvPr id="18" name="TextBox 17">
            <a:extLst>
              <a:ext uri="{FF2B5EF4-FFF2-40B4-BE49-F238E27FC236}">
                <a16:creationId xmlns:a16="http://schemas.microsoft.com/office/drawing/2014/main" id="{5600CA36-643A-414A-B6CC-14BB69A46750}"/>
              </a:ext>
            </a:extLst>
          </p:cNvPr>
          <p:cNvSpPr txBox="1"/>
          <p:nvPr/>
        </p:nvSpPr>
        <p:spPr>
          <a:xfrm>
            <a:off x="5791200" y="5048250"/>
            <a:ext cx="5753100" cy="1569660"/>
          </a:xfrm>
          <a:prstGeom prst="rect">
            <a:avLst/>
          </a:prstGeom>
          <a:noFill/>
        </p:spPr>
        <p:txBody>
          <a:bodyPr wrap="square" rtlCol="0">
            <a:spAutoFit/>
          </a:bodyPr>
          <a:lstStyle/>
          <a:p>
            <a:pPr algn="ctr"/>
            <a:r>
              <a:rPr lang="en-US" sz="4800" dirty="0"/>
              <a:t>Bob experiences </a:t>
            </a:r>
            <a:br>
              <a:rPr lang="en-US" sz="4800" dirty="0"/>
            </a:br>
            <a:r>
              <a:rPr lang="en-US" sz="4800" u="sng" dirty="0"/>
              <a:t>less</a:t>
            </a:r>
            <a:r>
              <a:rPr lang="en-US" sz="4800" dirty="0"/>
              <a:t> time than Alice.</a:t>
            </a:r>
            <a:endParaRPr lang="en-CA" sz="4800" dirty="0"/>
          </a:p>
        </p:txBody>
      </p:sp>
      <p:grpSp>
        <p:nvGrpSpPr>
          <p:cNvPr id="9" name="Group 8">
            <a:extLst>
              <a:ext uri="{FF2B5EF4-FFF2-40B4-BE49-F238E27FC236}">
                <a16:creationId xmlns:a16="http://schemas.microsoft.com/office/drawing/2014/main" id="{E9770D08-5E4B-4445-9DC6-9634A4350D2C}"/>
              </a:ext>
            </a:extLst>
          </p:cNvPr>
          <p:cNvGrpSpPr/>
          <p:nvPr/>
        </p:nvGrpSpPr>
        <p:grpSpPr>
          <a:xfrm>
            <a:off x="-121795" y="1009692"/>
            <a:ext cx="2006184" cy="1332136"/>
            <a:chOff x="-121795" y="1009692"/>
            <a:chExt cx="2006184" cy="1332136"/>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6910CD-B332-4637-B74C-387D17B771C4}"/>
                    </a:ext>
                  </a:extLst>
                </p:cNvPr>
                <p:cNvSpPr txBox="1"/>
                <p:nvPr/>
              </p:nvSpPr>
              <p:spPr>
                <a:xfrm>
                  <a:off x="-57150" y="1009692"/>
                  <a:ext cx="1905000"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sSub>
                          <m:sSubPr>
                            <m:ctrlPr>
                              <a:rPr lang="en-US" sz="4000" i="1">
                                <a:solidFill>
                                  <a:srgbClr val="9F5FCF"/>
                                </a:solidFill>
                                <a:latin typeface="Cambria Math" panose="02040503050406030204" pitchFamily="18" charset="0"/>
                              </a:rPr>
                            </m:ctrlPr>
                          </m:sSubPr>
                          <m:e>
                            <m:r>
                              <a:rPr lang="en-US" sz="4000" i="1">
                                <a:solidFill>
                                  <a:srgbClr val="9F5FCF"/>
                                </a:solidFill>
                                <a:latin typeface="Cambria Math" panose="02040503050406030204" pitchFamily="18" charset="0"/>
                              </a:rPr>
                              <m:t>𝜏</m:t>
                            </m:r>
                          </m:e>
                          <m:sub>
                            <m:r>
                              <a:rPr lang="en-US" sz="4000" i="1">
                                <a:solidFill>
                                  <a:srgbClr val="9F5FCF"/>
                                </a:solidFill>
                                <a:latin typeface="Cambria Math" panose="02040503050406030204" pitchFamily="18" charset="0"/>
                              </a:rPr>
                              <m:t>𝐴</m:t>
                            </m:r>
                          </m:sub>
                        </m:sSub>
                        <m:r>
                          <a:rPr lang="en-US" sz="4000" i="1">
                            <a:latin typeface="Cambria Math" panose="02040503050406030204" pitchFamily="18" charset="0"/>
                          </a:rPr>
                          <m:t>=6</m:t>
                        </m:r>
                      </m:oMath>
                    </m:oMathPara>
                  </a14:m>
                  <a:endParaRPr lang="en-CA" sz="4000" dirty="0">
                    <a:solidFill>
                      <a:srgbClr val="9F5FCF"/>
                    </a:solidFill>
                  </a:endParaRPr>
                </a:p>
              </p:txBody>
            </p:sp>
          </mc:Choice>
          <mc:Fallback xmlns="">
            <p:sp>
              <p:nvSpPr>
                <p:cNvPr id="11" name="TextBox 10">
                  <a:extLst>
                    <a:ext uri="{FF2B5EF4-FFF2-40B4-BE49-F238E27FC236}">
                      <a16:creationId xmlns:a16="http://schemas.microsoft.com/office/drawing/2014/main" id="{A36910CD-B332-4637-B74C-387D17B771C4}"/>
                    </a:ext>
                  </a:extLst>
                </p:cNvPr>
                <p:cNvSpPr txBox="1">
                  <a:spLocks noRot="1" noChangeAspect="1" noMove="1" noResize="1" noEditPoints="1" noAdjustHandles="1" noChangeArrowheads="1" noChangeShapeType="1" noTextEdit="1"/>
                </p:cNvSpPr>
                <p:nvPr/>
              </p:nvSpPr>
              <p:spPr>
                <a:xfrm>
                  <a:off x="-57150" y="1009692"/>
                  <a:ext cx="1905000" cy="707886"/>
                </a:xfrm>
                <a:prstGeom prst="rect">
                  <a:avLst/>
                </a:prstGeom>
                <a:blipFill>
                  <a:blip r:embed="rId23"/>
                  <a:stretch>
                    <a:fillRect/>
                  </a:stretch>
                </a:blipFill>
              </p:spPr>
              <p:txBody>
                <a:bodyPr/>
                <a:lstStyle/>
                <a:p>
                  <a:r>
                    <a:rPr lang="en-CA">
                      <a:noFill/>
                    </a:rPr>
                    <a:t> </a:t>
                  </a:r>
                </a:p>
              </p:txBody>
            </p:sp>
          </mc:Fallback>
        </mc:AlternateContent>
        <p:sp>
          <p:nvSpPr>
            <p:cNvPr id="24" name="Title 1">
              <a:extLst>
                <a:ext uri="{FF2B5EF4-FFF2-40B4-BE49-F238E27FC236}">
                  <a16:creationId xmlns:a16="http://schemas.microsoft.com/office/drawing/2014/main" id="{933CDA80-A2E9-4AD3-93BE-9DDDBA947853}"/>
                </a:ext>
              </a:extLst>
            </p:cNvPr>
            <p:cNvSpPr txBox="1">
              <a:spLocks/>
            </p:cNvSpPr>
            <p:nvPr/>
          </p:nvSpPr>
          <p:spPr>
            <a:xfrm>
              <a:off x="-121795" y="1587085"/>
              <a:ext cx="2006184" cy="754743"/>
            </a:xfrm>
            <a:prstGeom prst="rect">
              <a:avLst/>
            </a:prstGeom>
            <a:solidFill>
              <a:schemeClr val="bg1"/>
            </a:solidFill>
            <a:effectLst>
              <a:softEdge rad="1270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0000"/>
                  </a:solidFill>
                </a:rPr>
                <a:t>(longer)</a:t>
              </a:r>
              <a:endParaRPr lang="en-CA" b="1" dirty="0">
                <a:solidFill>
                  <a:srgbClr val="FF0000"/>
                </a:solidFill>
              </a:endParaRPr>
            </a:p>
          </p:txBody>
        </p:sp>
      </p:grpSp>
      <p:grpSp>
        <p:nvGrpSpPr>
          <p:cNvPr id="20" name="Group 19">
            <a:extLst>
              <a:ext uri="{FF2B5EF4-FFF2-40B4-BE49-F238E27FC236}">
                <a16:creationId xmlns:a16="http://schemas.microsoft.com/office/drawing/2014/main" id="{F2ED38EE-1319-47D6-B5EF-3F9ACFB4F02D}"/>
              </a:ext>
            </a:extLst>
          </p:cNvPr>
          <p:cNvGrpSpPr/>
          <p:nvPr/>
        </p:nvGrpSpPr>
        <p:grpSpPr>
          <a:xfrm>
            <a:off x="2228850" y="800142"/>
            <a:ext cx="3048000" cy="1179736"/>
            <a:chOff x="2228850" y="800142"/>
            <a:chExt cx="3048000" cy="1179736"/>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C823CF9-2863-447B-8096-F7D5785D0DB6}"/>
                    </a:ext>
                  </a:extLst>
                </p:cNvPr>
                <p:cNvSpPr txBox="1"/>
                <p:nvPr/>
              </p:nvSpPr>
              <p:spPr>
                <a:xfrm>
                  <a:off x="2228850" y="800142"/>
                  <a:ext cx="3048000"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i="1" smtClean="0">
                            <a:latin typeface="Cambria Math" panose="02040503050406030204" pitchFamily="18" charset="0"/>
                          </a:rPr>
                          <m:t>𝑐</m:t>
                        </m:r>
                        <m:sSub>
                          <m:sSubPr>
                            <m:ctrlPr>
                              <a:rPr lang="en-US" sz="3200" i="1">
                                <a:solidFill>
                                  <a:srgbClr val="005426"/>
                                </a:solidFill>
                                <a:latin typeface="Cambria Math" panose="02040503050406030204" pitchFamily="18" charset="0"/>
                              </a:rPr>
                            </m:ctrlPr>
                          </m:sSubPr>
                          <m:e>
                            <m:r>
                              <a:rPr lang="en-US" sz="3200" i="1">
                                <a:solidFill>
                                  <a:srgbClr val="005426"/>
                                </a:solidFill>
                                <a:latin typeface="Cambria Math" panose="02040503050406030204" pitchFamily="18" charset="0"/>
                              </a:rPr>
                              <m:t>𝜏</m:t>
                            </m:r>
                          </m:e>
                          <m:sub>
                            <m:r>
                              <a:rPr lang="en-US" sz="3200" i="1">
                                <a:solidFill>
                                  <a:srgbClr val="005426"/>
                                </a:solidFill>
                                <a:latin typeface="Cambria Math" panose="02040503050406030204" pitchFamily="18" charset="0"/>
                              </a:rPr>
                              <m:t>𝐵</m:t>
                            </m:r>
                            <m:r>
                              <a:rPr lang="en-US" sz="3200" i="1">
                                <a:solidFill>
                                  <a:srgbClr val="005426"/>
                                </a:solidFill>
                                <a:latin typeface="Cambria Math" panose="02040503050406030204" pitchFamily="18" charset="0"/>
                              </a:rPr>
                              <m:t> </m:t>
                            </m:r>
                            <m:r>
                              <a:rPr lang="en-US" sz="3200" i="1">
                                <a:solidFill>
                                  <a:srgbClr val="005426"/>
                                </a:solidFill>
                                <a:latin typeface="Cambria Math" panose="02040503050406030204" pitchFamily="18" charset="0"/>
                              </a:rPr>
                              <m:t>𝑡𝑜𝑡𝑎𝑙</m:t>
                            </m:r>
                          </m:sub>
                        </m:sSub>
                        <m:r>
                          <a:rPr lang="en-US" sz="3200" i="1">
                            <a:latin typeface="Cambria Math" panose="02040503050406030204" pitchFamily="18" charset="0"/>
                          </a:rPr>
                          <m:t>≈</m:t>
                        </m:r>
                        <m:r>
                          <a:rPr lang="en-US" sz="3200" b="0" i="1" smtClean="0">
                            <a:latin typeface="Cambria Math" panose="02040503050406030204" pitchFamily="18" charset="0"/>
                          </a:rPr>
                          <m:t>4.47</m:t>
                        </m:r>
                      </m:oMath>
                    </m:oMathPara>
                  </a14:m>
                  <a:endParaRPr lang="en-CA" sz="3200" dirty="0">
                    <a:solidFill>
                      <a:srgbClr val="9F5FCF"/>
                    </a:solidFill>
                  </a:endParaRPr>
                </a:p>
              </p:txBody>
            </p:sp>
          </mc:Choice>
          <mc:Fallback xmlns="">
            <p:sp>
              <p:nvSpPr>
                <p:cNvPr id="19" name="TextBox 18">
                  <a:extLst>
                    <a:ext uri="{FF2B5EF4-FFF2-40B4-BE49-F238E27FC236}">
                      <a16:creationId xmlns:a16="http://schemas.microsoft.com/office/drawing/2014/main" id="{0C823CF9-2863-447B-8096-F7D5785D0DB6}"/>
                    </a:ext>
                  </a:extLst>
                </p:cNvPr>
                <p:cNvSpPr txBox="1">
                  <a:spLocks noRot="1" noChangeAspect="1" noMove="1" noResize="1" noEditPoints="1" noAdjustHandles="1" noChangeArrowheads="1" noChangeShapeType="1" noTextEdit="1"/>
                </p:cNvSpPr>
                <p:nvPr/>
              </p:nvSpPr>
              <p:spPr>
                <a:xfrm>
                  <a:off x="2228850" y="800142"/>
                  <a:ext cx="3048000" cy="584775"/>
                </a:xfrm>
                <a:prstGeom prst="rect">
                  <a:avLst/>
                </a:prstGeom>
                <a:blipFill>
                  <a:blip r:embed="rId24"/>
                  <a:stretch>
                    <a:fillRect/>
                  </a:stretch>
                </a:blipFill>
              </p:spPr>
              <p:txBody>
                <a:bodyPr/>
                <a:lstStyle/>
                <a:p>
                  <a:r>
                    <a:rPr lang="en-CA">
                      <a:noFill/>
                    </a:rPr>
                    <a:t> </a:t>
                  </a:r>
                </a:p>
              </p:txBody>
            </p:sp>
          </mc:Fallback>
        </mc:AlternateContent>
        <p:sp>
          <p:nvSpPr>
            <p:cNvPr id="25" name="Title 1">
              <a:extLst>
                <a:ext uri="{FF2B5EF4-FFF2-40B4-BE49-F238E27FC236}">
                  <a16:creationId xmlns:a16="http://schemas.microsoft.com/office/drawing/2014/main" id="{DB0246DC-EA73-4EAB-B441-8C51E42A5283}"/>
                </a:ext>
              </a:extLst>
            </p:cNvPr>
            <p:cNvSpPr txBox="1">
              <a:spLocks/>
            </p:cNvSpPr>
            <p:nvPr/>
          </p:nvSpPr>
          <p:spPr>
            <a:xfrm>
              <a:off x="2762250" y="1314450"/>
              <a:ext cx="2076450" cy="665428"/>
            </a:xfrm>
            <a:prstGeom prst="rect">
              <a:avLst/>
            </a:prstGeom>
            <a:solidFill>
              <a:schemeClr val="bg1"/>
            </a:solidFill>
            <a:effectLst>
              <a:softEdge rad="127000"/>
            </a:effectLst>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0000"/>
                  </a:solidFill>
                </a:rPr>
                <a:t>(shorter)</a:t>
              </a:r>
              <a:endParaRPr lang="en-CA" b="1" dirty="0">
                <a:solidFill>
                  <a:srgbClr val="FF0000"/>
                </a:solidFill>
              </a:endParaRPr>
            </a:p>
          </p:txBody>
        </p:sp>
      </p:grpSp>
      <mc:AlternateContent xmlns:mc="http://schemas.openxmlformats.org/markup-compatibility/2006" xmlns:p14="http://schemas.microsoft.com/office/powerpoint/2010/main" xmlns:iact="http://schemas.microsoft.com/office/powerpoint/2014/inkAction">
        <mc:Choice Requires="p14 iact">
          <p:contentPart p14:bwMode="auto" r:id="rId25">
            <p14:nvContentPartPr>
              <p14:cNvPr id="27" name="Ink 26">
                <a:extLst>
                  <a:ext uri="{FF2B5EF4-FFF2-40B4-BE49-F238E27FC236}">
                    <a16:creationId xmlns:a16="http://schemas.microsoft.com/office/drawing/2014/main" id="{EEFB2FE1-23BA-4BDF-A208-2BA67499ACAE}"/>
                  </a:ext>
                </a:extLst>
              </p14:cNvPr>
              <p14:cNvContentPartPr/>
              <p14:nvPr>
                <p:extLst>
                  <p:ext uri="{42D2F446-02D8-4167-A562-619A0277C38B}">
                    <p15:isNarration xmlns:p15="http://schemas.microsoft.com/office/powerpoint/2012/main" val="1"/>
                  </p:ext>
                </p:extLst>
              </p14:nvPr>
            </p14:nvContentPartPr>
            <p14:xfrm>
              <a:off x="5747040" y="4747680"/>
              <a:ext cx="5718600" cy="102960"/>
            </p14:xfrm>
          </p:contentPart>
        </mc:Choice>
        <mc:Fallback xmlns="">
          <p:pic>
            <p:nvPicPr>
              <p:cNvPr id="27" name="Ink 26">
                <a:extLst>
                  <a:ext uri="{FF2B5EF4-FFF2-40B4-BE49-F238E27FC236}">
                    <a16:creationId xmlns:a16="http://schemas.microsoft.com/office/drawing/2014/main" id="{EEFB2FE1-23BA-4BDF-A208-2BA67499ACAE}"/>
                  </a:ext>
                </a:extLst>
              </p:cNvPr>
              <p:cNvPicPr>
                <a:picLocks noGrp="1" noRot="1" noChangeAspect="1" noMove="1" noResize="1" noEditPoints="1" noAdjustHandles="1" noChangeArrowheads="1" noChangeShapeType="1"/>
              </p:cNvPicPr>
              <p:nvPr/>
            </p:nvPicPr>
            <p:blipFill>
              <a:blip r:embed="rId26"/>
              <a:stretch>
                <a:fillRect/>
              </a:stretch>
            </p:blipFill>
            <p:spPr>
              <a:xfrm>
                <a:off x="5737680" y="4738320"/>
                <a:ext cx="5737320" cy="121680"/>
              </a:xfrm>
              <a:prstGeom prst="rect">
                <a:avLst/>
              </a:prstGeom>
            </p:spPr>
          </p:pic>
        </mc:Fallback>
      </mc:AlternateContent>
    </p:spTree>
    <p:custDataLst>
      <p:tags r:id="rId1"/>
    </p:custDataLst>
    <p:extLst>
      <p:ext uri="{BB962C8B-B14F-4D97-AF65-F5344CB8AC3E}">
        <p14:creationId xmlns:p14="http://schemas.microsoft.com/office/powerpoint/2010/main" val="1492032571"/>
      </p:ext>
    </p:extLst>
  </p:cSld>
  <p:clrMapOvr>
    <a:masterClrMapping/>
  </p:clrMapOvr>
  <mc:AlternateContent xmlns:mc="http://schemas.openxmlformats.org/markup-compatibility/2006" xmlns:p14="http://schemas.microsoft.com/office/powerpoint/2010/main">
    <mc:Choice Requires="p14">
      <p:transition spd="slow" p14:dur="2000" advTm="22340"/>
    </mc:Choice>
    <mc:Fallback xmlns="">
      <p:transition spd="slow" advTm="22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md type="call" cmd="playFrom(0.0)">
                                      <p:cBhvr>
                                        <p:cTn id="7" dur="1" fill="hold"/>
                                        <p:tgtEl>
                                          <p:spTgt spid="2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 grpId="0"/>
      <p:bldP spid="6" grpId="0"/>
      <p:bldP spid="7" grpId="0"/>
      <p:bldP spid="10" grpId="0" build="p"/>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0FF2DDF-BA08-44A4-9A60-90ACB7E9924E}"/>
              </a:ext>
            </a:extLst>
          </p:cNvPr>
          <p:cNvSpPr txBox="1"/>
          <p:nvPr/>
        </p:nvSpPr>
        <p:spPr>
          <a:xfrm>
            <a:off x="5086350" y="1157945"/>
            <a:ext cx="6877050" cy="1938992"/>
          </a:xfrm>
          <a:prstGeom prst="rect">
            <a:avLst/>
          </a:prstGeom>
          <a:noFill/>
        </p:spPr>
        <p:txBody>
          <a:bodyPr wrap="square">
            <a:spAutoFit/>
          </a:bodyPr>
          <a:lstStyle/>
          <a:p>
            <a:r>
              <a:rPr lang="en-US" sz="4000" dirty="0"/>
              <a:t>Proper time doesn’t just depend on </a:t>
            </a:r>
            <a:r>
              <a:rPr lang="en-US" sz="4000" u="sng" dirty="0">
                <a:solidFill>
                  <a:srgbClr val="FF0000"/>
                </a:solidFill>
              </a:rPr>
              <a:t>start</a:t>
            </a:r>
            <a:r>
              <a:rPr lang="en-US" sz="4000" dirty="0"/>
              <a:t> and </a:t>
            </a:r>
            <a:r>
              <a:rPr lang="en-US" sz="4000" u="sng" dirty="0">
                <a:solidFill>
                  <a:srgbClr val="FF0000"/>
                </a:solidFill>
              </a:rPr>
              <a:t>end</a:t>
            </a:r>
            <a:r>
              <a:rPr lang="en-US" sz="4000" dirty="0"/>
              <a:t> points of a worldline...</a:t>
            </a:r>
            <a:endParaRPr lang="en-CA" sz="4000" dirty="0"/>
          </a:p>
        </p:txBody>
      </p:sp>
      <p:sp>
        <p:nvSpPr>
          <p:cNvPr id="11" name="TextBox 10">
            <a:extLst>
              <a:ext uri="{FF2B5EF4-FFF2-40B4-BE49-F238E27FC236}">
                <a16:creationId xmlns:a16="http://schemas.microsoft.com/office/drawing/2014/main" id="{F3BEF1B0-BA18-4DBF-9F42-34EDA9D338F1}"/>
              </a:ext>
            </a:extLst>
          </p:cNvPr>
          <p:cNvSpPr txBox="1"/>
          <p:nvPr/>
        </p:nvSpPr>
        <p:spPr>
          <a:xfrm>
            <a:off x="5276850" y="3575638"/>
            <a:ext cx="6781800" cy="2585323"/>
          </a:xfrm>
          <a:prstGeom prst="rect">
            <a:avLst/>
          </a:prstGeom>
          <a:noFill/>
          <a:ln w="57150">
            <a:solidFill>
              <a:schemeClr val="tx1"/>
            </a:solidFill>
          </a:ln>
        </p:spPr>
        <p:txBody>
          <a:bodyPr wrap="square">
            <a:spAutoFit/>
          </a:bodyPr>
          <a:lstStyle/>
          <a:p>
            <a:pPr algn="ctr"/>
            <a:r>
              <a:rPr lang="en-US" sz="5400" dirty="0"/>
              <a:t>Proper time </a:t>
            </a:r>
            <a:r>
              <a:rPr lang="en-US" sz="5400" u="sng" dirty="0">
                <a:solidFill>
                  <a:srgbClr val="FF0000"/>
                </a:solidFill>
              </a:rPr>
              <a:t>depends on the path</a:t>
            </a:r>
            <a:r>
              <a:rPr lang="en-US" sz="5400" dirty="0"/>
              <a:t> you take through spacetime.</a:t>
            </a:r>
            <a:endParaRPr lang="en-CA" sz="5400" dirty="0"/>
          </a:p>
        </p:txBody>
      </p:sp>
      <p:sp>
        <p:nvSpPr>
          <p:cNvPr id="36" name="Title 1">
            <a:extLst>
              <a:ext uri="{FF2B5EF4-FFF2-40B4-BE49-F238E27FC236}">
                <a16:creationId xmlns:a16="http://schemas.microsoft.com/office/drawing/2014/main" id="{7F5C16F2-513F-43D1-96FD-39E192A0349A}"/>
              </a:ext>
            </a:extLst>
          </p:cNvPr>
          <p:cNvSpPr>
            <a:spLocks noGrp="1"/>
          </p:cNvSpPr>
          <p:nvPr>
            <p:ph type="title"/>
          </p:nvPr>
        </p:nvSpPr>
        <p:spPr>
          <a:xfrm>
            <a:off x="4960989" y="0"/>
            <a:ext cx="3629465" cy="858129"/>
          </a:xfrm>
        </p:spPr>
        <p:txBody>
          <a:bodyPr/>
          <a:lstStyle/>
          <a:p>
            <a:r>
              <a:rPr lang="en-US" b="1" dirty="0"/>
              <a:t>Twin Paradox </a:t>
            </a:r>
            <a:endParaRPr lang="en-CA" b="1" dirty="0"/>
          </a:p>
        </p:txBody>
      </p:sp>
      <p:grpSp>
        <p:nvGrpSpPr>
          <p:cNvPr id="62" name="Group 61">
            <a:extLst>
              <a:ext uri="{FF2B5EF4-FFF2-40B4-BE49-F238E27FC236}">
                <a16:creationId xmlns:a16="http://schemas.microsoft.com/office/drawing/2014/main" id="{90CB10DF-570E-4878-A18C-C4C3CB0F949B}"/>
              </a:ext>
            </a:extLst>
          </p:cNvPr>
          <p:cNvGrpSpPr/>
          <p:nvPr/>
        </p:nvGrpSpPr>
        <p:grpSpPr>
          <a:xfrm>
            <a:off x="95250" y="-118440"/>
            <a:ext cx="5045261" cy="6870934"/>
            <a:chOff x="95250" y="-118440"/>
            <a:chExt cx="5045261" cy="6870934"/>
          </a:xfrm>
        </p:grpSpPr>
        <p:grpSp>
          <p:nvGrpSpPr>
            <p:cNvPr id="63" name="Group 62">
              <a:extLst>
                <a:ext uri="{FF2B5EF4-FFF2-40B4-BE49-F238E27FC236}">
                  <a16:creationId xmlns:a16="http://schemas.microsoft.com/office/drawing/2014/main" id="{B820766D-416A-47C5-875B-7A29633FE8A1}"/>
                </a:ext>
              </a:extLst>
            </p:cNvPr>
            <p:cNvGrpSpPr/>
            <p:nvPr/>
          </p:nvGrpSpPr>
          <p:grpSpPr>
            <a:xfrm>
              <a:off x="95250" y="-118440"/>
              <a:ext cx="4903871" cy="6870934"/>
              <a:chOff x="2852150" y="191049"/>
              <a:chExt cx="4903871" cy="6870934"/>
            </a:xfrm>
          </p:grpSpPr>
          <p:pic>
            <p:nvPicPr>
              <p:cNvPr id="76" name="Picture 75">
                <a:extLst>
                  <a:ext uri="{FF2B5EF4-FFF2-40B4-BE49-F238E27FC236}">
                    <a16:creationId xmlns:a16="http://schemas.microsoft.com/office/drawing/2014/main" id="{AA02B453-5D91-4E24-B7C2-06EC4E8F2347}"/>
                  </a:ext>
                </a:extLst>
              </p:cNvPr>
              <p:cNvPicPr>
                <a:picLocks noChangeAspect="1"/>
              </p:cNvPicPr>
              <p:nvPr/>
            </p:nvPicPr>
            <p:blipFill rotWithShape="1">
              <a:blip r:embed="rId4"/>
              <a:srcRect l="13455" t="5535" r="48554" b="6728"/>
              <a:stretch/>
            </p:blipFill>
            <p:spPr>
              <a:xfrm>
                <a:off x="2852150" y="704850"/>
                <a:ext cx="4758318" cy="6153150"/>
              </a:xfrm>
              <a:prstGeom prst="rect">
                <a:avLst/>
              </a:prstGeom>
            </p:spPr>
          </p:pic>
          <p:grpSp>
            <p:nvGrpSpPr>
              <p:cNvPr id="77" name="Group 76">
                <a:extLst>
                  <a:ext uri="{FF2B5EF4-FFF2-40B4-BE49-F238E27FC236}">
                    <a16:creationId xmlns:a16="http://schemas.microsoft.com/office/drawing/2014/main" id="{DD36C61C-3F8C-4A46-8B10-9950E093590D}"/>
                  </a:ext>
                </a:extLst>
              </p:cNvPr>
              <p:cNvGrpSpPr/>
              <p:nvPr/>
            </p:nvGrpSpPr>
            <p:grpSpPr>
              <a:xfrm>
                <a:off x="3004550" y="191049"/>
                <a:ext cx="4751471" cy="6870934"/>
                <a:chOff x="3004550" y="-2664693"/>
                <a:chExt cx="4751471" cy="6870934"/>
              </a:xfrm>
            </p:grpSpPr>
            <p:cxnSp>
              <p:nvCxnSpPr>
                <p:cNvPr id="78" name="Straight Arrow Connector 77">
                  <a:extLst>
                    <a:ext uri="{FF2B5EF4-FFF2-40B4-BE49-F238E27FC236}">
                      <a16:creationId xmlns:a16="http://schemas.microsoft.com/office/drawing/2014/main" id="{5DCD72B2-C9ED-434A-8C4E-E25F7EA35D6F}"/>
                    </a:ext>
                  </a:extLst>
                </p:cNvPr>
                <p:cNvCxnSpPr>
                  <a:cxnSpLocks/>
                </p:cNvCxnSpPr>
                <p:nvPr/>
              </p:nvCxnSpPr>
              <p:spPr>
                <a:xfrm>
                  <a:off x="3004550" y="3790797"/>
                  <a:ext cx="475147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9" name="Straight Arrow Connector 78">
                  <a:extLst>
                    <a:ext uri="{FF2B5EF4-FFF2-40B4-BE49-F238E27FC236}">
                      <a16:creationId xmlns:a16="http://schemas.microsoft.com/office/drawing/2014/main" id="{257E97AA-AE9F-4493-B3AC-FBF6EC9ECA05}"/>
                    </a:ext>
                  </a:extLst>
                </p:cNvPr>
                <p:cNvCxnSpPr>
                  <a:cxnSpLocks/>
                </p:cNvCxnSpPr>
                <p:nvPr/>
              </p:nvCxnSpPr>
              <p:spPr>
                <a:xfrm flipV="1">
                  <a:off x="4619483" y="-2082019"/>
                  <a:ext cx="0" cy="628826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A905E7E-1EA0-4668-8A62-7CC6CEFBD3CD}"/>
                        </a:ext>
                      </a:extLst>
                    </p:cNvPr>
                    <p:cNvSpPr txBox="1"/>
                    <p:nvPr/>
                  </p:nvSpPr>
                  <p:spPr>
                    <a:xfrm>
                      <a:off x="6999944" y="3057539"/>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14" name="TextBox 13">
                      <a:extLst>
                        <a:ext uri="{FF2B5EF4-FFF2-40B4-BE49-F238E27FC236}">
                          <a16:creationId xmlns:a16="http://schemas.microsoft.com/office/drawing/2014/main" id="{594E24CE-E4D2-40FA-93E9-1269187C7A56}"/>
                        </a:ext>
                      </a:extLst>
                    </p:cNvPr>
                    <p:cNvSpPr txBox="1">
                      <a:spLocks noRot="1" noChangeAspect="1" noMove="1" noResize="1" noEditPoints="1" noAdjustHandles="1" noChangeArrowheads="1" noChangeShapeType="1" noTextEdit="1"/>
                    </p:cNvSpPr>
                    <p:nvPr/>
                  </p:nvSpPr>
                  <p:spPr>
                    <a:xfrm>
                      <a:off x="6999944" y="3057539"/>
                      <a:ext cx="588110"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C58F31F-CDA9-436B-81A6-BE9100666347}"/>
                        </a:ext>
                      </a:extLst>
                    </p:cNvPr>
                    <p:cNvSpPr txBox="1"/>
                    <p:nvPr/>
                  </p:nvSpPr>
                  <p:spPr>
                    <a:xfrm>
                      <a:off x="4286214" y="-2664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5" name="TextBox 14">
                      <a:extLst>
                        <a:ext uri="{FF2B5EF4-FFF2-40B4-BE49-F238E27FC236}">
                          <a16:creationId xmlns:a16="http://schemas.microsoft.com/office/drawing/2014/main" id="{20A1BD58-2E70-4424-9252-CE683C3C4B42}"/>
                        </a:ext>
                      </a:extLst>
                    </p:cNvPr>
                    <p:cNvSpPr txBox="1">
                      <a:spLocks noRot="1" noChangeAspect="1" noMove="1" noResize="1" noEditPoints="1" noAdjustHandles="1" noChangeArrowheads="1" noChangeShapeType="1" noTextEdit="1"/>
                    </p:cNvSpPr>
                    <p:nvPr/>
                  </p:nvSpPr>
                  <p:spPr>
                    <a:xfrm>
                      <a:off x="4286214" y="-2664693"/>
                      <a:ext cx="750205" cy="707886"/>
                    </a:xfrm>
                    <a:prstGeom prst="rect">
                      <a:avLst/>
                    </a:prstGeom>
                    <a:blipFill>
                      <a:blip r:embed="rId6"/>
                      <a:stretch>
                        <a:fillRect/>
                      </a:stretch>
                    </a:blipFill>
                  </p:spPr>
                  <p:txBody>
                    <a:bodyPr/>
                    <a:lstStyle/>
                    <a:p>
                      <a:r>
                        <a:rPr lang="en-CA">
                          <a:noFill/>
                        </a:rPr>
                        <a:t> </a:t>
                      </a:r>
                    </a:p>
                  </p:txBody>
                </p:sp>
              </mc:Fallback>
            </mc:AlternateContent>
          </p:grpSp>
        </p:grpSp>
        <p:cxnSp>
          <p:nvCxnSpPr>
            <p:cNvPr id="64" name="Straight Connector 63">
              <a:extLst>
                <a:ext uri="{FF2B5EF4-FFF2-40B4-BE49-F238E27FC236}">
                  <a16:creationId xmlns:a16="http://schemas.microsoft.com/office/drawing/2014/main" id="{1708052F-943D-439F-AE8F-7FF66D6EDACA}"/>
                </a:ext>
              </a:extLst>
            </p:cNvPr>
            <p:cNvCxnSpPr>
              <a:cxnSpLocks/>
            </p:cNvCxnSpPr>
            <p:nvPr/>
          </p:nvCxnSpPr>
          <p:spPr>
            <a:xfrm flipV="1">
              <a:off x="1871371" y="3474720"/>
              <a:ext cx="1913347" cy="2855743"/>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E2FDD6F-29D0-42B8-AF3D-966EF2AC437A}"/>
                </a:ext>
              </a:extLst>
            </p:cNvPr>
            <p:cNvCxnSpPr>
              <a:cxnSpLocks/>
            </p:cNvCxnSpPr>
            <p:nvPr/>
          </p:nvCxnSpPr>
          <p:spPr>
            <a:xfrm flipH="1" flipV="1">
              <a:off x="1885439" y="661182"/>
              <a:ext cx="1871003" cy="2855742"/>
            </a:xfrm>
            <a:prstGeom prst="line">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9A10D3-9B1C-40D9-BB9D-798CEC03AE79}"/>
                </a:ext>
              </a:extLst>
            </p:cNvPr>
            <p:cNvCxnSpPr>
              <a:cxnSpLocks/>
            </p:cNvCxnSpPr>
            <p:nvPr/>
          </p:nvCxnSpPr>
          <p:spPr>
            <a:xfrm flipV="1">
              <a:off x="1784620" y="478302"/>
              <a:ext cx="0" cy="5838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4DBA1A8-7CEA-4A83-9D66-3EB9E0018885}"/>
                    </a:ext>
                  </a:extLst>
                </p:cNvPr>
                <p:cNvSpPr txBox="1"/>
                <p:nvPr/>
              </p:nvSpPr>
              <p:spPr>
                <a:xfrm>
                  <a:off x="660085" y="2744080"/>
                  <a:ext cx="1012520"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9F5FCF"/>
                                </a:solidFill>
                                <a:latin typeface="Cambria Math" panose="02040503050406030204" pitchFamily="18" charset="0"/>
                              </a:rPr>
                            </m:ctrlPr>
                          </m:accPr>
                          <m:e>
                            <m:sSub>
                              <m:sSubPr>
                                <m:ctrlPr>
                                  <a:rPr lang="en-US" sz="5400" b="0" i="1" smtClean="0">
                                    <a:solidFill>
                                      <a:srgbClr val="9F5FCF"/>
                                    </a:solidFill>
                                    <a:latin typeface="Cambria Math" panose="02040503050406030204" pitchFamily="18" charset="0"/>
                                  </a:rPr>
                                </m:ctrlPr>
                              </m:sSubPr>
                              <m:e>
                                <m:r>
                                  <a:rPr lang="en-US" sz="5400" b="0" i="1" smtClean="0">
                                    <a:solidFill>
                                      <a:srgbClr val="9F5FCF"/>
                                    </a:solidFill>
                                    <a:latin typeface="Cambria Math" panose="02040503050406030204" pitchFamily="18" charset="0"/>
                                  </a:rPr>
                                  <m:t>𝑆</m:t>
                                </m:r>
                              </m:e>
                              <m:sub>
                                <m:r>
                                  <a:rPr lang="en-US" sz="5400" b="0" i="1" smtClean="0">
                                    <a:solidFill>
                                      <a:srgbClr val="9F5FCF"/>
                                    </a:solidFill>
                                    <a:latin typeface="Cambria Math" panose="02040503050406030204" pitchFamily="18" charset="0"/>
                                  </a:rPr>
                                  <m:t>𝐴</m:t>
                                </m:r>
                              </m:sub>
                            </m:sSub>
                          </m:e>
                        </m:acc>
                      </m:oMath>
                    </m:oMathPara>
                  </a14:m>
                  <a:endParaRPr lang="en-CA" sz="5400" dirty="0">
                    <a:solidFill>
                      <a:srgbClr val="9F5FCF"/>
                    </a:solidFill>
                  </a:endParaRPr>
                </a:p>
              </p:txBody>
            </p:sp>
          </mc:Choice>
          <mc:Fallback xmlns="">
            <p:sp>
              <p:nvSpPr>
                <p:cNvPr id="67" name="TextBox 66">
                  <a:extLst>
                    <a:ext uri="{FF2B5EF4-FFF2-40B4-BE49-F238E27FC236}">
                      <a16:creationId xmlns:a16="http://schemas.microsoft.com/office/drawing/2014/main" id="{D4DBA1A8-7CEA-4A83-9D66-3EB9E0018885}"/>
                    </a:ext>
                  </a:extLst>
                </p:cNvPr>
                <p:cNvSpPr txBox="1">
                  <a:spLocks noRot="1" noChangeAspect="1" noMove="1" noResize="1" noEditPoints="1" noAdjustHandles="1" noChangeArrowheads="1" noChangeShapeType="1" noTextEdit="1"/>
                </p:cNvSpPr>
                <p:nvPr/>
              </p:nvSpPr>
              <p:spPr>
                <a:xfrm>
                  <a:off x="660085" y="2744080"/>
                  <a:ext cx="1012520" cy="102964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7DBF1BA-125D-4AF9-8417-DCEEF1FFDE41}"/>
                    </a:ext>
                  </a:extLst>
                </p:cNvPr>
                <p:cNvSpPr txBox="1"/>
                <p:nvPr/>
              </p:nvSpPr>
              <p:spPr>
                <a:xfrm>
                  <a:off x="3078849" y="4457114"/>
                  <a:ext cx="1341906"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00B050"/>
                                </a:solidFill>
                                <a:latin typeface="Cambria Math" panose="02040503050406030204" pitchFamily="18" charset="0"/>
                              </a:rPr>
                            </m:ctrlPr>
                          </m:accPr>
                          <m:e>
                            <m:sSub>
                              <m:sSubPr>
                                <m:ctrlPr>
                                  <a:rPr lang="en-US" sz="5400" b="0" i="1" smtClean="0">
                                    <a:solidFill>
                                      <a:srgbClr val="00B050"/>
                                    </a:solidFill>
                                    <a:latin typeface="Cambria Math" panose="02040503050406030204" pitchFamily="18" charset="0"/>
                                  </a:rPr>
                                </m:ctrlPr>
                              </m:sSubPr>
                              <m:e>
                                <m:r>
                                  <a:rPr lang="en-US" sz="5400" b="0" i="1" smtClean="0">
                                    <a:solidFill>
                                      <a:srgbClr val="00B050"/>
                                    </a:solidFill>
                                    <a:latin typeface="Cambria Math" panose="02040503050406030204" pitchFamily="18" charset="0"/>
                                  </a:rPr>
                                  <m:t>𝑆</m:t>
                                </m:r>
                              </m:e>
                              <m:sub>
                                <m:r>
                                  <a:rPr lang="en-US" sz="5400" b="0" i="1" smtClean="0">
                                    <a:solidFill>
                                      <a:srgbClr val="00B050"/>
                                    </a:solidFill>
                                    <a:latin typeface="Cambria Math" panose="02040503050406030204" pitchFamily="18" charset="0"/>
                                  </a:rPr>
                                  <m:t>𝐵</m:t>
                                </m:r>
                                <m:r>
                                  <a:rPr lang="en-US" sz="5400" b="0" i="1" smtClean="0">
                                    <a:solidFill>
                                      <a:srgbClr val="00B050"/>
                                    </a:solidFill>
                                    <a:latin typeface="Cambria Math" panose="02040503050406030204" pitchFamily="18" charset="0"/>
                                  </a:rPr>
                                  <m:t>1</m:t>
                                </m:r>
                              </m:sub>
                            </m:sSub>
                          </m:e>
                        </m:acc>
                      </m:oMath>
                    </m:oMathPara>
                  </a14:m>
                  <a:endParaRPr lang="en-CA" sz="5400" dirty="0">
                    <a:solidFill>
                      <a:srgbClr val="00B050"/>
                    </a:solidFill>
                  </a:endParaRPr>
                </a:p>
              </p:txBody>
            </p:sp>
          </mc:Choice>
          <mc:Fallback xmlns="">
            <p:sp>
              <p:nvSpPr>
                <p:cNvPr id="68" name="TextBox 67">
                  <a:extLst>
                    <a:ext uri="{FF2B5EF4-FFF2-40B4-BE49-F238E27FC236}">
                      <a16:creationId xmlns:a16="http://schemas.microsoft.com/office/drawing/2014/main" id="{E7DBF1BA-125D-4AF9-8417-DCEEF1FFDE41}"/>
                    </a:ext>
                  </a:extLst>
                </p:cNvPr>
                <p:cNvSpPr txBox="1">
                  <a:spLocks noRot="1" noChangeAspect="1" noMove="1" noResize="1" noEditPoints="1" noAdjustHandles="1" noChangeArrowheads="1" noChangeShapeType="1" noTextEdit="1"/>
                </p:cNvSpPr>
                <p:nvPr/>
              </p:nvSpPr>
              <p:spPr>
                <a:xfrm>
                  <a:off x="3078849" y="4457114"/>
                  <a:ext cx="1341906" cy="1029641"/>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56468FE-1C75-4632-AA12-1F229A6DDA3B}"/>
                    </a:ext>
                  </a:extLst>
                </p:cNvPr>
                <p:cNvSpPr txBox="1"/>
                <p:nvPr/>
              </p:nvSpPr>
              <p:spPr>
                <a:xfrm>
                  <a:off x="1917091" y="2507859"/>
                  <a:ext cx="1341906"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chemeClr val="accent6">
                                    <a:lumMod val="50000"/>
                                  </a:schemeClr>
                                </a:solidFill>
                                <a:latin typeface="Cambria Math" panose="02040503050406030204" pitchFamily="18" charset="0"/>
                              </a:rPr>
                            </m:ctrlPr>
                          </m:accPr>
                          <m:e>
                            <m:sSub>
                              <m:sSubPr>
                                <m:ctrlPr>
                                  <a:rPr lang="en-US" sz="5400" b="0" i="1" smtClean="0">
                                    <a:solidFill>
                                      <a:schemeClr val="accent6">
                                        <a:lumMod val="50000"/>
                                      </a:schemeClr>
                                    </a:solidFill>
                                    <a:latin typeface="Cambria Math" panose="02040503050406030204" pitchFamily="18" charset="0"/>
                                  </a:rPr>
                                </m:ctrlPr>
                              </m:sSubPr>
                              <m:e>
                                <m:r>
                                  <a:rPr lang="en-US" sz="5400" b="0" i="1" smtClean="0">
                                    <a:solidFill>
                                      <a:schemeClr val="accent6">
                                        <a:lumMod val="50000"/>
                                      </a:schemeClr>
                                    </a:solidFill>
                                    <a:latin typeface="Cambria Math" panose="02040503050406030204" pitchFamily="18" charset="0"/>
                                  </a:rPr>
                                  <m:t>𝑆</m:t>
                                </m:r>
                              </m:e>
                              <m:sub>
                                <m:r>
                                  <a:rPr lang="en-US" sz="5400" b="0" i="1" smtClean="0">
                                    <a:solidFill>
                                      <a:schemeClr val="accent6">
                                        <a:lumMod val="50000"/>
                                      </a:schemeClr>
                                    </a:solidFill>
                                    <a:latin typeface="Cambria Math" panose="02040503050406030204" pitchFamily="18" charset="0"/>
                                  </a:rPr>
                                  <m:t>𝐵</m:t>
                                </m:r>
                                <m:r>
                                  <a:rPr lang="en-US" sz="5400" b="0" i="1" smtClean="0">
                                    <a:solidFill>
                                      <a:schemeClr val="accent6">
                                        <a:lumMod val="50000"/>
                                      </a:schemeClr>
                                    </a:solidFill>
                                    <a:latin typeface="Cambria Math" panose="02040503050406030204" pitchFamily="18" charset="0"/>
                                  </a:rPr>
                                  <m:t>2</m:t>
                                </m:r>
                              </m:sub>
                            </m:sSub>
                          </m:e>
                        </m:acc>
                      </m:oMath>
                    </m:oMathPara>
                  </a14:m>
                  <a:endParaRPr lang="en-CA" sz="5400" dirty="0">
                    <a:solidFill>
                      <a:schemeClr val="accent6">
                        <a:lumMod val="50000"/>
                      </a:schemeClr>
                    </a:solidFill>
                  </a:endParaRPr>
                </a:p>
              </p:txBody>
            </p:sp>
          </mc:Choice>
          <mc:Fallback xmlns="">
            <p:sp>
              <p:nvSpPr>
                <p:cNvPr id="69" name="TextBox 68">
                  <a:extLst>
                    <a:ext uri="{FF2B5EF4-FFF2-40B4-BE49-F238E27FC236}">
                      <a16:creationId xmlns:a16="http://schemas.microsoft.com/office/drawing/2014/main" id="{E56468FE-1C75-4632-AA12-1F229A6DDA3B}"/>
                    </a:ext>
                  </a:extLst>
                </p:cNvPr>
                <p:cNvSpPr txBox="1">
                  <a:spLocks noRot="1" noChangeAspect="1" noMove="1" noResize="1" noEditPoints="1" noAdjustHandles="1" noChangeArrowheads="1" noChangeShapeType="1" noTextEdit="1"/>
                </p:cNvSpPr>
                <p:nvPr/>
              </p:nvSpPr>
              <p:spPr>
                <a:xfrm>
                  <a:off x="1917091" y="2507859"/>
                  <a:ext cx="1341906" cy="1029641"/>
                </a:xfrm>
                <a:prstGeom prst="rect">
                  <a:avLst/>
                </a:prstGeom>
                <a:blipFill>
                  <a:blip r:embed="rId9"/>
                  <a:stretch>
                    <a:fillRect/>
                  </a:stretch>
                </a:blipFill>
              </p:spPr>
              <p:txBody>
                <a:bodyPr/>
                <a:lstStyle/>
                <a:p>
                  <a:r>
                    <a:rPr lang="en-CA">
                      <a:noFill/>
                    </a:rPr>
                    <a:t> </a:t>
                  </a:r>
                </a:p>
              </p:txBody>
            </p:sp>
          </mc:Fallback>
        </mc:AlternateContent>
        <p:grpSp>
          <p:nvGrpSpPr>
            <p:cNvPr id="70" name="Group 69">
              <a:extLst>
                <a:ext uri="{FF2B5EF4-FFF2-40B4-BE49-F238E27FC236}">
                  <a16:creationId xmlns:a16="http://schemas.microsoft.com/office/drawing/2014/main" id="{510474AE-F5C5-4DB6-B04C-76E1574BEACA}"/>
                </a:ext>
              </a:extLst>
            </p:cNvPr>
            <p:cNvGrpSpPr/>
            <p:nvPr/>
          </p:nvGrpSpPr>
          <p:grpSpPr>
            <a:xfrm>
              <a:off x="3848100" y="2705968"/>
              <a:ext cx="1292411" cy="1402561"/>
              <a:chOff x="-2397310" y="3886200"/>
              <a:chExt cx="1784721" cy="1936830"/>
            </a:xfrm>
          </p:grpSpPr>
          <p:pic>
            <p:nvPicPr>
              <p:cNvPr id="74" name="Picture 6" descr="BBC ALBA - Calum Clachair: Gleann na Grèine/Bob the Builder: Project Fix  It, Series 1, Robaidh 's an Rathad Ùr (Roley's New Friend)">
                <a:extLst>
                  <a:ext uri="{FF2B5EF4-FFF2-40B4-BE49-F238E27FC236}">
                    <a16:creationId xmlns:a16="http://schemas.microsoft.com/office/drawing/2014/main" id="{9154054C-1EC1-4C31-8A0B-10103ED0AEE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8" descr="Rocket, Star, Moon, Space Travel, Space, Research">
                <a:extLst>
                  <a:ext uri="{FF2B5EF4-FFF2-40B4-BE49-F238E27FC236}">
                    <a16:creationId xmlns:a16="http://schemas.microsoft.com/office/drawing/2014/main" id="{2AF0BB1D-D501-4686-830D-BBEEC42876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23909B5B-DDDB-4A51-BCD6-ABC03D9134C2}"/>
                </a:ext>
              </a:extLst>
            </p:cNvPr>
            <p:cNvGrpSpPr/>
            <p:nvPr/>
          </p:nvGrpSpPr>
          <p:grpSpPr>
            <a:xfrm>
              <a:off x="259821" y="3886200"/>
              <a:ext cx="1283229" cy="1676400"/>
              <a:chOff x="641507" y="4972916"/>
              <a:chExt cx="1720693" cy="2247900"/>
            </a:xfrm>
          </p:grpSpPr>
          <p:pic>
            <p:nvPicPr>
              <p:cNvPr id="72" name="Picture 4" descr="Girl, Child, Alice In Wonderland, Miss, Missy">
                <a:extLst>
                  <a:ext uri="{FF2B5EF4-FFF2-40B4-BE49-F238E27FC236}">
                    <a16:creationId xmlns:a16="http://schemas.microsoft.com/office/drawing/2014/main" id="{431E575B-0BD6-4533-BC83-924355D7B7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641507" y="4972916"/>
                <a:ext cx="1015842" cy="150495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World, Earth, Globe, Sphere, Planet, Earth Globe, Blue">
                <a:extLst>
                  <a:ext uri="{FF2B5EF4-FFF2-40B4-BE49-F238E27FC236}">
                    <a16:creationId xmlns:a16="http://schemas.microsoft.com/office/drawing/2014/main" id="{0EC08828-1AA3-426B-950F-60C178D201D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0601" y="5849216"/>
                <a:ext cx="1371599" cy="1371600"/>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E7D2700-9BA6-48D7-9086-1DE36809F1F7}"/>
                  </a:ext>
                </a:extLst>
              </p:cNvPr>
              <p:cNvSpPr txBox="1"/>
              <p:nvPr/>
            </p:nvSpPr>
            <p:spPr>
              <a:xfrm>
                <a:off x="-57150" y="1009692"/>
                <a:ext cx="1905000"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sSub>
                        <m:sSubPr>
                          <m:ctrlPr>
                            <a:rPr lang="en-US" sz="4000" i="1">
                              <a:solidFill>
                                <a:srgbClr val="9F5FCF"/>
                              </a:solidFill>
                              <a:latin typeface="Cambria Math" panose="02040503050406030204" pitchFamily="18" charset="0"/>
                            </a:rPr>
                          </m:ctrlPr>
                        </m:sSubPr>
                        <m:e>
                          <m:r>
                            <a:rPr lang="en-US" sz="4000" i="1">
                              <a:solidFill>
                                <a:srgbClr val="9F5FCF"/>
                              </a:solidFill>
                              <a:latin typeface="Cambria Math" panose="02040503050406030204" pitchFamily="18" charset="0"/>
                            </a:rPr>
                            <m:t>𝜏</m:t>
                          </m:r>
                        </m:e>
                        <m:sub>
                          <m:r>
                            <a:rPr lang="en-US" sz="4000" i="1">
                              <a:solidFill>
                                <a:srgbClr val="9F5FCF"/>
                              </a:solidFill>
                              <a:latin typeface="Cambria Math" panose="02040503050406030204" pitchFamily="18" charset="0"/>
                            </a:rPr>
                            <m:t>𝐴</m:t>
                          </m:r>
                        </m:sub>
                      </m:sSub>
                      <m:r>
                        <a:rPr lang="en-US" sz="4000" i="1">
                          <a:latin typeface="Cambria Math" panose="02040503050406030204" pitchFamily="18" charset="0"/>
                        </a:rPr>
                        <m:t>=6</m:t>
                      </m:r>
                    </m:oMath>
                  </m:oMathPara>
                </a14:m>
                <a:endParaRPr lang="en-CA" sz="4000" dirty="0">
                  <a:solidFill>
                    <a:srgbClr val="9F5FCF"/>
                  </a:solidFill>
                </a:endParaRPr>
              </a:p>
            </p:txBody>
          </p:sp>
        </mc:Choice>
        <mc:Fallback xmlns="">
          <p:sp>
            <p:nvSpPr>
              <p:cNvPr id="24" name="TextBox 23">
                <a:extLst>
                  <a:ext uri="{FF2B5EF4-FFF2-40B4-BE49-F238E27FC236}">
                    <a16:creationId xmlns:a16="http://schemas.microsoft.com/office/drawing/2014/main" id="{BE7D2700-9BA6-48D7-9086-1DE36809F1F7}"/>
                  </a:ext>
                </a:extLst>
              </p:cNvPr>
              <p:cNvSpPr txBox="1">
                <a:spLocks noRot="1" noChangeAspect="1" noMove="1" noResize="1" noEditPoints="1" noAdjustHandles="1" noChangeArrowheads="1" noChangeShapeType="1" noTextEdit="1"/>
              </p:cNvSpPr>
              <p:nvPr/>
            </p:nvSpPr>
            <p:spPr>
              <a:xfrm>
                <a:off x="-57150" y="1009692"/>
                <a:ext cx="1905000" cy="707886"/>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28DD1F-1E64-41DA-B685-561C93F3A7CA}"/>
                  </a:ext>
                </a:extLst>
              </p:cNvPr>
              <p:cNvSpPr txBox="1"/>
              <p:nvPr/>
            </p:nvSpPr>
            <p:spPr>
              <a:xfrm>
                <a:off x="2228850" y="800142"/>
                <a:ext cx="3048000"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i="1" smtClean="0">
                          <a:latin typeface="Cambria Math" panose="02040503050406030204" pitchFamily="18" charset="0"/>
                        </a:rPr>
                        <m:t>𝑐</m:t>
                      </m:r>
                      <m:sSub>
                        <m:sSubPr>
                          <m:ctrlPr>
                            <a:rPr lang="en-US" sz="3200" i="1">
                              <a:solidFill>
                                <a:srgbClr val="005426"/>
                              </a:solidFill>
                              <a:latin typeface="Cambria Math" panose="02040503050406030204" pitchFamily="18" charset="0"/>
                            </a:rPr>
                          </m:ctrlPr>
                        </m:sSubPr>
                        <m:e>
                          <m:r>
                            <a:rPr lang="en-US" sz="3200" i="1">
                              <a:solidFill>
                                <a:srgbClr val="005426"/>
                              </a:solidFill>
                              <a:latin typeface="Cambria Math" panose="02040503050406030204" pitchFamily="18" charset="0"/>
                            </a:rPr>
                            <m:t>𝜏</m:t>
                          </m:r>
                        </m:e>
                        <m:sub>
                          <m:r>
                            <a:rPr lang="en-US" sz="3200" i="1">
                              <a:solidFill>
                                <a:srgbClr val="005426"/>
                              </a:solidFill>
                              <a:latin typeface="Cambria Math" panose="02040503050406030204" pitchFamily="18" charset="0"/>
                            </a:rPr>
                            <m:t>𝐵</m:t>
                          </m:r>
                          <m:r>
                            <a:rPr lang="en-US" sz="3200" i="1">
                              <a:solidFill>
                                <a:srgbClr val="005426"/>
                              </a:solidFill>
                              <a:latin typeface="Cambria Math" panose="02040503050406030204" pitchFamily="18" charset="0"/>
                            </a:rPr>
                            <m:t> </m:t>
                          </m:r>
                          <m:r>
                            <a:rPr lang="en-US" sz="3200" i="1">
                              <a:solidFill>
                                <a:srgbClr val="005426"/>
                              </a:solidFill>
                              <a:latin typeface="Cambria Math" panose="02040503050406030204" pitchFamily="18" charset="0"/>
                            </a:rPr>
                            <m:t>𝑡𝑜𝑡𝑎𝑙</m:t>
                          </m:r>
                        </m:sub>
                      </m:sSub>
                      <m:r>
                        <a:rPr lang="en-US" sz="3200" i="1">
                          <a:latin typeface="Cambria Math" panose="02040503050406030204" pitchFamily="18" charset="0"/>
                        </a:rPr>
                        <m:t>≈</m:t>
                      </m:r>
                      <m:r>
                        <a:rPr lang="en-US" sz="3200" b="0" i="1" smtClean="0">
                          <a:latin typeface="Cambria Math" panose="02040503050406030204" pitchFamily="18" charset="0"/>
                        </a:rPr>
                        <m:t>4.47</m:t>
                      </m:r>
                    </m:oMath>
                  </m:oMathPara>
                </a14:m>
                <a:endParaRPr lang="en-CA" sz="3200" dirty="0">
                  <a:solidFill>
                    <a:srgbClr val="9F5FCF"/>
                  </a:solidFill>
                </a:endParaRPr>
              </a:p>
            </p:txBody>
          </p:sp>
        </mc:Choice>
        <mc:Fallback xmlns="">
          <p:sp>
            <p:nvSpPr>
              <p:cNvPr id="25" name="TextBox 24">
                <a:extLst>
                  <a:ext uri="{FF2B5EF4-FFF2-40B4-BE49-F238E27FC236}">
                    <a16:creationId xmlns:a16="http://schemas.microsoft.com/office/drawing/2014/main" id="{3528DD1F-1E64-41DA-B685-561C93F3A7CA}"/>
                  </a:ext>
                </a:extLst>
              </p:cNvPr>
              <p:cNvSpPr txBox="1">
                <a:spLocks noRot="1" noChangeAspect="1" noMove="1" noResize="1" noEditPoints="1" noAdjustHandles="1" noChangeArrowheads="1" noChangeShapeType="1" noTextEdit="1"/>
              </p:cNvSpPr>
              <p:nvPr/>
            </p:nvSpPr>
            <p:spPr>
              <a:xfrm>
                <a:off x="2228850" y="800142"/>
                <a:ext cx="3048000" cy="584775"/>
              </a:xfrm>
              <a:prstGeom prst="rect">
                <a:avLst/>
              </a:prstGeom>
              <a:blipFill>
                <a:blip r:embed="rId15"/>
                <a:stretch>
                  <a:fillRect/>
                </a:stretch>
              </a:blipFill>
            </p:spPr>
            <p:txBody>
              <a:bodyPr/>
              <a:lstStyle/>
              <a:p>
                <a:r>
                  <a:rPr lang="en-CA">
                    <a:noFill/>
                  </a:rPr>
                  <a:t> </a:t>
                </a:r>
              </a:p>
            </p:txBody>
          </p:sp>
        </mc:Fallback>
      </mc:AlternateContent>
      <p:sp>
        <p:nvSpPr>
          <p:cNvPr id="27" name="Title 1">
            <a:extLst>
              <a:ext uri="{FF2B5EF4-FFF2-40B4-BE49-F238E27FC236}">
                <a16:creationId xmlns:a16="http://schemas.microsoft.com/office/drawing/2014/main" id="{BF6BD2BC-31BF-4E4C-BC1B-B7CB7E81438E}"/>
              </a:ext>
            </a:extLst>
          </p:cNvPr>
          <p:cNvSpPr txBox="1">
            <a:spLocks/>
          </p:cNvSpPr>
          <p:nvPr/>
        </p:nvSpPr>
        <p:spPr>
          <a:xfrm>
            <a:off x="-121795" y="1587085"/>
            <a:ext cx="2006184" cy="754743"/>
          </a:xfrm>
          <a:prstGeom prst="rect">
            <a:avLst/>
          </a:prstGeom>
          <a:solidFill>
            <a:schemeClr val="bg1"/>
          </a:solidFill>
          <a:effectLst>
            <a:softEdge rad="1270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0000"/>
                </a:solidFill>
              </a:rPr>
              <a:t>(longer)</a:t>
            </a:r>
            <a:endParaRPr lang="en-CA" b="1" dirty="0">
              <a:solidFill>
                <a:srgbClr val="FF0000"/>
              </a:solidFill>
            </a:endParaRPr>
          </a:p>
        </p:txBody>
      </p:sp>
      <p:sp>
        <p:nvSpPr>
          <p:cNvPr id="28" name="Title 1">
            <a:extLst>
              <a:ext uri="{FF2B5EF4-FFF2-40B4-BE49-F238E27FC236}">
                <a16:creationId xmlns:a16="http://schemas.microsoft.com/office/drawing/2014/main" id="{F314F07C-3AC3-4350-A661-2B340370591C}"/>
              </a:ext>
            </a:extLst>
          </p:cNvPr>
          <p:cNvSpPr txBox="1">
            <a:spLocks/>
          </p:cNvSpPr>
          <p:nvPr/>
        </p:nvSpPr>
        <p:spPr>
          <a:xfrm>
            <a:off x="2762250" y="1314450"/>
            <a:ext cx="2076450" cy="665428"/>
          </a:xfrm>
          <a:prstGeom prst="rect">
            <a:avLst/>
          </a:prstGeom>
          <a:solidFill>
            <a:schemeClr val="bg1"/>
          </a:solidFill>
          <a:effectLst>
            <a:softEdge rad="127000"/>
          </a:effectLst>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0000"/>
                </a:solidFill>
              </a:rPr>
              <a:t>(shorter)</a:t>
            </a:r>
            <a:endParaRPr lang="en-CA" b="1" dirty="0">
              <a:solidFill>
                <a:srgbClr val="FF0000"/>
              </a:solidFill>
            </a:endParaRPr>
          </a:p>
        </p:txBody>
      </p:sp>
    </p:spTree>
    <p:custDataLst>
      <p:tags r:id="rId1"/>
    </p:custDataLst>
    <p:extLst>
      <p:ext uri="{BB962C8B-B14F-4D97-AF65-F5344CB8AC3E}">
        <p14:creationId xmlns:p14="http://schemas.microsoft.com/office/powerpoint/2010/main" val="1354698657"/>
      </p:ext>
    </p:extLst>
  </p:cSld>
  <p:clrMapOvr>
    <a:masterClrMapping/>
  </p:clrMapOvr>
  <mc:AlternateContent xmlns:mc="http://schemas.openxmlformats.org/markup-compatibility/2006" xmlns:p14="http://schemas.microsoft.com/office/powerpoint/2010/main">
    <mc:Choice Requires="p14">
      <p:transition spd="med" p14:dur="700" advTm="12952">
        <p:fade/>
      </p:transition>
    </mc:Choice>
    <mc:Fallback xmlns="">
      <p:transition spd="med" advTm="129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422DD70-2558-4E94-9880-0F8FF27C0B4B}"/>
              </a:ext>
            </a:extLst>
          </p:cNvPr>
          <p:cNvPicPr>
            <a:picLocks noChangeAspect="1"/>
          </p:cNvPicPr>
          <p:nvPr/>
        </p:nvPicPr>
        <p:blipFill>
          <a:blip r:embed="rId3"/>
          <a:stretch>
            <a:fillRect/>
          </a:stretch>
        </p:blipFill>
        <p:spPr>
          <a:xfrm rot="162549">
            <a:off x="13008894" y="417139"/>
            <a:ext cx="4684941" cy="5895287"/>
          </a:xfrm>
          <a:prstGeom prst="rect">
            <a:avLst/>
          </a:prstGeom>
        </p:spPr>
      </p:pic>
      <p:sp>
        <p:nvSpPr>
          <p:cNvPr id="2" name="TextBox 1">
            <a:extLst>
              <a:ext uri="{FF2B5EF4-FFF2-40B4-BE49-F238E27FC236}">
                <a16:creationId xmlns:a16="http://schemas.microsoft.com/office/drawing/2014/main" id="{2EDBD939-AAFF-465B-80F1-ACF7945C317C}"/>
              </a:ext>
            </a:extLst>
          </p:cNvPr>
          <p:cNvSpPr txBox="1"/>
          <p:nvPr/>
        </p:nvSpPr>
        <p:spPr>
          <a:xfrm>
            <a:off x="1172474" y="0"/>
            <a:ext cx="3246851" cy="707886"/>
          </a:xfrm>
          <a:prstGeom prst="rect">
            <a:avLst/>
          </a:prstGeom>
          <a:noFill/>
        </p:spPr>
        <p:txBody>
          <a:bodyPr wrap="none" rtlCol="0">
            <a:spAutoFit/>
          </a:bodyPr>
          <a:lstStyle/>
          <a:p>
            <a:pPr algn="ctr"/>
            <a:r>
              <a:rPr lang="en-US" sz="4000" b="1" dirty="0"/>
              <a:t>Physical Space</a:t>
            </a:r>
            <a:endParaRPr lang="en-CA" sz="4000" b="1" dirty="0"/>
          </a:p>
        </p:txBody>
      </p:sp>
      <p:pic>
        <p:nvPicPr>
          <p:cNvPr id="3" name="Picture 2">
            <a:extLst>
              <a:ext uri="{FF2B5EF4-FFF2-40B4-BE49-F238E27FC236}">
                <a16:creationId xmlns:a16="http://schemas.microsoft.com/office/drawing/2014/main" id="{E6E35DEE-E36A-4580-BB9E-8CA4DBF2583C}"/>
              </a:ext>
            </a:extLst>
          </p:cNvPr>
          <p:cNvPicPr>
            <a:picLocks noChangeAspect="1"/>
          </p:cNvPicPr>
          <p:nvPr/>
        </p:nvPicPr>
        <p:blipFill>
          <a:blip r:embed="rId4">
            <a:alphaModFix/>
          </a:blip>
          <a:stretch>
            <a:fillRect/>
          </a:stretch>
        </p:blipFill>
        <p:spPr>
          <a:xfrm rot="162549">
            <a:off x="783393" y="728710"/>
            <a:ext cx="4189651" cy="5272040"/>
          </a:xfrm>
          <a:prstGeom prst="rect">
            <a:avLst/>
          </a:prstGeom>
        </p:spPr>
      </p:pic>
      <p:sp>
        <p:nvSpPr>
          <p:cNvPr id="4" name="Rectangle 3">
            <a:extLst>
              <a:ext uri="{FF2B5EF4-FFF2-40B4-BE49-F238E27FC236}">
                <a16:creationId xmlns:a16="http://schemas.microsoft.com/office/drawing/2014/main" id="{5E167812-FCC9-4DFB-8B8D-F37D35A78F43}"/>
              </a:ext>
            </a:extLst>
          </p:cNvPr>
          <p:cNvSpPr/>
          <p:nvPr/>
        </p:nvSpPr>
        <p:spPr>
          <a:xfrm>
            <a:off x="2000250" y="1219200"/>
            <a:ext cx="190500" cy="4305300"/>
          </a:xfrm>
          <a:prstGeom prst="rect">
            <a:avLst/>
          </a:prstGeom>
          <a:solidFill>
            <a:schemeClr val="bg1">
              <a:lumMod val="9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 name="Group 4">
            <a:extLst>
              <a:ext uri="{FF2B5EF4-FFF2-40B4-BE49-F238E27FC236}">
                <a16:creationId xmlns:a16="http://schemas.microsoft.com/office/drawing/2014/main" id="{812D68B0-38EB-4F79-B7AC-20B3E53E5AD3}"/>
              </a:ext>
            </a:extLst>
          </p:cNvPr>
          <p:cNvGrpSpPr/>
          <p:nvPr/>
        </p:nvGrpSpPr>
        <p:grpSpPr>
          <a:xfrm>
            <a:off x="1547023" y="-1035416"/>
            <a:ext cx="9825707" cy="5140237"/>
            <a:chOff x="1547023" y="-1035416"/>
            <a:chExt cx="9825707" cy="5140237"/>
          </a:xfrm>
        </p:grpSpPr>
        <p:sp>
          <p:nvSpPr>
            <p:cNvPr id="6" name="TextBox 5">
              <a:extLst>
                <a:ext uri="{FF2B5EF4-FFF2-40B4-BE49-F238E27FC236}">
                  <a16:creationId xmlns:a16="http://schemas.microsoft.com/office/drawing/2014/main" id="{E926734E-1E98-4B83-89C7-BBF28D815E4C}"/>
                </a:ext>
              </a:extLst>
            </p:cNvPr>
            <p:cNvSpPr txBox="1"/>
            <p:nvPr/>
          </p:nvSpPr>
          <p:spPr>
            <a:xfrm>
              <a:off x="5801461" y="1740753"/>
              <a:ext cx="5571269" cy="1938992"/>
            </a:xfrm>
            <a:prstGeom prst="rect">
              <a:avLst/>
            </a:prstGeom>
            <a:noFill/>
          </p:spPr>
          <p:txBody>
            <a:bodyPr wrap="none" rtlCol="0">
              <a:spAutoFit/>
            </a:bodyPr>
            <a:lstStyle/>
            <a:p>
              <a:pPr algn="ctr"/>
              <a:r>
                <a:rPr lang="en-US" sz="4000" dirty="0"/>
                <a:t>New York City, Manhattan</a:t>
              </a:r>
            </a:p>
            <a:p>
              <a:pPr algn="ctr"/>
              <a:r>
                <a:rPr lang="en-US" sz="4000" dirty="0"/>
                <a:t>St. Nicholas Avenue</a:t>
              </a:r>
            </a:p>
            <a:p>
              <a:pPr algn="ctr"/>
              <a:r>
                <a:rPr lang="en-US" sz="4000" dirty="0"/>
                <a:t>(source: Google Maps)</a:t>
              </a:r>
              <a:endParaRPr lang="en-CA" sz="4000" dirty="0"/>
            </a:p>
          </p:txBody>
        </p:sp>
        <p:sp>
          <p:nvSpPr>
            <p:cNvPr id="9" name="Arc 8">
              <a:extLst>
                <a:ext uri="{FF2B5EF4-FFF2-40B4-BE49-F238E27FC236}">
                  <a16:creationId xmlns:a16="http://schemas.microsoft.com/office/drawing/2014/main" id="{296285E2-F2BA-4BE5-95ED-A823791DE5F3}"/>
                </a:ext>
              </a:extLst>
            </p:cNvPr>
            <p:cNvSpPr/>
            <p:nvPr/>
          </p:nvSpPr>
          <p:spPr>
            <a:xfrm rot="7698298">
              <a:off x="1547023" y="-1035416"/>
              <a:ext cx="5140237" cy="5140237"/>
            </a:xfrm>
            <a:prstGeom prst="arc">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Tree>
    <p:extLst>
      <p:ext uri="{BB962C8B-B14F-4D97-AF65-F5344CB8AC3E}">
        <p14:creationId xmlns:p14="http://schemas.microsoft.com/office/powerpoint/2010/main" val="160677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76DE7F16-96C0-4A39-B2B2-1943E9252B22}"/>
              </a:ext>
            </a:extLst>
          </p:cNvPr>
          <p:cNvSpPr txBox="1"/>
          <p:nvPr/>
        </p:nvSpPr>
        <p:spPr>
          <a:xfrm>
            <a:off x="57149" y="0"/>
            <a:ext cx="11777799" cy="830997"/>
          </a:xfrm>
          <a:prstGeom prst="rect">
            <a:avLst/>
          </a:prstGeom>
          <a:noFill/>
          <a:ln>
            <a:noFill/>
          </a:ln>
        </p:spPr>
        <p:txBody>
          <a:bodyPr wrap="square" rtlCol="0">
            <a:spAutoFit/>
          </a:bodyPr>
          <a:lstStyle/>
          <a:p>
            <a:r>
              <a:rPr lang="en-US" sz="4800" dirty="0"/>
              <a:t>Twin Paradox and Proper Time Along Curves</a:t>
            </a:r>
            <a:endParaRPr lang="en-CA" sz="4800" dirty="0">
              <a:solidFill>
                <a:schemeClr val="tx1"/>
              </a:solidFill>
            </a:endParaRPr>
          </a:p>
        </p:txBody>
      </p:sp>
      <p:sp>
        <p:nvSpPr>
          <p:cNvPr id="44" name="TextBox 43">
            <a:extLst>
              <a:ext uri="{FF2B5EF4-FFF2-40B4-BE49-F238E27FC236}">
                <a16:creationId xmlns:a16="http://schemas.microsoft.com/office/drawing/2014/main" id="{9CBAC545-903C-4469-B831-9ED298760F14}"/>
              </a:ext>
            </a:extLst>
          </p:cNvPr>
          <p:cNvSpPr txBox="1"/>
          <p:nvPr/>
        </p:nvSpPr>
        <p:spPr>
          <a:xfrm>
            <a:off x="114841" y="914168"/>
            <a:ext cx="12216493" cy="646331"/>
          </a:xfrm>
          <a:prstGeom prst="rect">
            <a:avLst/>
          </a:prstGeom>
          <a:noFill/>
          <a:ln>
            <a:noFill/>
          </a:ln>
        </p:spPr>
        <p:txBody>
          <a:bodyPr wrap="square" rtlCol="0">
            <a:spAutoFit/>
          </a:bodyPr>
          <a:lstStyle/>
          <a:p>
            <a:pPr marL="742950" indent="-742950">
              <a:buAutoNum type="arabicPeriod"/>
            </a:pPr>
            <a:r>
              <a:rPr lang="en-US" sz="3600" dirty="0"/>
              <a:t>Twin Paradox</a:t>
            </a:r>
          </a:p>
        </p:txBody>
      </p:sp>
      <p:grpSp>
        <p:nvGrpSpPr>
          <p:cNvPr id="2" name="Group 1">
            <a:extLst>
              <a:ext uri="{FF2B5EF4-FFF2-40B4-BE49-F238E27FC236}">
                <a16:creationId xmlns:a16="http://schemas.microsoft.com/office/drawing/2014/main" id="{50D00F18-1F39-42F8-B782-FC977607B1FC}"/>
              </a:ext>
            </a:extLst>
          </p:cNvPr>
          <p:cNvGrpSpPr/>
          <p:nvPr/>
        </p:nvGrpSpPr>
        <p:grpSpPr>
          <a:xfrm>
            <a:off x="778456" y="1604138"/>
            <a:ext cx="11187122" cy="5007235"/>
            <a:chOff x="778456" y="1604138"/>
            <a:chExt cx="11187122" cy="5007235"/>
          </a:xfrm>
        </p:grpSpPr>
        <p:grpSp>
          <p:nvGrpSpPr>
            <p:cNvPr id="7" name="Group 6">
              <a:extLst>
                <a:ext uri="{FF2B5EF4-FFF2-40B4-BE49-F238E27FC236}">
                  <a16:creationId xmlns:a16="http://schemas.microsoft.com/office/drawing/2014/main" id="{0AB1D63B-6B1A-4F29-BA53-E5364BFF04F9}"/>
                </a:ext>
              </a:extLst>
            </p:cNvPr>
            <p:cNvGrpSpPr/>
            <p:nvPr/>
          </p:nvGrpSpPr>
          <p:grpSpPr>
            <a:xfrm>
              <a:off x="778456" y="1618717"/>
              <a:ext cx="4577314" cy="4992656"/>
              <a:chOff x="4646021" y="719520"/>
              <a:chExt cx="2431621" cy="2652264"/>
            </a:xfrm>
          </p:grpSpPr>
          <p:grpSp>
            <p:nvGrpSpPr>
              <p:cNvPr id="19" name="Group 18">
                <a:extLst>
                  <a:ext uri="{FF2B5EF4-FFF2-40B4-BE49-F238E27FC236}">
                    <a16:creationId xmlns:a16="http://schemas.microsoft.com/office/drawing/2014/main" id="{6606E644-3707-472C-95D6-A9CAE3120AB8}"/>
                  </a:ext>
                </a:extLst>
              </p:cNvPr>
              <p:cNvGrpSpPr/>
              <p:nvPr/>
            </p:nvGrpSpPr>
            <p:grpSpPr>
              <a:xfrm>
                <a:off x="4646021" y="775608"/>
                <a:ext cx="1987287" cy="2596176"/>
                <a:chOff x="641507" y="3695700"/>
                <a:chExt cx="1720693" cy="2247900"/>
              </a:xfrm>
            </p:grpSpPr>
            <p:pic>
              <p:nvPicPr>
                <p:cNvPr id="20" name="Picture 4" descr="Girl, Child, Alice In Wonderland, Miss, Missy">
                  <a:extLst>
                    <a:ext uri="{FF2B5EF4-FFF2-40B4-BE49-F238E27FC236}">
                      <a16:creationId xmlns:a16="http://schemas.microsoft.com/office/drawing/2014/main" id="{798B992D-8239-4E6D-9EB1-C887D400B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World, Earth, Globe, Sphere, Planet, Earth Globe, Blue">
                  <a:extLst>
                    <a:ext uri="{FF2B5EF4-FFF2-40B4-BE49-F238E27FC236}">
                      <a16:creationId xmlns:a16="http://schemas.microsoft.com/office/drawing/2014/main" id="{EF76D1EB-3B0B-4FB9-BFD4-7113C35378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2F3554FF-F691-4A1B-9183-02F178A9A1B2}"/>
                  </a:ext>
                </a:extLst>
              </p:cNvPr>
              <p:cNvSpPr txBox="1"/>
              <p:nvPr/>
            </p:nvSpPr>
            <p:spPr>
              <a:xfrm>
                <a:off x="5650629" y="719520"/>
                <a:ext cx="1427013" cy="703055"/>
              </a:xfrm>
              <a:prstGeom prst="rect">
                <a:avLst/>
              </a:prstGeom>
              <a:noFill/>
            </p:spPr>
            <p:txBody>
              <a:bodyPr wrap="square" rtlCol="0">
                <a:spAutoFit/>
              </a:bodyPr>
              <a:lstStyle/>
              <a:p>
                <a:pPr algn="ctr"/>
                <a:r>
                  <a:rPr lang="en-US" sz="8000" dirty="0"/>
                  <a:t>Alice</a:t>
                </a:r>
                <a:endParaRPr lang="en-US" sz="4400" dirty="0"/>
              </a:p>
            </p:txBody>
          </p:sp>
        </p:grpSp>
        <p:grpSp>
          <p:nvGrpSpPr>
            <p:cNvPr id="8" name="Group 7">
              <a:extLst>
                <a:ext uri="{FF2B5EF4-FFF2-40B4-BE49-F238E27FC236}">
                  <a16:creationId xmlns:a16="http://schemas.microsoft.com/office/drawing/2014/main" id="{91ADB9B9-7545-413D-BE01-AFF38E2413C4}"/>
                </a:ext>
              </a:extLst>
            </p:cNvPr>
            <p:cNvGrpSpPr/>
            <p:nvPr/>
          </p:nvGrpSpPr>
          <p:grpSpPr>
            <a:xfrm>
              <a:off x="6808832" y="1604138"/>
              <a:ext cx="5156746" cy="4577119"/>
              <a:chOff x="8902039" y="745283"/>
              <a:chExt cx="2739434" cy="2431517"/>
            </a:xfrm>
          </p:grpSpPr>
          <p:grpSp>
            <p:nvGrpSpPr>
              <p:cNvPr id="16" name="Group 15">
                <a:extLst>
                  <a:ext uri="{FF2B5EF4-FFF2-40B4-BE49-F238E27FC236}">
                    <a16:creationId xmlns:a16="http://schemas.microsoft.com/office/drawing/2014/main" id="{0F294A15-A08A-49F2-BA4C-7AC604E4652B}"/>
                  </a:ext>
                </a:extLst>
              </p:cNvPr>
              <p:cNvGrpSpPr/>
              <p:nvPr/>
            </p:nvGrpSpPr>
            <p:grpSpPr>
              <a:xfrm>
                <a:off x="8902039" y="882298"/>
                <a:ext cx="2114305" cy="2294502"/>
                <a:chOff x="-2397310" y="3886200"/>
                <a:chExt cx="1784721" cy="1936830"/>
              </a:xfrm>
            </p:grpSpPr>
            <p:pic>
              <p:nvPicPr>
                <p:cNvPr id="17" name="Picture 6" descr="BBC ALBA - Calum Clachair: Gleann na Grèine/Bob the Builder: Project Fix  It, Series 1, Robaidh 's an Rathad Ùr (Roley's New Friend)">
                  <a:extLst>
                    <a:ext uri="{FF2B5EF4-FFF2-40B4-BE49-F238E27FC236}">
                      <a16:creationId xmlns:a16="http://schemas.microsoft.com/office/drawing/2014/main" id="{28DC7652-669E-4637-8831-605B5BECE3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Rocket, Star, Moon, Space Travel, Space, Research">
                  <a:extLst>
                    <a:ext uri="{FF2B5EF4-FFF2-40B4-BE49-F238E27FC236}">
                      <a16:creationId xmlns:a16="http://schemas.microsoft.com/office/drawing/2014/main" id="{A53A7786-1A0C-4496-B207-3D4DE523E9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C03A550F-AECD-4059-AEDA-F02AB952E3A4}"/>
                  </a:ext>
                </a:extLst>
              </p:cNvPr>
              <p:cNvSpPr txBox="1"/>
              <p:nvPr/>
            </p:nvSpPr>
            <p:spPr>
              <a:xfrm>
                <a:off x="10497755" y="745283"/>
                <a:ext cx="1143718" cy="703055"/>
              </a:xfrm>
              <a:prstGeom prst="rect">
                <a:avLst/>
              </a:prstGeom>
              <a:noFill/>
            </p:spPr>
            <p:txBody>
              <a:bodyPr wrap="square" rtlCol="0">
                <a:spAutoFit/>
              </a:bodyPr>
              <a:lstStyle/>
              <a:p>
                <a:pPr algn="ctr"/>
                <a:r>
                  <a:rPr lang="en-US" sz="8000" dirty="0"/>
                  <a:t>Bob</a:t>
                </a:r>
                <a:endParaRPr lang="en-US" sz="4400" dirty="0"/>
              </a:p>
            </p:txBody>
          </p:sp>
        </p:grpSp>
      </p:grpSp>
    </p:spTree>
    <p:custDataLst>
      <p:tags r:id="rId1"/>
    </p:custDataLst>
    <p:extLst>
      <p:ext uri="{BB962C8B-B14F-4D97-AF65-F5344CB8AC3E}">
        <p14:creationId xmlns:p14="http://schemas.microsoft.com/office/powerpoint/2010/main" val="2263826773"/>
      </p:ext>
    </p:extLst>
  </p:cSld>
  <p:clrMapOvr>
    <a:masterClrMapping/>
  </p:clrMapOvr>
  <mc:AlternateContent xmlns:mc="http://schemas.openxmlformats.org/markup-compatibility/2006" xmlns:p14="http://schemas.microsoft.com/office/powerpoint/2010/main">
    <mc:Choice Requires="p14">
      <p:transition spd="slow" p14:dur="2000" advTm="2971"/>
    </mc:Choice>
    <mc:Fallback xmlns="">
      <p:transition spd="slow" advTm="29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3FD0573-87D6-4B6E-BBA7-294577147001}"/>
              </a:ext>
            </a:extLst>
          </p:cNvPr>
          <p:cNvSpPr txBox="1"/>
          <p:nvPr/>
        </p:nvSpPr>
        <p:spPr>
          <a:xfrm>
            <a:off x="1172474" y="0"/>
            <a:ext cx="3246851" cy="707886"/>
          </a:xfrm>
          <a:prstGeom prst="rect">
            <a:avLst/>
          </a:prstGeom>
          <a:noFill/>
        </p:spPr>
        <p:txBody>
          <a:bodyPr wrap="none" rtlCol="0">
            <a:spAutoFit/>
          </a:bodyPr>
          <a:lstStyle/>
          <a:p>
            <a:pPr algn="ctr"/>
            <a:r>
              <a:rPr lang="en-US" sz="4000" b="1" dirty="0"/>
              <a:t>Physical Space</a:t>
            </a:r>
            <a:endParaRPr lang="en-CA" sz="4000" b="1" dirty="0"/>
          </a:p>
        </p:txBody>
      </p:sp>
      <p:pic>
        <p:nvPicPr>
          <p:cNvPr id="21" name="Picture 20">
            <a:extLst>
              <a:ext uri="{FF2B5EF4-FFF2-40B4-BE49-F238E27FC236}">
                <a16:creationId xmlns:a16="http://schemas.microsoft.com/office/drawing/2014/main" id="{2422DD70-2558-4E94-9880-0F8FF27C0B4B}"/>
              </a:ext>
            </a:extLst>
          </p:cNvPr>
          <p:cNvPicPr>
            <a:picLocks noChangeAspect="1"/>
          </p:cNvPicPr>
          <p:nvPr/>
        </p:nvPicPr>
        <p:blipFill>
          <a:blip r:embed="rId3">
            <a:grayscl/>
            <a:alphaModFix amt="70000"/>
          </a:blip>
          <a:stretch>
            <a:fillRect/>
          </a:stretch>
        </p:blipFill>
        <p:spPr>
          <a:xfrm rot="162549">
            <a:off x="783393" y="728710"/>
            <a:ext cx="4189651" cy="527204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0203A2-364A-4A1A-AE0D-423A0C62EA0F}"/>
                  </a:ext>
                </a:extLst>
              </p:cNvPr>
              <p:cNvSpPr txBox="1"/>
              <p:nvPr/>
            </p:nvSpPr>
            <p:spPr>
              <a:xfrm>
                <a:off x="5162550" y="0"/>
                <a:ext cx="7181850" cy="2057679"/>
              </a:xfrm>
              <a:prstGeom prst="rect">
                <a:avLst/>
              </a:prstGeom>
              <a:noFill/>
            </p:spPr>
            <p:txBody>
              <a:bodyPr wrap="square">
                <a:spAutoFit/>
              </a:bodyPr>
              <a:lstStyle/>
              <a:p>
                <a:r>
                  <a:rPr lang="en-US" sz="4000" dirty="0"/>
                  <a:t>Travelling along </a:t>
                </a:r>
                <a14:m>
                  <m:oMath xmlns:m="http://schemas.openxmlformats.org/officeDocument/2006/math">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𝐵</m:t>
                            </m:r>
                          </m:e>
                          <m:sub>
                            <m:r>
                              <a:rPr lang="en-US" sz="4000" b="0" i="1" smtClean="0">
                                <a:solidFill>
                                  <a:srgbClr val="FF0000"/>
                                </a:solidFill>
                                <a:latin typeface="Cambria Math" panose="02040503050406030204" pitchFamily="18" charset="0"/>
                              </a:rPr>
                              <m:t>1</m:t>
                            </m:r>
                          </m:sub>
                        </m:sSub>
                      </m:e>
                    </m:acc>
                  </m:oMath>
                </a14:m>
                <a:r>
                  <a:rPr lang="en-US" sz="4000" dirty="0"/>
                  <a:t>, then </a:t>
                </a:r>
                <a14:m>
                  <m:oMath xmlns:m="http://schemas.openxmlformats.org/officeDocument/2006/math">
                    <m:acc>
                      <m:accPr>
                        <m:chr m:val="⃗"/>
                        <m:ctrlPr>
                          <a:rPr lang="en-US" sz="4000" i="1">
                            <a:solidFill>
                              <a:srgbClr val="0070C0"/>
                            </a:solidFill>
                            <a:latin typeface="Cambria Math" panose="02040503050406030204" pitchFamily="18" charset="0"/>
                          </a:rPr>
                        </m:ctrlPr>
                      </m:accPr>
                      <m:e>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𝐵</m:t>
                            </m:r>
                          </m:e>
                          <m:sub>
                            <m:r>
                              <a:rPr lang="en-US" sz="4000" i="1">
                                <a:solidFill>
                                  <a:srgbClr val="0070C0"/>
                                </a:solidFill>
                                <a:latin typeface="Cambria Math" panose="02040503050406030204" pitchFamily="18" charset="0"/>
                              </a:rPr>
                              <m:t>2</m:t>
                            </m:r>
                          </m:sub>
                        </m:sSub>
                      </m:e>
                    </m:acc>
                  </m:oMath>
                </a14:m>
                <a:br>
                  <a:rPr lang="en-US" sz="4000" dirty="0"/>
                </a:br>
                <a:r>
                  <a:rPr lang="en-US" sz="4000" dirty="0"/>
                  <a:t>will give us a </a:t>
                </a:r>
                <a:r>
                  <a:rPr lang="en-US" sz="4000" u="sng" dirty="0"/>
                  <a:t>different distance </a:t>
                </a:r>
                <a:r>
                  <a:rPr lang="en-US" sz="4000" dirty="0"/>
                  <a:t>than travelling along </a:t>
                </a:r>
                <a14:m>
                  <m:oMath xmlns:m="http://schemas.openxmlformats.org/officeDocument/2006/math">
                    <m:acc>
                      <m:accPr>
                        <m:chr m:val="⃗"/>
                        <m:ctrlPr>
                          <a:rPr lang="en-US" sz="3800" i="1">
                            <a:solidFill>
                              <a:srgbClr val="271137"/>
                            </a:solidFill>
                            <a:latin typeface="Cambria Math" panose="02040503050406030204" pitchFamily="18" charset="0"/>
                          </a:rPr>
                        </m:ctrlPr>
                      </m:accPr>
                      <m:e>
                        <m:r>
                          <a:rPr lang="en-US" sz="3800" i="1">
                            <a:solidFill>
                              <a:srgbClr val="271137"/>
                            </a:solidFill>
                            <a:latin typeface="Cambria Math" panose="02040503050406030204" pitchFamily="18" charset="0"/>
                          </a:rPr>
                          <m:t>𝐴</m:t>
                        </m:r>
                      </m:e>
                    </m:acc>
                    <m:r>
                      <a:rPr lang="en-US" sz="3800" b="0" i="1" smtClean="0">
                        <a:solidFill>
                          <a:srgbClr val="271137"/>
                        </a:solidFill>
                        <a:latin typeface="Cambria Math" panose="02040503050406030204" pitchFamily="18" charset="0"/>
                      </a:rPr>
                      <m:t>=</m:t>
                    </m:r>
                    <m:acc>
                      <m:accPr>
                        <m:chr m:val="⃗"/>
                        <m:ctrlPr>
                          <a:rPr lang="en-US" sz="3800" i="1">
                            <a:solidFill>
                              <a:srgbClr val="271137"/>
                            </a:solidFill>
                            <a:latin typeface="Cambria Math" panose="02040503050406030204" pitchFamily="18" charset="0"/>
                          </a:rPr>
                        </m:ctrlPr>
                      </m:accPr>
                      <m:e>
                        <m:sSub>
                          <m:sSubPr>
                            <m:ctrlPr>
                              <a:rPr lang="en-US" sz="3800" i="1">
                                <a:solidFill>
                                  <a:srgbClr val="271137"/>
                                </a:solidFill>
                                <a:latin typeface="Cambria Math" panose="02040503050406030204" pitchFamily="18" charset="0"/>
                              </a:rPr>
                            </m:ctrlPr>
                          </m:sSubPr>
                          <m:e>
                            <m:r>
                              <a:rPr lang="en-US" sz="3800" i="1">
                                <a:solidFill>
                                  <a:srgbClr val="271137"/>
                                </a:solidFill>
                                <a:latin typeface="Cambria Math" panose="02040503050406030204" pitchFamily="18" charset="0"/>
                              </a:rPr>
                              <m:t>𝐵</m:t>
                            </m:r>
                          </m:e>
                          <m:sub>
                            <m:r>
                              <a:rPr lang="en-US" sz="3800" i="1">
                                <a:solidFill>
                                  <a:srgbClr val="271137"/>
                                </a:solidFill>
                                <a:latin typeface="Cambria Math" panose="02040503050406030204" pitchFamily="18" charset="0"/>
                              </a:rPr>
                              <m:t>1</m:t>
                            </m:r>
                          </m:sub>
                        </m:sSub>
                      </m:e>
                    </m:acc>
                    <m:r>
                      <a:rPr lang="en-US" sz="3800" i="1">
                        <a:solidFill>
                          <a:srgbClr val="271137"/>
                        </a:solidFill>
                        <a:latin typeface="Cambria Math" panose="02040503050406030204" pitchFamily="18" charset="0"/>
                      </a:rPr>
                      <m:t>+</m:t>
                    </m:r>
                    <m:acc>
                      <m:accPr>
                        <m:chr m:val="⃗"/>
                        <m:ctrlPr>
                          <a:rPr lang="en-US" sz="3800" i="1">
                            <a:solidFill>
                              <a:srgbClr val="271137"/>
                            </a:solidFill>
                            <a:latin typeface="Cambria Math" panose="02040503050406030204" pitchFamily="18" charset="0"/>
                          </a:rPr>
                        </m:ctrlPr>
                      </m:accPr>
                      <m:e>
                        <m:sSub>
                          <m:sSubPr>
                            <m:ctrlPr>
                              <a:rPr lang="en-US" sz="3800" i="1">
                                <a:solidFill>
                                  <a:srgbClr val="271137"/>
                                </a:solidFill>
                                <a:latin typeface="Cambria Math" panose="02040503050406030204" pitchFamily="18" charset="0"/>
                              </a:rPr>
                            </m:ctrlPr>
                          </m:sSubPr>
                          <m:e>
                            <m:r>
                              <a:rPr lang="en-US" sz="3800" i="1">
                                <a:solidFill>
                                  <a:srgbClr val="271137"/>
                                </a:solidFill>
                                <a:latin typeface="Cambria Math" panose="02040503050406030204" pitchFamily="18" charset="0"/>
                              </a:rPr>
                              <m:t>𝐵</m:t>
                            </m:r>
                          </m:e>
                          <m:sub>
                            <m:r>
                              <a:rPr lang="en-US" sz="3800" i="1">
                                <a:solidFill>
                                  <a:srgbClr val="271137"/>
                                </a:solidFill>
                                <a:latin typeface="Cambria Math" panose="02040503050406030204" pitchFamily="18" charset="0"/>
                              </a:rPr>
                              <m:t>2</m:t>
                            </m:r>
                          </m:sub>
                        </m:sSub>
                      </m:e>
                    </m:acc>
                  </m:oMath>
                </a14:m>
                <a:endParaRPr lang="en-CA" sz="3800" dirty="0"/>
              </a:p>
            </p:txBody>
          </p:sp>
        </mc:Choice>
        <mc:Fallback xmlns="">
          <p:sp>
            <p:nvSpPr>
              <p:cNvPr id="3" name="TextBox 2">
                <a:extLst>
                  <a:ext uri="{FF2B5EF4-FFF2-40B4-BE49-F238E27FC236}">
                    <a16:creationId xmlns:a16="http://schemas.microsoft.com/office/drawing/2014/main" id="{410203A2-364A-4A1A-AE0D-423A0C62EA0F}"/>
                  </a:ext>
                </a:extLst>
              </p:cNvPr>
              <p:cNvSpPr txBox="1">
                <a:spLocks noRot="1" noChangeAspect="1" noMove="1" noResize="1" noEditPoints="1" noAdjustHandles="1" noChangeArrowheads="1" noChangeShapeType="1" noTextEdit="1"/>
              </p:cNvSpPr>
              <p:nvPr/>
            </p:nvSpPr>
            <p:spPr>
              <a:xfrm>
                <a:off x="5162550" y="0"/>
                <a:ext cx="7181850" cy="2057679"/>
              </a:xfrm>
              <a:prstGeom prst="rect">
                <a:avLst/>
              </a:prstGeom>
              <a:blipFill>
                <a:blip r:embed="rId4"/>
                <a:stretch>
                  <a:fillRect l="-3056" t="-1479" b="-1183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4ACE70-AB7E-4860-A08E-32926559BAC5}"/>
                  </a:ext>
                </a:extLst>
              </p:cNvPr>
              <p:cNvSpPr txBox="1"/>
              <p:nvPr/>
            </p:nvSpPr>
            <p:spPr>
              <a:xfrm>
                <a:off x="5162550" y="2348984"/>
                <a:ext cx="6896100" cy="1476879"/>
              </a:xfrm>
              <a:prstGeom prst="rect">
                <a:avLst/>
              </a:prstGeom>
              <a:noFill/>
            </p:spPr>
            <p:txBody>
              <a:bodyPr wrap="square">
                <a:spAutoFit/>
              </a:bodyPr>
              <a:lstStyle/>
              <a:p>
                <a:r>
                  <a:rPr lang="en-US" sz="4000" dirty="0"/>
                  <a:t>Travelling along </a:t>
                </a:r>
                <a14:m>
                  <m:oMath xmlns:m="http://schemas.openxmlformats.org/officeDocument/2006/math">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𝐵</m:t>
                            </m:r>
                          </m:e>
                          <m:sub>
                            <m:r>
                              <a:rPr lang="en-US" sz="4000" b="0" i="1" smtClean="0">
                                <a:solidFill>
                                  <a:srgbClr val="FF0000"/>
                                </a:solidFill>
                                <a:latin typeface="Cambria Math" panose="02040503050406030204" pitchFamily="18" charset="0"/>
                              </a:rPr>
                              <m:t>1</m:t>
                            </m:r>
                          </m:sub>
                        </m:sSub>
                      </m:e>
                    </m:acc>
                  </m:oMath>
                </a14:m>
                <a:r>
                  <a:rPr lang="en-US" sz="4000" dirty="0"/>
                  <a:t>, then </a:t>
                </a:r>
                <a14:m>
                  <m:oMath xmlns:m="http://schemas.openxmlformats.org/officeDocument/2006/math">
                    <m:acc>
                      <m:accPr>
                        <m:chr m:val="⃗"/>
                        <m:ctrlPr>
                          <a:rPr lang="en-US" sz="4000" i="1">
                            <a:solidFill>
                              <a:srgbClr val="0070C0"/>
                            </a:solidFill>
                            <a:latin typeface="Cambria Math" panose="02040503050406030204" pitchFamily="18" charset="0"/>
                          </a:rPr>
                        </m:ctrlPr>
                      </m:accPr>
                      <m:e>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𝐵</m:t>
                            </m:r>
                          </m:e>
                          <m:sub>
                            <m:r>
                              <a:rPr lang="en-US" sz="4000" i="1">
                                <a:solidFill>
                                  <a:srgbClr val="0070C0"/>
                                </a:solidFill>
                                <a:latin typeface="Cambria Math" panose="02040503050406030204" pitchFamily="18" charset="0"/>
                              </a:rPr>
                              <m:t>2</m:t>
                            </m:r>
                          </m:sub>
                        </m:sSub>
                      </m:e>
                    </m:acc>
                  </m:oMath>
                </a14:m>
                <a:br>
                  <a:rPr lang="en-US" sz="4000" dirty="0"/>
                </a:br>
                <a:r>
                  <a:rPr lang="en-US" sz="4000" dirty="0"/>
                  <a:t>is </a:t>
                </a:r>
                <a:r>
                  <a:rPr lang="en-US" sz="4000" u="sng" dirty="0"/>
                  <a:t>longer</a:t>
                </a:r>
                <a:r>
                  <a:rPr lang="en-US" sz="4000" dirty="0"/>
                  <a:t> than travelling along </a:t>
                </a:r>
                <a14:m>
                  <m:oMath xmlns:m="http://schemas.openxmlformats.org/officeDocument/2006/math">
                    <m:acc>
                      <m:accPr>
                        <m:chr m:val="⃗"/>
                        <m:ctrlPr>
                          <a:rPr lang="en-US" sz="4000" i="1">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oMath>
                </a14:m>
                <a:r>
                  <a:rPr lang="en-US" sz="4000" dirty="0"/>
                  <a:t>.</a:t>
                </a:r>
                <a:endParaRPr lang="en-CA" sz="4000" dirty="0"/>
              </a:p>
            </p:txBody>
          </p:sp>
        </mc:Choice>
        <mc:Fallback xmlns="">
          <p:sp>
            <p:nvSpPr>
              <p:cNvPr id="4" name="TextBox 3">
                <a:extLst>
                  <a:ext uri="{FF2B5EF4-FFF2-40B4-BE49-F238E27FC236}">
                    <a16:creationId xmlns:a16="http://schemas.microsoft.com/office/drawing/2014/main" id="{1E4ACE70-AB7E-4860-A08E-32926559BAC5}"/>
                  </a:ext>
                </a:extLst>
              </p:cNvPr>
              <p:cNvSpPr txBox="1">
                <a:spLocks noRot="1" noChangeAspect="1" noMove="1" noResize="1" noEditPoints="1" noAdjustHandles="1" noChangeArrowheads="1" noChangeShapeType="1" noTextEdit="1"/>
              </p:cNvSpPr>
              <p:nvPr/>
            </p:nvSpPr>
            <p:spPr>
              <a:xfrm>
                <a:off x="5162550" y="2348984"/>
                <a:ext cx="6896100" cy="1476879"/>
              </a:xfrm>
              <a:prstGeom prst="rect">
                <a:avLst/>
              </a:prstGeom>
              <a:blipFill>
                <a:blip r:embed="rId5"/>
                <a:stretch>
                  <a:fillRect l="-3183" t="-2058" r="-2122" b="-16872"/>
                </a:stretch>
              </a:blipFill>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D1E9C9BB-F628-4AE3-91A9-07DA684210DD}"/>
              </a:ext>
            </a:extLst>
          </p:cNvPr>
          <p:cNvCxnSpPr>
            <a:cxnSpLocks/>
          </p:cNvCxnSpPr>
          <p:nvPr/>
        </p:nvCxnSpPr>
        <p:spPr>
          <a:xfrm flipV="1">
            <a:off x="2072360" y="2300306"/>
            <a:ext cx="2001006" cy="3362171"/>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00A573-2DDD-4765-9C26-1A7462CDB5A9}"/>
                  </a:ext>
                </a:extLst>
              </p:cNvPr>
              <p:cNvSpPr txBox="1"/>
              <p:nvPr/>
            </p:nvSpPr>
            <p:spPr>
              <a:xfrm>
                <a:off x="3142706" y="3810880"/>
                <a:ext cx="1170064" cy="1127745"/>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FF0000"/>
                              </a:solidFill>
                              <a:latin typeface="Cambria Math" panose="02040503050406030204" pitchFamily="18" charset="0"/>
                            </a:rPr>
                          </m:ctrlPr>
                        </m:accPr>
                        <m:e>
                          <m:sSub>
                            <m:sSubPr>
                              <m:ctrlPr>
                                <a:rPr lang="en-US" sz="6000" b="0" i="1" smtClean="0">
                                  <a:solidFill>
                                    <a:srgbClr val="FF0000"/>
                                  </a:solidFill>
                                  <a:latin typeface="Cambria Math" panose="02040503050406030204" pitchFamily="18" charset="0"/>
                                </a:rPr>
                              </m:ctrlPr>
                            </m:sSubPr>
                            <m:e>
                              <m:r>
                                <a:rPr lang="en-US" sz="6000" b="0" i="1" smtClean="0">
                                  <a:solidFill>
                                    <a:srgbClr val="FF0000"/>
                                  </a:solidFill>
                                  <a:latin typeface="Cambria Math" panose="02040503050406030204" pitchFamily="18" charset="0"/>
                                </a:rPr>
                                <m:t>𝐵</m:t>
                              </m:r>
                            </m:e>
                            <m:sub>
                              <m:r>
                                <a:rPr lang="en-US" sz="6000" b="0" i="1" smtClean="0">
                                  <a:solidFill>
                                    <a:srgbClr val="FF0000"/>
                                  </a:solidFill>
                                  <a:latin typeface="Cambria Math" panose="02040503050406030204" pitchFamily="18" charset="0"/>
                                </a:rPr>
                                <m:t>1</m:t>
                              </m:r>
                            </m:sub>
                          </m:sSub>
                        </m:e>
                      </m:acc>
                    </m:oMath>
                  </m:oMathPara>
                </a14:m>
                <a:endParaRPr lang="en-CA" sz="6000" dirty="0">
                  <a:solidFill>
                    <a:srgbClr val="FF0000"/>
                  </a:solidFill>
                </a:endParaRPr>
              </a:p>
            </p:txBody>
          </p:sp>
        </mc:Choice>
        <mc:Fallback xmlns="">
          <p:sp>
            <p:nvSpPr>
              <p:cNvPr id="5" name="TextBox 4">
                <a:extLst>
                  <a:ext uri="{FF2B5EF4-FFF2-40B4-BE49-F238E27FC236}">
                    <a16:creationId xmlns:a16="http://schemas.microsoft.com/office/drawing/2014/main" id="{C900A573-2DDD-4765-9C26-1A7462CDB5A9}"/>
                  </a:ext>
                </a:extLst>
              </p:cNvPr>
              <p:cNvSpPr txBox="1">
                <a:spLocks noRot="1" noChangeAspect="1" noMove="1" noResize="1" noEditPoints="1" noAdjustHandles="1" noChangeArrowheads="1" noChangeShapeType="1" noTextEdit="1"/>
              </p:cNvSpPr>
              <p:nvPr/>
            </p:nvSpPr>
            <p:spPr>
              <a:xfrm>
                <a:off x="3142706" y="3810880"/>
                <a:ext cx="1170064" cy="1127745"/>
              </a:xfrm>
              <a:prstGeom prst="rect">
                <a:avLst/>
              </a:prstGeom>
              <a:blipFill>
                <a:blip r:embed="rId6"/>
                <a:stretch>
                  <a:fillRect/>
                </a:stretch>
              </a:blipFill>
              <a:effectLst>
                <a:softEdge rad="127000"/>
              </a:effectLst>
            </p:spPr>
            <p:txBody>
              <a:bodyPr/>
              <a:lstStyle/>
              <a:p>
                <a:r>
                  <a:rPr lang="en-CA">
                    <a:noFill/>
                  </a:rPr>
                  <a:t> </a:t>
                </a:r>
              </a:p>
            </p:txBody>
          </p:sp>
        </mc:Fallback>
      </mc:AlternateContent>
      <p:cxnSp>
        <p:nvCxnSpPr>
          <p:cNvPr id="12" name="Straight Connector 11">
            <a:extLst>
              <a:ext uri="{FF2B5EF4-FFF2-40B4-BE49-F238E27FC236}">
                <a16:creationId xmlns:a16="http://schemas.microsoft.com/office/drawing/2014/main" id="{AB656CE1-DDFC-4CD6-A200-47FA9D803C3C}"/>
              </a:ext>
            </a:extLst>
          </p:cNvPr>
          <p:cNvCxnSpPr>
            <a:cxnSpLocks/>
          </p:cNvCxnSpPr>
          <p:nvPr/>
        </p:nvCxnSpPr>
        <p:spPr>
          <a:xfrm flipH="1" flipV="1">
            <a:off x="2077076" y="1092026"/>
            <a:ext cx="2013801" cy="1237258"/>
          </a:xfrm>
          <a:prstGeom prst="line">
            <a:avLst/>
          </a:prstGeom>
          <a:ln w="1143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BEC113-50CA-4CD5-B453-EA208C782DA8}"/>
                  </a:ext>
                </a:extLst>
              </p:cNvPr>
              <p:cNvSpPr txBox="1"/>
              <p:nvPr/>
            </p:nvSpPr>
            <p:spPr>
              <a:xfrm>
                <a:off x="3161756" y="667630"/>
                <a:ext cx="1187889" cy="1127745"/>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𝐵</m:t>
                              </m:r>
                            </m:e>
                            <m:sub>
                              <m:r>
                                <a:rPr lang="en-US" sz="6000" b="0" i="1" smtClean="0">
                                  <a:solidFill>
                                    <a:srgbClr val="0070C0"/>
                                  </a:solidFill>
                                  <a:latin typeface="Cambria Math" panose="02040503050406030204" pitchFamily="18" charset="0"/>
                                </a:rPr>
                                <m:t>2</m:t>
                              </m:r>
                            </m:sub>
                          </m:sSub>
                        </m:e>
                      </m:acc>
                    </m:oMath>
                  </m:oMathPara>
                </a14:m>
                <a:endParaRPr lang="en-CA" sz="6000" dirty="0">
                  <a:solidFill>
                    <a:srgbClr val="0070C0"/>
                  </a:solidFill>
                </a:endParaRPr>
              </a:p>
            </p:txBody>
          </p:sp>
        </mc:Choice>
        <mc:Fallback xmlns="">
          <p:sp>
            <p:nvSpPr>
              <p:cNvPr id="7" name="TextBox 6">
                <a:extLst>
                  <a:ext uri="{FF2B5EF4-FFF2-40B4-BE49-F238E27FC236}">
                    <a16:creationId xmlns:a16="http://schemas.microsoft.com/office/drawing/2014/main" id="{06BEC113-50CA-4CD5-B453-EA208C782DA8}"/>
                  </a:ext>
                </a:extLst>
              </p:cNvPr>
              <p:cNvSpPr txBox="1">
                <a:spLocks noRot="1" noChangeAspect="1" noMove="1" noResize="1" noEditPoints="1" noAdjustHandles="1" noChangeArrowheads="1" noChangeShapeType="1" noTextEdit="1"/>
              </p:cNvSpPr>
              <p:nvPr/>
            </p:nvSpPr>
            <p:spPr>
              <a:xfrm>
                <a:off x="3161756" y="667630"/>
                <a:ext cx="1187889" cy="1127745"/>
              </a:xfrm>
              <a:prstGeom prst="rect">
                <a:avLst/>
              </a:prstGeom>
              <a:blipFill>
                <a:blip r:embed="rId7"/>
                <a:stretch>
                  <a:fillRect/>
                </a:stretch>
              </a:blipFill>
              <a:effectLst>
                <a:softEdge rad="127000"/>
              </a:effectLst>
            </p:spPr>
            <p:txBody>
              <a:bodyPr/>
              <a:lstStyle/>
              <a:p>
                <a:r>
                  <a:rPr lang="en-CA">
                    <a:noFill/>
                  </a:rPr>
                  <a:t> </a:t>
                </a:r>
              </a:p>
            </p:txBody>
          </p:sp>
        </mc:Fallback>
      </mc:AlternateContent>
      <p:cxnSp>
        <p:nvCxnSpPr>
          <p:cNvPr id="13" name="Straight Connector 12">
            <a:extLst>
              <a:ext uri="{FF2B5EF4-FFF2-40B4-BE49-F238E27FC236}">
                <a16:creationId xmlns:a16="http://schemas.microsoft.com/office/drawing/2014/main" id="{B3389BE8-0924-43BF-81F9-33F8ED8AAD0B}"/>
              </a:ext>
            </a:extLst>
          </p:cNvPr>
          <p:cNvCxnSpPr>
            <a:cxnSpLocks/>
          </p:cNvCxnSpPr>
          <p:nvPr/>
        </p:nvCxnSpPr>
        <p:spPr>
          <a:xfrm flipV="1">
            <a:off x="2087997" y="1021981"/>
            <a:ext cx="0" cy="4654919"/>
          </a:xfrm>
          <a:prstGeom prst="line">
            <a:avLst/>
          </a:prstGeom>
          <a:ln w="114300">
            <a:solidFill>
              <a:srgbClr val="2711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D3D937-864A-455E-A4E7-312182C8234F}"/>
                  </a:ext>
                </a:extLst>
              </p:cNvPr>
              <p:cNvSpPr txBox="1"/>
              <p:nvPr/>
            </p:nvSpPr>
            <p:spPr>
              <a:xfrm>
                <a:off x="-152944" y="3048880"/>
                <a:ext cx="2237600" cy="758028"/>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600" b="0" i="1" smtClean="0">
                              <a:solidFill>
                                <a:srgbClr val="271137"/>
                              </a:solidFill>
                              <a:latin typeface="Cambria Math" panose="02040503050406030204" pitchFamily="18" charset="0"/>
                            </a:rPr>
                          </m:ctrlPr>
                        </m:dPr>
                        <m:e>
                          <m:acc>
                            <m:accPr>
                              <m:chr m:val="⃗"/>
                              <m:ctrlPr>
                                <a:rPr lang="en-US" sz="3600" b="0" i="1" smtClean="0">
                                  <a:solidFill>
                                    <a:srgbClr val="271137"/>
                                  </a:solidFill>
                                  <a:latin typeface="Cambria Math" panose="02040503050406030204" pitchFamily="18" charset="0"/>
                                </a:rPr>
                              </m:ctrlPr>
                            </m:accPr>
                            <m:e>
                              <m:sSub>
                                <m:sSubPr>
                                  <m:ctrlPr>
                                    <a:rPr lang="en-US" sz="3600" b="0" i="1" smtClean="0">
                                      <a:solidFill>
                                        <a:srgbClr val="271137"/>
                                      </a:solidFill>
                                      <a:latin typeface="Cambria Math" panose="02040503050406030204" pitchFamily="18" charset="0"/>
                                    </a:rPr>
                                  </m:ctrlPr>
                                </m:sSubPr>
                                <m:e>
                                  <m:r>
                                    <a:rPr lang="en-US" sz="3600" b="0" i="1" smtClean="0">
                                      <a:solidFill>
                                        <a:srgbClr val="271137"/>
                                      </a:solidFill>
                                      <a:latin typeface="Cambria Math" panose="02040503050406030204" pitchFamily="18" charset="0"/>
                                    </a:rPr>
                                    <m:t>𝐵</m:t>
                                  </m:r>
                                </m:e>
                                <m:sub>
                                  <m:r>
                                    <a:rPr lang="en-US" sz="3600" b="0" i="1" smtClean="0">
                                      <a:solidFill>
                                        <a:srgbClr val="271137"/>
                                      </a:solidFill>
                                      <a:latin typeface="Cambria Math" panose="02040503050406030204" pitchFamily="18" charset="0"/>
                                    </a:rPr>
                                    <m:t>1</m:t>
                                  </m:r>
                                </m:sub>
                              </m:sSub>
                            </m:e>
                          </m:acc>
                          <m:r>
                            <a:rPr lang="en-US" sz="3600" b="0" i="1" smtClean="0">
                              <a:solidFill>
                                <a:srgbClr val="271137"/>
                              </a:solidFill>
                              <a:latin typeface="Cambria Math" panose="02040503050406030204" pitchFamily="18" charset="0"/>
                            </a:rPr>
                            <m:t>+</m:t>
                          </m:r>
                          <m:acc>
                            <m:accPr>
                              <m:chr m:val="⃗"/>
                              <m:ctrlPr>
                                <a:rPr lang="en-US" sz="3600" i="1">
                                  <a:solidFill>
                                    <a:srgbClr val="271137"/>
                                  </a:solidFill>
                                  <a:latin typeface="Cambria Math" panose="02040503050406030204" pitchFamily="18" charset="0"/>
                                </a:rPr>
                              </m:ctrlPr>
                            </m:accPr>
                            <m:e>
                              <m:sSub>
                                <m:sSubPr>
                                  <m:ctrlPr>
                                    <a:rPr lang="en-US" sz="3600" i="1">
                                      <a:solidFill>
                                        <a:srgbClr val="271137"/>
                                      </a:solidFill>
                                      <a:latin typeface="Cambria Math" panose="02040503050406030204" pitchFamily="18" charset="0"/>
                                    </a:rPr>
                                  </m:ctrlPr>
                                </m:sSubPr>
                                <m:e>
                                  <m:r>
                                    <a:rPr lang="en-US" sz="3600" i="1">
                                      <a:solidFill>
                                        <a:srgbClr val="271137"/>
                                      </a:solidFill>
                                      <a:latin typeface="Cambria Math" panose="02040503050406030204" pitchFamily="18" charset="0"/>
                                    </a:rPr>
                                    <m:t>𝐵</m:t>
                                  </m:r>
                                </m:e>
                                <m:sub>
                                  <m:r>
                                    <a:rPr lang="en-US" sz="3600" i="1">
                                      <a:solidFill>
                                        <a:srgbClr val="271137"/>
                                      </a:solidFill>
                                      <a:latin typeface="Cambria Math" panose="02040503050406030204" pitchFamily="18" charset="0"/>
                                    </a:rPr>
                                    <m:t>2</m:t>
                                  </m:r>
                                </m:sub>
                              </m:sSub>
                            </m:e>
                          </m:acc>
                        </m:e>
                      </m:d>
                    </m:oMath>
                  </m:oMathPara>
                </a14:m>
                <a:endParaRPr lang="en-CA" sz="3600" dirty="0">
                  <a:solidFill>
                    <a:srgbClr val="271137"/>
                  </a:solidFill>
                </a:endParaRPr>
              </a:p>
            </p:txBody>
          </p:sp>
        </mc:Choice>
        <mc:Fallback xmlns="">
          <p:sp>
            <p:nvSpPr>
              <p:cNvPr id="9" name="TextBox 8">
                <a:extLst>
                  <a:ext uri="{FF2B5EF4-FFF2-40B4-BE49-F238E27FC236}">
                    <a16:creationId xmlns:a16="http://schemas.microsoft.com/office/drawing/2014/main" id="{D0D3D937-864A-455E-A4E7-312182C8234F}"/>
                  </a:ext>
                </a:extLst>
              </p:cNvPr>
              <p:cNvSpPr txBox="1">
                <a:spLocks noRot="1" noChangeAspect="1" noMove="1" noResize="1" noEditPoints="1" noAdjustHandles="1" noChangeArrowheads="1" noChangeShapeType="1" noTextEdit="1"/>
              </p:cNvSpPr>
              <p:nvPr/>
            </p:nvSpPr>
            <p:spPr>
              <a:xfrm>
                <a:off x="-152944" y="3048880"/>
                <a:ext cx="2237600" cy="758028"/>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2DCE36-1975-456C-A3B3-3033BD73D6A0}"/>
                  </a:ext>
                </a:extLst>
              </p:cNvPr>
              <p:cNvSpPr txBox="1"/>
              <p:nvPr/>
            </p:nvSpPr>
            <p:spPr>
              <a:xfrm>
                <a:off x="952500" y="1867780"/>
                <a:ext cx="919098" cy="1237968"/>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600" b="0" i="1" smtClean="0">
                              <a:solidFill>
                                <a:srgbClr val="271137"/>
                              </a:solidFill>
                              <a:latin typeface="Cambria Math" panose="02040503050406030204" pitchFamily="18" charset="0"/>
                            </a:rPr>
                          </m:ctrlPr>
                        </m:accPr>
                        <m:e>
                          <m:r>
                            <a:rPr lang="en-US" sz="6600" b="0" i="1" smtClean="0">
                              <a:solidFill>
                                <a:srgbClr val="271137"/>
                              </a:solidFill>
                              <a:latin typeface="Cambria Math" panose="02040503050406030204" pitchFamily="18" charset="0"/>
                            </a:rPr>
                            <m:t>𝐴</m:t>
                          </m:r>
                        </m:e>
                      </m:acc>
                    </m:oMath>
                  </m:oMathPara>
                </a14:m>
                <a:endParaRPr lang="en-CA" sz="6600" dirty="0">
                  <a:solidFill>
                    <a:srgbClr val="271137"/>
                  </a:solidFill>
                </a:endParaRPr>
              </a:p>
            </p:txBody>
          </p:sp>
        </mc:Choice>
        <mc:Fallback xmlns="">
          <p:sp>
            <p:nvSpPr>
              <p:cNvPr id="18" name="TextBox 17">
                <a:extLst>
                  <a:ext uri="{FF2B5EF4-FFF2-40B4-BE49-F238E27FC236}">
                    <a16:creationId xmlns:a16="http://schemas.microsoft.com/office/drawing/2014/main" id="{852DCE36-1975-456C-A3B3-3033BD73D6A0}"/>
                  </a:ext>
                </a:extLst>
              </p:cNvPr>
              <p:cNvSpPr txBox="1">
                <a:spLocks noRot="1" noChangeAspect="1" noMove="1" noResize="1" noEditPoints="1" noAdjustHandles="1" noChangeArrowheads="1" noChangeShapeType="1" noTextEdit="1"/>
              </p:cNvSpPr>
              <p:nvPr/>
            </p:nvSpPr>
            <p:spPr>
              <a:xfrm>
                <a:off x="952500" y="1867780"/>
                <a:ext cx="919098" cy="1237968"/>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DFC3B83-2E89-4D5D-891E-7C9DCE6C84CA}"/>
                  </a:ext>
                </a:extLst>
              </p:cNvPr>
              <p:cNvSpPr txBox="1"/>
              <p:nvPr/>
            </p:nvSpPr>
            <p:spPr>
              <a:xfrm>
                <a:off x="5017607" y="4320245"/>
                <a:ext cx="6896101" cy="12077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5800" i="1">
                              <a:latin typeface="Cambria Math" panose="02040503050406030204" pitchFamily="18" charset="0"/>
                            </a:rPr>
                          </m:ctrlPr>
                        </m:dPr>
                        <m:e>
                          <m:acc>
                            <m:accPr>
                              <m:chr m:val="⃗"/>
                              <m:ctrlPr>
                                <a:rPr lang="en-US" sz="5800" i="1">
                                  <a:solidFill>
                                    <a:srgbClr val="FF0000"/>
                                  </a:solidFill>
                                  <a:latin typeface="Cambria Math" panose="02040503050406030204" pitchFamily="18" charset="0"/>
                                </a:rPr>
                              </m:ctrlPr>
                            </m:accPr>
                            <m:e>
                              <m:sSub>
                                <m:sSubPr>
                                  <m:ctrlPr>
                                    <a:rPr lang="en-US" sz="5800" i="1">
                                      <a:solidFill>
                                        <a:srgbClr val="FF0000"/>
                                      </a:solidFill>
                                      <a:latin typeface="Cambria Math" panose="02040503050406030204" pitchFamily="18" charset="0"/>
                                    </a:rPr>
                                  </m:ctrlPr>
                                </m:sSubPr>
                                <m:e>
                                  <m:r>
                                    <a:rPr lang="en-US" sz="5800" i="1">
                                      <a:solidFill>
                                        <a:srgbClr val="FF0000"/>
                                      </a:solidFill>
                                      <a:latin typeface="Cambria Math" panose="02040503050406030204" pitchFamily="18" charset="0"/>
                                    </a:rPr>
                                    <m:t>𝐵</m:t>
                                  </m:r>
                                </m:e>
                                <m:sub>
                                  <m:r>
                                    <a:rPr lang="en-US" sz="5800" i="1">
                                      <a:solidFill>
                                        <a:srgbClr val="FF0000"/>
                                      </a:solidFill>
                                      <a:latin typeface="Cambria Math" panose="02040503050406030204" pitchFamily="18" charset="0"/>
                                    </a:rPr>
                                    <m:t>1</m:t>
                                  </m:r>
                                </m:sub>
                              </m:sSub>
                            </m:e>
                          </m:acc>
                        </m:e>
                      </m:d>
                      <m:r>
                        <a:rPr lang="en-US" sz="5800" b="0" i="1" smtClean="0">
                          <a:solidFill>
                            <a:schemeClr val="tx1"/>
                          </a:solidFill>
                          <a:latin typeface="Cambria Math" panose="02040503050406030204" pitchFamily="18" charset="0"/>
                        </a:rPr>
                        <m:t>+</m:t>
                      </m:r>
                      <m:d>
                        <m:dPr>
                          <m:begChr m:val="‖"/>
                          <m:endChr m:val="‖"/>
                          <m:ctrlPr>
                            <a:rPr lang="en-US" sz="5800" i="1">
                              <a:latin typeface="Cambria Math" panose="02040503050406030204" pitchFamily="18" charset="0"/>
                            </a:rPr>
                          </m:ctrlPr>
                        </m:dPr>
                        <m:e>
                          <m:acc>
                            <m:accPr>
                              <m:chr m:val="⃗"/>
                              <m:ctrlPr>
                                <a:rPr lang="en-US" sz="5800" i="1">
                                  <a:solidFill>
                                    <a:srgbClr val="0070C0"/>
                                  </a:solidFill>
                                  <a:latin typeface="Cambria Math" panose="02040503050406030204" pitchFamily="18" charset="0"/>
                                </a:rPr>
                              </m:ctrlPr>
                            </m:accPr>
                            <m:e>
                              <m:sSub>
                                <m:sSubPr>
                                  <m:ctrlPr>
                                    <a:rPr lang="en-US" sz="5800" i="1">
                                      <a:solidFill>
                                        <a:srgbClr val="0070C0"/>
                                      </a:solidFill>
                                      <a:latin typeface="Cambria Math" panose="02040503050406030204" pitchFamily="18" charset="0"/>
                                    </a:rPr>
                                  </m:ctrlPr>
                                </m:sSubPr>
                                <m:e>
                                  <m:r>
                                    <a:rPr lang="en-US" sz="5800" i="1">
                                      <a:solidFill>
                                        <a:srgbClr val="0070C0"/>
                                      </a:solidFill>
                                      <a:latin typeface="Cambria Math" panose="02040503050406030204" pitchFamily="18" charset="0"/>
                                    </a:rPr>
                                    <m:t>𝐵</m:t>
                                  </m:r>
                                </m:e>
                                <m:sub>
                                  <m:r>
                                    <a:rPr lang="en-US" sz="5800" i="1">
                                      <a:solidFill>
                                        <a:srgbClr val="0070C0"/>
                                      </a:solidFill>
                                      <a:latin typeface="Cambria Math" panose="02040503050406030204" pitchFamily="18" charset="0"/>
                                    </a:rPr>
                                    <m:t>2</m:t>
                                  </m:r>
                                </m:sub>
                              </m:sSub>
                            </m:e>
                          </m:acc>
                        </m:e>
                      </m:d>
                      <m:r>
                        <a:rPr lang="en-US" sz="5800" b="0" i="1" smtClean="0">
                          <a:solidFill>
                            <a:schemeClr val="tx1"/>
                          </a:solidFill>
                          <a:latin typeface="Cambria Math" panose="02040503050406030204" pitchFamily="18" charset="0"/>
                        </a:rPr>
                        <m:t>≥</m:t>
                      </m:r>
                      <m:d>
                        <m:dPr>
                          <m:begChr m:val="‖"/>
                          <m:endChr m:val="‖"/>
                          <m:ctrlPr>
                            <a:rPr lang="en-US" sz="5800" i="1">
                              <a:latin typeface="Cambria Math" panose="02040503050406030204" pitchFamily="18" charset="0"/>
                            </a:rPr>
                          </m:ctrlPr>
                        </m:dPr>
                        <m:e>
                          <m:acc>
                            <m:accPr>
                              <m:chr m:val="⃗"/>
                              <m:ctrlPr>
                                <a:rPr lang="en-US" sz="5800" i="1">
                                  <a:solidFill>
                                    <a:srgbClr val="271137"/>
                                  </a:solidFill>
                                  <a:latin typeface="Cambria Math" panose="02040503050406030204" pitchFamily="18" charset="0"/>
                                </a:rPr>
                              </m:ctrlPr>
                            </m:accPr>
                            <m:e>
                              <m:r>
                                <a:rPr lang="en-US" sz="5800" i="1">
                                  <a:solidFill>
                                    <a:srgbClr val="271137"/>
                                  </a:solidFill>
                                  <a:latin typeface="Cambria Math" panose="02040503050406030204" pitchFamily="18" charset="0"/>
                                </a:rPr>
                                <m:t>𝐴</m:t>
                              </m:r>
                            </m:e>
                          </m:acc>
                        </m:e>
                      </m:d>
                    </m:oMath>
                  </m:oMathPara>
                </a14:m>
                <a:endParaRPr lang="en-US" sz="5800" dirty="0"/>
              </a:p>
            </p:txBody>
          </p:sp>
        </mc:Choice>
        <mc:Fallback xmlns="">
          <p:sp>
            <p:nvSpPr>
              <p:cNvPr id="2" name="TextBox 1">
                <a:extLst>
                  <a:ext uri="{FF2B5EF4-FFF2-40B4-BE49-F238E27FC236}">
                    <a16:creationId xmlns:a16="http://schemas.microsoft.com/office/drawing/2014/main" id="{0DFC3B83-2E89-4D5D-891E-7C9DCE6C84CA}"/>
                  </a:ext>
                </a:extLst>
              </p:cNvPr>
              <p:cNvSpPr txBox="1">
                <a:spLocks noRot="1" noChangeAspect="1" noMove="1" noResize="1" noEditPoints="1" noAdjustHandles="1" noChangeArrowheads="1" noChangeShapeType="1" noTextEdit="1"/>
              </p:cNvSpPr>
              <p:nvPr/>
            </p:nvSpPr>
            <p:spPr>
              <a:xfrm>
                <a:off x="5017607" y="4320245"/>
                <a:ext cx="6896101" cy="1207767"/>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597F8C-2342-4BFB-A9E5-648CDB379BEC}"/>
                  </a:ext>
                </a:extLst>
              </p:cNvPr>
              <p:cNvSpPr txBox="1"/>
              <p:nvPr/>
            </p:nvSpPr>
            <p:spPr>
              <a:xfrm>
                <a:off x="5387009" y="5660372"/>
                <a:ext cx="7142922" cy="9798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600" i="1">
                              <a:latin typeface="Cambria Math" panose="02040503050406030204" pitchFamily="18" charset="0"/>
                            </a:rPr>
                          </m:ctrlPr>
                        </m:dPr>
                        <m:e>
                          <m:acc>
                            <m:accPr>
                              <m:chr m:val="⃗"/>
                              <m:ctrlPr>
                                <a:rPr lang="en-US" sz="4600" i="1">
                                  <a:solidFill>
                                    <a:srgbClr val="FF0000"/>
                                  </a:solidFill>
                                  <a:latin typeface="Cambria Math" panose="02040503050406030204" pitchFamily="18" charset="0"/>
                                </a:rPr>
                              </m:ctrlPr>
                            </m:accPr>
                            <m:e>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panose="02040503050406030204" pitchFamily="18" charset="0"/>
                                    </a:rPr>
                                    <m:t>𝐵</m:t>
                                  </m:r>
                                </m:e>
                                <m:sub>
                                  <m:r>
                                    <a:rPr lang="en-US" sz="4600" i="1">
                                      <a:solidFill>
                                        <a:srgbClr val="FF0000"/>
                                      </a:solidFill>
                                      <a:latin typeface="Cambria Math" panose="02040503050406030204" pitchFamily="18" charset="0"/>
                                    </a:rPr>
                                    <m:t>1</m:t>
                                  </m:r>
                                </m:sub>
                              </m:sSub>
                            </m:e>
                          </m:acc>
                        </m:e>
                      </m:d>
                      <m:r>
                        <a:rPr lang="en-US" sz="4600" b="0" i="1" smtClean="0">
                          <a:solidFill>
                            <a:schemeClr val="tx1"/>
                          </a:solidFill>
                          <a:latin typeface="Cambria Math" panose="02040503050406030204" pitchFamily="18" charset="0"/>
                        </a:rPr>
                        <m:t>+</m:t>
                      </m:r>
                      <m:d>
                        <m:dPr>
                          <m:begChr m:val="‖"/>
                          <m:endChr m:val="‖"/>
                          <m:ctrlPr>
                            <a:rPr lang="en-US" sz="4600" i="1">
                              <a:latin typeface="Cambria Math" panose="02040503050406030204" pitchFamily="18" charset="0"/>
                            </a:rPr>
                          </m:ctrlPr>
                        </m:dPr>
                        <m:e>
                          <m:acc>
                            <m:accPr>
                              <m:chr m:val="⃗"/>
                              <m:ctrlPr>
                                <a:rPr lang="en-US" sz="4600" i="1">
                                  <a:solidFill>
                                    <a:srgbClr val="0070C0"/>
                                  </a:solidFill>
                                  <a:latin typeface="Cambria Math" panose="02040503050406030204" pitchFamily="18" charset="0"/>
                                </a:rPr>
                              </m:ctrlPr>
                            </m:accPr>
                            <m:e>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𝐵</m:t>
                                  </m:r>
                                </m:e>
                                <m:sub>
                                  <m:r>
                                    <a:rPr lang="en-US" sz="4600" i="1">
                                      <a:solidFill>
                                        <a:srgbClr val="0070C0"/>
                                      </a:solidFill>
                                      <a:latin typeface="Cambria Math" panose="02040503050406030204" pitchFamily="18" charset="0"/>
                                    </a:rPr>
                                    <m:t>2</m:t>
                                  </m:r>
                                </m:sub>
                              </m:sSub>
                            </m:e>
                          </m:acc>
                        </m:e>
                      </m:d>
                      <m:r>
                        <a:rPr lang="en-US" sz="4600" b="0" i="1" smtClean="0">
                          <a:solidFill>
                            <a:schemeClr val="tx1"/>
                          </a:solidFill>
                          <a:latin typeface="Cambria Math" panose="02040503050406030204" pitchFamily="18" charset="0"/>
                        </a:rPr>
                        <m:t>≥</m:t>
                      </m:r>
                      <m:d>
                        <m:dPr>
                          <m:begChr m:val="‖"/>
                          <m:endChr m:val="‖"/>
                          <m:ctrlPr>
                            <a:rPr lang="en-US" sz="4600" i="1">
                              <a:latin typeface="Cambria Math" panose="02040503050406030204" pitchFamily="18" charset="0"/>
                            </a:rPr>
                          </m:ctrlPr>
                        </m:dPr>
                        <m:e>
                          <m:acc>
                            <m:accPr>
                              <m:chr m:val="⃗"/>
                              <m:ctrlPr>
                                <a:rPr lang="en-US" sz="4600" i="1">
                                  <a:solidFill>
                                    <a:srgbClr val="FF0000"/>
                                  </a:solidFill>
                                  <a:latin typeface="Cambria Math" panose="02040503050406030204" pitchFamily="18" charset="0"/>
                                </a:rPr>
                              </m:ctrlPr>
                            </m:accPr>
                            <m:e>
                              <m:sSub>
                                <m:sSubPr>
                                  <m:ctrlPr>
                                    <a:rPr lang="en-US" sz="4600" i="1">
                                      <a:solidFill>
                                        <a:srgbClr val="FF0000"/>
                                      </a:solidFill>
                                      <a:latin typeface="Cambria Math" panose="02040503050406030204" pitchFamily="18" charset="0"/>
                                    </a:rPr>
                                  </m:ctrlPr>
                                </m:sSubPr>
                                <m:e>
                                  <m:r>
                                    <a:rPr lang="en-US" sz="4600" i="1">
                                      <a:solidFill>
                                        <a:srgbClr val="FF0000"/>
                                      </a:solidFill>
                                      <a:latin typeface="Cambria Math" panose="02040503050406030204" pitchFamily="18" charset="0"/>
                                    </a:rPr>
                                    <m:t>𝐵</m:t>
                                  </m:r>
                                </m:e>
                                <m:sub>
                                  <m:r>
                                    <a:rPr lang="en-US" sz="4600" i="1">
                                      <a:solidFill>
                                        <a:srgbClr val="FF0000"/>
                                      </a:solidFill>
                                      <a:latin typeface="Cambria Math" panose="02040503050406030204" pitchFamily="18" charset="0"/>
                                    </a:rPr>
                                    <m:t>1</m:t>
                                  </m:r>
                                </m:sub>
                              </m:sSub>
                            </m:e>
                          </m:acc>
                          <m:r>
                            <a:rPr lang="en-US" sz="4600" i="1">
                              <a:latin typeface="Cambria Math" panose="02040503050406030204" pitchFamily="18" charset="0"/>
                            </a:rPr>
                            <m:t>+</m:t>
                          </m:r>
                          <m:acc>
                            <m:accPr>
                              <m:chr m:val="⃗"/>
                              <m:ctrlPr>
                                <a:rPr lang="en-US" sz="4600" i="1">
                                  <a:solidFill>
                                    <a:srgbClr val="0070C0"/>
                                  </a:solidFill>
                                  <a:latin typeface="Cambria Math" panose="02040503050406030204" pitchFamily="18" charset="0"/>
                                </a:rPr>
                              </m:ctrlPr>
                            </m:accPr>
                            <m:e>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𝐵</m:t>
                                  </m:r>
                                </m:e>
                                <m:sub>
                                  <m:r>
                                    <a:rPr lang="en-US" sz="4600" i="1">
                                      <a:solidFill>
                                        <a:srgbClr val="0070C0"/>
                                      </a:solidFill>
                                      <a:latin typeface="Cambria Math" panose="02040503050406030204" pitchFamily="18" charset="0"/>
                                    </a:rPr>
                                    <m:t>2</m:t>
                                  </m:r>
                                </m:sub>
                              </m:sSub>
                            </m:e>
                          </m:acc>
                        </m:e>
                      </m:d>
                    </m:oMath>
                  </m:oMathPara>
                </a14:m>
                <a:endParaRPr lang="en-US" sz="4600" dirty="0"/>
              </a:p>
            </p:txBody>
          </p:sp>
        </mc:Choice>
        <mc:Fallback xmlns="">
          <p:sp>
            <p:nvSpPr>
              <p:cNvPr id="6" name="TextBox 5">
                <a:extLst>
                  <a:ext uri="{FF2B5EF4-FFF2-40B4-BE49-F238E27FC236}">
                    <a16:creationId xmlns:a16="http://schemas.microsoft.com/office/drawing/2014/main" id="{D9597F8C-2342-4BFB-A9E5-648CDB379BEC}"/>
                  </a:ext>
                </a:extLst>
              </p:cNvPr>
              <p:cNvSpPr txBox="1">
                <a:spLocks noRot="1" noChangeAspect="1" noMove="1" noResize="1" noEditPoints="1" noAdjustHandles="1" noChangeArrowheads="1" noChangeShapeType="1" noTextEdit="1"/>
              </p:cNvSpPr>
              <p:nvPr/>
            </p:nvSpPr>
            <p:spPr>
              <a:xfrm>
                <a:off x="5387009" y="5660372"/>
                <a:ext cx="7142922" cy="979884"/>
              </a:xfrm>
              <a:prstGeom prst="rect">
                <a:avLst/>
              </a:prstGeom>
              <a:blipFill>
                <a:blip r:embed="rId11"/>
                <a:stretch>
                  <a:fillRect/>
                </a:stretch>
              </a:blipFill>
            </p:spPr>
            <p:txBody>
              <a:bodyPr/>
              <a:lstStyle/>
              <a:p>
                <a:r>
                  <a:rPr lang="en-CA">
                    <a:noFill/>
                  </a:rPr>
                  <a:t> </a:t>
                </a:r>
              </a:p>
            </p:txBody>
          </p:sp>
        </mc:Fallback>
      </mc:AlternateContent>
      <p:grpSp>
        <p:nvGrpSpPr>
          <p:cNvPr id="19" name="Group 18">
            <a:extLst>
              <a:ext uri="{FF2B5EF4-FFF2-40B4-BE49-F238E27FC236}">
                <a16:creationId xmlns:a16="http://schemas.microsoft.com/office/drawing/2014/main" id="{284814B2-D555-4EE7-9D3B-74645FF56B7E}"/>
              </a:ext>
            </a:extLst>
          </p:cNvPr>
          <p:cNvGrpSpPr/>
          <p:nvPr/>
        </p:nvGrpSpPr>
        <p:grpSpPr>
          <a:xfrm>
            <a:off x="57150" y="4648200"/>
            <a:ext cx="4965696" cy="2019300"/>
            <a:chOff x="57150" y="4648200"/>
            <a:chExt cx="4965696" cy="2019300"/>
          </a:xfrm>
        </p:grpSpPr>
        <p:sp>
          <p:nvSpPr>
            <p:cNvPr id="10" name="TextBox 9">
              <a:extLst>
                <a:ext uri="{FF2B5EF4-FFF2-40B4-BE49-F238E27FC236}">
                  <a16:creationId xmlns:a16="http://schemas.microsoft.com/office/drawing/2014/main" id="{39D6592A-739F-4CF4-803A-AD049D552490}"/>
                </a:ext>
              </a:extLst>
            </p:cNvPr>
            <p:cNvSpPr txBox="1"/>
            <p:nvPr/>
          </p:nvSpPr>
          <p:spPr>
            <a:xfrm>
              <a:off x="57150" y="5886450"/>
              <a:ext cx="4381500" cy="769441"/>
            </a:xfrm>
            <a:prstGeom prst="rect">
              <a:avLst/>
            </a:prstGeom>
            <a:solidFill>
              <a:schemeClr val="bg1"/>
            </a:solidFill>
            <a:ln w="38100">
              <a:solidFill>
                <a:schemeClr val="tx1"/>
              </a:solidFill>
            </a:ln>
          </p:spPr>
          <p:txBody>
            <a:bodyPr wrap="square" rtlCol="0">
              <a:spAutoFit/>
            </a:bodyPr>
            <a:lstStyle/>
            <a:p>
              <a:pPr algn="ctr"/>
              <a:r>
                <a:rPr lang="en-US" sz="4400" dirty="0">
                  <a:solidFill>
                    <a:srgbClr val="FF0000"/>
                  </a:solidFill>
                </a:rPr>
                <a:t>Triangle Inequality</a:t>
              </a:r>
              <a:endParaRPr lang="en-CA" sz="4400" dirty="0">
                <a:solidFill>
                  <a:srgbClr val="FF0000"/>
                </a:solidFill>
              </a:endParaRPr>
            </a:p>
          </p:txBody>
        </p:sp>
        <p:sp>
          <p:nvSpPr>
            <p:cNvPr id="14" name="Left Brace 13">
              <a:extLst>
                <a:ext uri="{FF2B5EF4-FFF2-40B4-BE49-F238E27FC236}">
                  <a16:creationId xmlns:a16="http://schemas.microsoft.com/office/drawing/2014/main" id="{F92957C6-B0EF-4470-B623-C8C7B5F1FC90}"/>
                </a:ext>
              </a:extLst>
            </p:cNvPr>
            <p:cNvSpPr/>
            <p:nvPr/>
          </p:nvSpPr>
          <p:spPr>
            <a:xfrm>
              <a:off x="4718046" y="4648200"/>
              <a:ext cx="304800" cy="2019300"/>
            </a:xfrm>
            <a:prstGeom prst="leftBrace">
              <a:avLst>
                <a:gd name="adj1" fmla="val 8333"/>
                <a:gd name="adj2" fmla="val 790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Tree>
    <p:extLst>
      <p:ext uri="{BB962C8B-B14F-4D97-AF65-F5344CB8AC3E}">
        <p14:creationId xmlns:p14="http://schemas.microsoft.com/office/powerpoint/2010/main" val="39514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right)">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9" grpId="0" animBg="1"/>
      <p:bldP spid="18" grpId="0" animBg="1"/>
      <p:bldP spid="2"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Image result for universe">
            <a:extLst>
              <a:ext uri="{FF2B5EF4-FFF2-40B4-BE49-F238E27FC236}">
                <a16:creationId xmlns:a16="http://schemas.microsoft.com/office/drawing/2014/main" id="{A8553AA4-F444-493F-AD5B-1DF31325409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12464" r="14349"/>
          <a:stretch/>
        </p:blipFill>
        <p:spPr bwMode="auto">
          <a:xfrm>
            <a:off x="190500" y="862691"/>
            <a:ext cx="4362450" cy="5442859"/>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FD0573-87D6-4B6E-BBA7-294577147001}"/>
              </a:ext>
            </a:extLst>
          </p:cNvPr>
          <p:cNvSpPr txBox="1"/>
          <p:nvPr/>
        </p:nvSpPr>
        <p:spPr>
          <a:xfrm>
            <a:off x="1460299" y="95250"/>
            <a:ext cx="2404504" cy="707886"/>
          </a:xfrm>
          <a:prstGeom prst="rect">
            <a:avLst/>
          </a:prstGeom>
          <a:noFill/>
        </p:spPr>
        <p:txBody>
          <a:bodyPr wrap="none" rtlCol="0">
            <a:spAutoFit/>
          </a:bodyPr>
          <a:lstStyle/>
          <a:p>
            <a:pPr algn="ctr"/>
            <a:r>
              <a:rPr lang="en-US" sz="4000" b="1" dirty="0"/>
              <a:t>Spacetime</a:t>
            </a:r>
            <a:endParaRPr lang="en-CA" sz="4000" b="1" dirty="0"/>
          </a:p>
        </p:txBody>
      </p:sp>
      <p:cxnSp>
        <p:nvCxnSpPr>
          <p:cNvPr id="11" name="Straight Connector 10">
            <a:extLst>
              <a:ext uri="{FF2B5EF4-FFF2-40B4-BE49-F238E27FC236}">
                <a16:creationId xmlns:a16="http://schemas.microsoft.com/office/drawing/2014/main" id="{D1E9C9BB-F628-4AE3-91A9-07DA684210DD}"/>
              </a:ext>
            </a:extLst>
          </p:cNvPr>
          <p:cNvCxnSpPr>
            <a:cxnSpLocks/>
          </p:cNvCxnSpPr>
          <p:nvPr/>
        </p:nvCxnSpPr>
        <p:spPr>
          <a:xfrm flipV="1">
            <a:off x="2072360" y="3124200"/>
            <a:ext cx="1394740" cy="2538278"/>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656CE1-DDFC-4CD6-A200-47FA9D803C3C}"/>
              </a:ext>
            </a:extLst>
          </p:cNvPr>
          <p:cNvCxnSpPr>
            <a:cxnSpLocks/>
          </p:cNvCxnSpPr>
          <p:nvPr/>
        </p:nvCxnSpPr>
        <p:spPr>
          <a:xfrm flipH="1" flipV="1">
            <a:off x="2077078" y="1092026"/>
            <a:ext cx="1390022" cy="2108374"/>
          </a:xfrm>
          <a:prstGeom prst="line">
            <a:avLst/>
          </a:prstGeom>
          <a:ln w="11430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389BE8-0924-43BF-81F9-33F8ED8AAD0B}"/>
              </a:ext>
            </a:extLst>
          </p:cNvPr>
          <p:cNvCxnSpPr>
            <a:cxnSpLocks/>
          </p:cNvCxnSpPr>
          <p:nvPr/>
        </p:nvCxnSpPr>
        <p:spPr>
          <a:xfrm flipV="1">
            <a:off x="2087997" y="1021981"/>
            <a:ext cx="0" cy="4654919"/>
          </a:xfrm>
          <a:prstGeom prst="line">
            <a:avLst/>
          </a:prstGeom>
          <a:ln w="114300">
            <a:solidFill>
              <a:srgbClr val="2711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0203A2-364A-4A1A-AE0D-423A0C62EA0F}"/>
                  </a:ext>
                </a:extLst>
              </p:cNvPr>
              <p:cNvSpPr txBox="1"/>
              <p:nvPr/>
            </p:nvSpPr>
            <p:spPr>
              <a:xfrm>
                <a:off x="4788309" y="57150"/>
                <a:ext cx="7718324" cy="2096471"/>
              </a:xfrm>
              <a:prstGeom prst="rect">
                <a:avLst/>
              </a:prstGeom>
              <a:noFill/>
            </p:spPr>
            <p:txBody>
              <a:bodyPr wrap="square">
                <a:spAutoFit/>
              </a:bodyPr>
              <a:lstStyle/>
              <a:p>
                <a:r>
                  <a:rPr lang="en-US" sz="4000" dirty="0"/>
                  <a:t>Travelling along </a:t>
                </a:r>
                <a14:m>
                  <m:oMath xmlns:m="http://schemas.openxmlformats.org/officeDocument/2006/math">
                    <m:acc>
                      <m:accPr>
                        <m:chr m:val="⃗"/>
                        <m:ctrlPr>
                          <a:rPr lang="en-US" sz="4000" b="0" i="1" smtClean="0">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𝑆</m:t>
                            </m:r>
                          </m:e>
                          <m:sub>
                            <m:r>
                              <a:rPr lang="en-US" sz="4000" i="1">
                                <a:solidFill>
                                  <a:srgbClr val="FF0000"/>
                                </a:solidFill>
                                <a:latin typeface="Cambria Math" panose="02040503050406030204" pitchFamily="18" charset="0"/>
                              </a:rPr>
                              <m:t>𝐵</m:t>
                            </m:r>
                            <m:r>
                              <a:rPr lang="en-US" sz="4000" i="1">
                                <a:solidFill>
                                  <a:srgbClr val="FF0000"/>
                                </a:solidFill>
                                <a:latin typeface="Cambria Math" panose="02040503050406030204" pitchFamily="18" charset="0"/>
                              </a:rPr>
                              <m:t>1</m:t>
                            </m:r>
                          </m:sub>
                        </m:sSub>
                      </m:e>
                    </m:acc>
                  </m:oMath>
                </a14:m>
                <a:r>
                  <a:rPr lang="en-US" sz="4000" dirty="0"/>
                  <a:t>, then </a:t>
                </a:r>
                <a14:m>
                  <m:oMath xmlns:m="http://schemas.openxmlformats.org/officeDocument/2006/math">
                    <m:acc>
                      <m:accPr>
                        <m:chr m:val="⃗"/>
                        <m:ctrlPr>
                          <a:rPr lang="en-US" sz="4000" i="1">
                            <a:solidFill>
                              <a:srgbClr val="0070C0"/>
                            </a:solidFill>
                            <a:latin typeface="Cambria Math" panose="02040503050406030204" pitchFamily="18" charset="0"/>
                          </a:rPr>
                        </m:ctrlPr>
                      </m:accPr>
                      <m:e>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𝑆</m:t>
                            </m:r>
                          </m:e>
                          <m:sub>
                            <m:r>
                              <a:rPr lang="en-US" sz="4000" i="1">
                                <a:solidFill>
                                  <a:srgbClr val="0070C0"/>
                                </a:solidFill>
                                <a:latin typeface="Cambria Math" panose="02040503050406030204" pitchFamily="18" charset="0"/>
                              </a:rPr>
                              <m:t>𝐵</m:t>
                            </m:r>
                            <m:r>
                              <a:rPr lang="en-US" sz="4000" i="1">
                                <a:solidFill>
                                  <a:srgbClr val="0070C0"/>
                                </a:solidFill>
                                <a:latin typeface="Cambria Math" panose="02040503050406030204" pitchFamily="18" charset="0"/>
                              </a:rPr>
                              <m:t>2</m:t>
                            </m:r>
                          </m:sub>
                        </m:sSub>
                      </m:e>
                    </m:acc>
                  </m:oMath>
                </a14:m>
                <a:br>
                  <a:rPr lang="en-US" sz="4000" dirty="0"/>
                </a:br>
                <a:r>
                  <a:rPr lang="en-US" sz="4000" dirty="0"/>
                  <a:t>will give us a </a:t>
                </a:r>
                <a:r>
                  <a:rPr lang="en-US" sz="4000" u="sng" dirty="0"/>
                  <a:t>different</a:t>
                </a:r>
                <a:r>
                  <a:rPr lang="en-US" sz="4000" dirty="0"/>
                  <a:t> </a:t>
                </a:r>
                <a:r>
                  <a:rPr lang="en-US" sz="4000" u="sng" dirty="0">
                    <a:solidFill>
                      <a:srgbClr val="C08900"/>
                    </a:solidFill>
                  </a:rPr>
                  <a:t>proper time </a:t>
                </a:r>
                <a:r>
                  <a:rPr lang="en-US" sz="4000" dirty="0"/>
                  <a:t>than travelling along </a:t>
                </a:r>
                <a14:m>
                  <m:oMath xmlns:m="http://schemas.openxmlformats.org/officeDocument/2006/math">
                    <m:acc>
                      <m:accPr>
                        <m:chr m:val="⃗"/>
                        <m:ctrlPr>
                          <a:rPr lang="en-US" sz="3600" i="1">
                            <a:solidFill>
                              <a:srgbClr val="271137"/>
                            </a:solidFill>
                            <a:latin typeface="Cambria Math" panose="02040503050406030204" pitchFamily="18" charset="0"/>
                          </a:rPr>
                        </m:ctrlPr>
                      </m:accPr>
                      <m:e>
                        <m:sSub>
                          <m:sSubPr>
                            <m:ctrlPr>
                              <a:rPr lang="en-US" sz="3600" i="1">
                                <a:solidFill>
                                  <a:srgbClr val="271137"/>
                                </a:solidFill>
                                <a:latin typeface="Cambria Math" panose="02040503050406030204" pitchFamily="18" charset="0"/>
                              </a:rPr>
                            </m:ctrlPr>
                          </m:sSubPr>
                          <m:e>
                            <m:r>
                              <a:rPr lang="en-US" sz="3600" i="1">
                                <a:solidFill>
                                  <a:srgbClr val="271137"/>
                                </a:solidFill>
                                <a:latin typeface="Cambria Math" panose="02040503050406030204" pitchFamily="18" charset="0"/>
                              </a:rPr>
                              <m:t>𝑆</m:t>
                            </m:r>
                          </m:e>
                          <m:sub>
                            <m:r>
                              <a:rPr lang="en-US" sz="3600" i="1">
                                <a:solidFill>
                                  <a:srgbClr val="271137"/>
                                </a:solidFill>
                                <a:latin typeface="Cambria Math" panose="02040503050406030204" pitchFamily="18" charset="0"/>
                              </a:rPr>
                              <m:t>𝐴</m:t>
                            </m:r>
                          </m:sub>
                        </m:sSub>
                      </m:e>
                    </m:acc>
                    <m:r>
                      <a:rPr lang="en-US" sz="3600" b="0" i="1" smtClean="0">
                        <a:solidFill>
                          <a:srgbClr val="271137"/>
                        </a:solidFill>
                        <a:latin typeface="Cambria Math" panose="02040503050406030204" pitchFamily="18" charset="0"/>
                      </a:rPr>
                      <m:t>=</m:t>
                    </m:r>
                    <m:acc>
                      <m:accPr>
                        <m:chr m:val="⃗"/>
                        <m:ctrlPr>
                          <a:rPr lang="en-US" sz="3600" i="1">
                            <a:solidFill>
                              <a:srgbClr val="271137"/>
                            </a:solidFill>
                            <a:latin typeface="Cambria Math" panose="02040503050406030204" pitchFamily="18" charset="0"/>
                          </a:rPr>
                        </m:ctrlPr>
                      </m:accPr>
                      <m:e>
                        <m:sSub>
                          <m:sSubPr>
                            <m:ctrlPr>
                              <a:rPr lang="en-US" sz="3600" i="1">
                                <a:solidFill>
                                  <a:srgbClr val="271137"/>
                                </a:solidFill>
                                <a:latin typeface="Cambria Math" panose="02040503050406030204" pitchFamily="18" charset="0"/>
                              </a:rPr>
                            </m:ctrlPr>
                          </m:sSubPr>
                          <m:e>
                            <m:r>
                              <a:rPr lang="en-US" sz="3600" i="1">
                                <a:solidFill>
                                  <a:srgbClr val="271137"/>
                                </a:solidFill>
                                <a:latin typeface="Cambria Math" panose="02040503050406030204" pitchFamily="18" charset="0"/>
                              </a:rPr>
                              <m:t>𝑆</m:t>
                            </m:r>
                          </m:e>
                          <m:sub>
                            <m:r>
                              <a:rPr lang="en-US" sz="3600" i="1">
                                <a:solidFill>
                                  <a:srgbClr val="271137"/>
                                </a:solidFill>
                                <a:latin typeface="Cambria Math" panose="02040503050406030204" pitchFamily="18" charset="0"/>
                              </a:rPr>
                              <m:t>𝐵</m:t>
                            </m:r>
                            <m:r>
                              <a:rPr lang="en-US" sz="3600" i="1">
                                <a:solidFill>
                                  <a:srgbClr val="271137"/>
                                </a:solidFill>
                                <a:latin typeface="Cambria Math" panose="02040503050406030204" pitchFamily="18" charset="0"/>
                              </a:rPr>
                              <m:t>1</m:t>
                            </m:r>
                          </m:sub>
                        </m:sSub>
                      </m:e>
                    </m:acc>
                    <m:r>
                      <a:rPr lang="en-US" sz="3600" i="1">
                        <a:solidFill>
                          <a:srgbClr val="271137"/>
                        </a:solidFill>
                        <a:latin typeface="Cambria Math" panose="02040503050406030204" pitchFamily="18" charset="0"/>
                      </a:rPr>
                      <m:t>+</m:t>
                    </m:r>
                    <m:acc>
                      <m:accPr>
                        <m:chr m:val="⃗"/>
                        <m:ctrlPr>
                          <a:rPr lang="en-US" sz="3600" i="1">
                            <a:solidFill>
                              <a:srgbClr val="271137"/>
                            </a:solidFill>
                            <a:latin typeface="Cambria Math" panose="02040503050406030204" pitchFamily="18" charset="0"/>
                          </a:rPr>
                        </m:ctrlPr>
                      </m:accPr>
                      <m:e>
                        <m:sSub>
                          <m:sSubPr>
                            <m:ctrlPr>
                              <a:rPr lang="en-US" sz="3600" i="1">
                                <a:solidFill>
                                  <a:srgbClr val="271137"/>
                                </a:solidFill>
                                <a:latin typeface="Cambria Math" panose="02040503050406030204" pitchFamily="18" charset="0"/>
                              </a:rPr>
                            </m:ctrlPr>
                          </m:sSubPr>
                          <m:e>
                            <m:r>
                              <a:rPr lang="en-US" sz="3600" i="1">
                                <a:solidFill>
                                  <a:srgbClr val="271137"/>
                                </a:solidFill>
                                <a:latin typeface="Cambria Math" panose="02040503050406030204" pitchFamily="18" charset="0"/>
                              </a:rPr>
                              <m:t>𝑆</m:t>
                            </m:r>
                          </m:e>
                          <m:sub>
                            <m:r>
                              <a:rPr lang="en-US" sz="3600" i="1">
                                <a:solidFill>
                                  <a:srgbClr val="271137"/>
                                </a:solidFill>
                                <a:latin typeface="Cambria Math" panose="02040503050406030204" pitchFamily="18" charset="0"/>
                              </a:rPr>
                              <m:t>𝐵</m:t>
                            </m:r>
                            <m:r>
                              <a:rPr lang="en-US" sz="3600" i="1">
                                <a:solidFill>
                                  <a:srgbClr val="271137"/>
                                </a:solidFill>
                                <a:latin typeface="Cambria Math" panose="02040503050406030204" pitchFamily="18" charset="0"/>
                              </a:rPr>
                              <m:t>2</m:t>
                            </m:r>
                          </m:sub>
                        </m:sSub>
                      </m:e>
                    </m:acc>
                  </m:oMath>
                </a14:m>
                <a:endParaRPr lang="en-CA" sz="3600" dirty="0"/>
              </a:p>
            </p:txBody>
          </p:sp>
        </mc:Choice>
        <mc:Fallback xmlns="">
          <p:sp>
            <p:nvSpPr>
              <p:cNvPr id="3" name="TextBox 2">
                <a:extLst>
                  <a:ext uri="{FF2B5EF4-FFF2-40B4-BE49-F238E27FC236}">
                    <a16:creationId xmlns:a16="http://schemas.microsoft.com/office/drawing/2014/main" id="{410203A2-364A-4A1A-AE0D-423A0C62EA0F}"/>
                  </a:ext>
                </a:extLst>
              </p:cNvPr>
              <p:cNvSpPr txBox="1">
                <a:spLocks noRot="1" noChangeAspect="1" noMove="1" noResize="1" noEditPoints="1" noAdjustHandles="1" noChangeArrowheads="1" noChangeShapeType="1" noTextEdit="1"/>
              </p:cNvSpPr>
              <p:nvPr/>
            </p:nvSpPr>
            <p:spPr>
              <a:xfrm>
                <a:off x="4788309" y="57150"/>
                <a:ext cx="7718324" cy="2096471"/>
              </a:xfrm>
              <a:prstGeom prst="rect">
                <a:avLst/>
              </a:prstGeom>
              <a:blipFill>
                <a:blip r:embed="rId4"/>
                <a:stretch>
                  <a:fillRect l="-2762" t="-1453" b="-843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4ACE70-AB7E-4860-A08E-32926559BAC5}"/>
                  </a:ext>
                </a:extLst>
              </p:cNvPr>
              <p:cNvSpPr txBox="1"/>
              <p:nvPr/>
            </p:nvSpPr>
            <p:spPr>
              <a:xfrm>
                <a:off x="4972050" y="2272784"/>
                <a:ext cx="6896100" cy="2096471"/>
              </a:xfrm>
              <a:prstGeom prst="rect">
                <a:avLst/>
              </a:prstGeom>
              <a:noFill/>
            </p:spPr>
            <p:txBody>
              <a:bodyPr wrap="square">
                <a:spAutoFit/>
              </a:bodyPr>
              <a:lstStyle/>
              <a:p>
                <a:r>
                  <a:rPr lang="en-US" sz="4000" dirty="0"/>
                  <a:t>Travelling along </a:t>
                </a:r>
                <a14:m>
                  <m:oMath xmlns:m="http://schemas.openxmlformats.org/officeDocument/2006/math">
                    <m:acc>
                      <m:accPr>
                        <m:chr m:val="⃗"/>
                        <m:ctrlPr>
                          <a:rPr lang="en-US" sz="4000" b="0" i="1" smtClean="0">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𝑆</m:t>
                            </m:r>
                          </m:e>
                          <m:sub>
                            <m:r>
                              <a:rPr lang="en-US" sz="4000" i="1">
                                <a:solidFill>
                                  <a:srgbClr val="FF0000"/>
                                </a:solidFill>
                                <a:latin typeface="Cambria Math" panose="02040503050406030204" pitchFamily="18" charset="0"/>
                              </a:rPr>
                              <m:t>𝐵</m:t>
                            </m:r>
                            <m:r>
                              <a:rPr lang="en-US" sz="4000" i="1">
                                <a:solidFill>
                                  <a:srgbClr val="FF0000"/>
                                </a:solidFill>
                                <a:latin typeface="Cambria Math" panose="02040503050406030204" pitchFamily="18" charset="0"/>
                              </a:rPr>
                              <m:t>1</m:t>
                            </m:r>
                          </m:sub>
                        </m:sSub>
                      </m:e>
                    </m:acc>
                  </m:oMath>
                </a14:m>
                <a:r>
                  <a:rPr lang="en-US" sz="4000" dirty="0"/>
                  <a:t>, then </a:t>
                </a:r>
                <a14:m>
                  <m:oMath xmlns:m="http://schemas.openxmlformats.org/officeDocument/2006/math">
                    <m:acc>
                      <m:accPr>
                        <m:chr m:val="⃗"/>
                        <m:ctrlPr>
                          <a:rPr lang="en-US" sz="4000" i="1">
                            <a:solidFill>
                              <a:srgbClr val="0070C0"/>
                            </a:solidFill>
                            <a:latin typeface="Cambria Math" panose="02040503050406030204" pitchFamily="18" charset="0"/>
                          </a:rPr>
                        </m:ctrlPr>
                      </m:accPr>
                      <m:e>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𝑆</m:t>
                            </m:r>
                          </m:e>
                          <m:sub>
                            <m:r>
                              <a:rPr lang="en-US" sz="4000" i="1">
                                <a:solidFill>
                                  <a:srgbClr val="0070C0"/>
                                </a:solidFill>
                                <a:latin typeface="Cambria Math" panose="02040503050406030204" pitchFamily="18" charset="0"/>
                              </a:rPr>
                              <m:t>𝐵</m:t>
                            </m:r>
                            <m:r>
                              <a:rPr lang="en-US" sz="4000" i="1">
                                <a:solidFill>
                                  <a:srgbClr val="0070C0"/>
                                </a:solidFill>
                                <a:latin typeface="Cambria Math" panose="02040503050406030204" pitchFamily="18" charset="0"/>
                              </a:rPr>
                              <m:t>2</m:t>
                            </m:r>
                          </m:sub>
                        </m:sSub>
                      </m:e>
                    </m:acc>
                  </m:oMath>
                </a14:m>
                <a:endParaRPr lang="en-CA" sz="4000" dirty="0">
                  <a:solidFill>
                    <a:srgbClr val="0070C0"/>
                  </a:solidFill>
                </a:endParaRPr>
              </a:p>
              <a:p>
                <a:r>
                  <a:rPr lang="en-US" sz="4000" dirty="0"/>
                  <a:t>gives a </a:t>
                </a:r>
                <a:r>
                  <a:rPr lang="en-US" sz="4000" b="1" u="sng" dirty="0"/>
                  <a:t>shorter</a:t>
                </a:r>
                <a:r>
                  <a:rPr lang="en-US" sz="4000" dirty="0"/>
                  <a:t> </a:t>
                </a:r>
                <a:r>
                  <a:rPr lang="en-US" sz="4000" u="sng" dirty="0">
                    <a:solidFill>
                      <a:srgbClr val="C08900"/>
                    </a:solidFill>
                  </a:rPr>
                  <a:t>proper time</a:t>
                </a:r>
                <a:r>
                  <a:rPr lang="en-US" sz="4000" dirty="0">
                    <a:solidFill>
                      <a:srgbClr val="C08900"/>
                    </a:solidFill>
                  </a:rPr>
                  <a:t> </a:t>
                </a:r>
                <a:br>
                  <a:rPr lang="en-US" sz="4000" dirty="0">
                    <a:solidFill>
                      <a:srgbClr val="C08900"/>
                    </a:solidFill>
                  </a:rPr>
                </a:br>
                <a:r>
                  <a:rPr lang="en-US" sz="4000" dirty="0"/>
                  <a:t>than travelling along </a:t>
                </a:r>
                <a14:m>
                  <m:oMath xmlns:m="http://schemas.openxmlformats.org/officeDocument/2006/math">
                    <m:acc>
                      <m:accPr>
                        <m:chr m:val="⃗"/>
                        <m:ctrlPr>
                          <a:rPr lang="en-US" sz="4000" i="1">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oMath>
                </a14:m>
                <a:r>
                  <a:rPr lang="en-US" sz="4000" dirty="0"/>
                  <a:t>.</a:t>
                </a:r>
                <a:endParaRPr lang="en-CA" sz="4000" dirty="0"/>
              </a:p>
            </p:txBody>
          </p:sp>
        </mc:Choice>
        <mc:Fallback xmlns="">
          <p:sp>
            <p:nvSpPr>
              <p:cNvPr id="4" name="TextBox 3">
                <a:extLst>
                  <a:ext uri="{FF2B5EF4-FFF2-40B4-BE49-F238E27FC236}">
                    <a16:creationId xmlns:a16="http://schemas.microsoft.com/office/drawing/2014/main" id="{1E4ACE70-AB7E-4860-A08E-32926559BAC5}"/>
                  </a:ext>
                </a:extLst>
              </p:cNvPr>
              <p:cNvSpPr txBox="1">
                <a:spLocks noRot="1" noChangeAspect="1" noMove="1" noResize="1" noEditPoints="1" noAdjustHandles="1" noChangeArrowheads="1" noChangeShapeType="1" noTextEdit="1"/>
              </p:cNvSpPr>
              <p:nvPr/>
            </p:nvSpPr>
            <p:spPr>
              <a:xfrm>
                <a:off x="4972050" y="2272784"/>
                <a:ext cx="6896100" cy="2096471"/>
              </a:xfrm>
              <a:prstGeom prst="rect">
                <a:avLst/>
              </a:prstGeom>
              <a:blipFill>
                <a:blip r:embed="rId5"/>
                <a:stretch>
                  <a:fillRect l="-3183" t="-1453" b="-1162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00A573-2DDD-4765-9C26-1A7462CDB5A9}"/>
                  </a:ext>
                </a:extLst>
              </p:cNvPr>
              <p:cNvSpPr txBox="1"/>
              <p:nvPr/>
            </p:nvSpPr>
            <p:spPr>
              <a:xfrm>
                <a:off x="2952206" y="3944230"/>
                <a:ext cx="1471621" cy="1133772"/>
              </a:xfrm>
              <a:prstGeom prst="rect">
                <a:avLst/>
              </a:prstGeom>
              <a:solidFill>
                <a:schemeClr val="bg1"/>
              </a:solidFill>
              <a:effectLst>
                <a:softEdge rad="317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FF0000"/>
                              </a:solidFill>
                              <a:latin typeface="Cambria Math" panose="02040503050406030204" pitchFamily="18" charset="0"/>
                            </a:rPr>
                          </m:ctrlPr>
                        </m:accPr>
                        <m:e>
                          <m:sSub>
                            <m:sSubPr>
                              <m:ctrlPr>
                                <a:rPr lang="en-US" sz="6000" b="0" i="1" smtClean="0">
                                  <a:solidFill>
                                    <a:srgbClr val="FF0000"/>
                                  </a:solidFill>
                                  <a:latin typeface="Cambria Math" panose="02040503050406030204" pitchFamily="18" charset="0"/>
                                </a:rPr>
                              </m:ctrlPr>
                            </m:sSubPr>
                            <m:e>
                              <m:r>
                                <a:rPr lang="en-US" sz="6000" b="0" i="1" smtClean="0">
                                  <a:solidFill>
                                    <a:srgbClr val="FF0000"/>
                                  </a:solidFill>
                                  <a:latin typeface="Cambria Math" panose="02040503050406030204" pitchFamily="18" charset="0"/>
                                </a:rPr>
                                <m:t>𝑆</m:t>
                              </m:r>
                            </m:e>
                            <m:sub>
                              <m:r>
                                <a:rPr lang="en-US" sz="6000" b="0" i="1" smtClean="0">
                                  <a:solidFill>
                                    <a:srgbClr val="FF0000"/>
                                  </a:solidFill>
                                  <a:latin typeface="Cambria Math" panose="02040503050406030204" pitchFamily="18" charset="0"/>
                                </a:rPr>
                                <m:t>𝐵</m:t>
                              </m:r>
                              <m:r>
                                <a:rPr lang="en-US" sz="6000" b="0" i="1" smtClean="0">
                                  <a:solidFill>
                                    <a:srgbClr val="FF0000"/>
                                  </a:solidFill>
                                  <a:latin typeface="Cambria Math" panose="02040503050406030204" pitchFamily="18" charset="0"/>
                                </a:rPr>
                                <m:t>1</m:t>
                              </m:r>
                            </m:sub>
                          </m:sSub>
                        </m:e>
                      </m:acc>
                    </m:oMath>
                  </m:oMathPara>
                </a14:m>
                <a:endParaRPr lang="en-CA" sz="6000" dirty="0">
                  <a:solidFill>
                    <a:srgbClr val="FF0000"/>
                  </a:solidFill>
                </a:endParaRPr>
              </a:p>
            </p:txBody>
          </p:sp>
        </mc:Choice>
        <mc:Fallback xmlns="">
          <p:sp>
            <p:nvSpPr>
              <p:cNvPr id="5" name="TextBox 4">
                <a:extLst>
                  <a:ext uri="{FF2B5EF4-FFF2-40B4-BE49-F238E27FC236}">
                    <a16:creationId xmlns:a16="http://schemas.microsoft.com/office/drawing/2014/main" id="{C900A573-2DDD-4765-9C26-1A7462CDB5A9}"/>
                  </a:ext>
                </a:extLst>
              </p:cNvPr>
              <p:cNvSpPr txBox="1">
                <a:spLocks noRot="1" noChangeAspect="1" noMove="1" noResize="1" noEditPoints="1" noAdjustHandles="1" noChangeArrowheads="1" noChangeShapeType="1" noTextEdit="1"/>
              </p:cNvSpPr>
              <p:nvPr/>
            </p:nvSpPr>
            <p:spPr>
              <a:xfrm>
                <a:off x="2952206" y="3944230"/>
                <a:ext cx="1471621" cy="1133772"/>
              </a:xfrm>
              <a:prstGeom prst="rect">
                <a:avLst/>
              </a:prstGeom>
              <a:blipFill>
                <a:blip r:embed="rId6"/>
                <a:stretch>
                  <a:fillRect/>
                </a:stretch>
              </a:blipFill>
              <a:effectLst>
                <a:softEdge rad="317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BEC113-50CA-4CD5-B453-EA208C782DA8}"/>
                  </a:ext>
                </a:extLst>
              </p:cNvPr>
              <p:cNvSpPr txBox="1"/>
              <p:nvPr/>
            </p:nvSpPr>
            <p:spPr>
              <a:xfrm>
                <a:off x="2647406" y="991480"/>
                <a:ext cx="1471621" cy="1133772"/>
              </a:xfrm>
              <a:prstGeom prst="rect">
                <a:avLst/>
              </a:prstGeom>
              <a:solidFill>
                <a:schemeClr val="bg1"/>
              </a:solidFill>
              <a:effectLst>
                <a:softEdge rad="317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𝑆</m:t>
                              </m:r>
                            </m:e>
                            <m:sub>
                              <m:r>
                                <a:rPr lang="en-US" sz="6000" b="0" i="1" smtClean="0">
                                  <a:solidFill>
                                    <a:srgbClr val="0070C0"/>
                                  </a:solidFill>
                                  <a:latin typeface="Cambria Math" panose="02040503050406030204" pitchFamily="18" charset="0"/>
                                </a:rPr>
                                <m:t>𝐵</m:t>
                              </m:r>
                              <m:r>
                                <a:rPr lang="en-US" sz="6000" b="0" i="1" smtClean="0">
                                  <a:solidFill>
                                    <a:srgbClr val="0070C0"/>
                                  </a:solidFill>
                                  <a:latin typeface="Cambria Math" panose="02040503050406030204" pitchFamily="18" charset="0"/>
                                </a:rPr>
                                <m:t>2</m:t>
                              </m:r>
                            </m:sub>
                          </m:sSub>
                        </m:e>
                      </m:acc>
                    </m:oMath>
                  </m:oMathPara>
                </a14:m>
                <a:endParaRPr lang="en-CA" sz="6000" dirty="0">
                  <a:solidFill>
                    <a:srgbClr val="0070C0"/>
                  </a:solidFill>
                </a:endParaRPr>
              </a:p>
            </p:txBody>
          </p:sp>
        </mc:Choice>
        <mc:Fallback xmlns="">
          <p:sp>
            <p:nvSpPr>
              <p:cNvPr id="7" name="TextBox 6">
                <a:extLst>
                  <a:ext uri="{FF2B5EF4-FFF2-40B4-BE49-F238E27FC236}">
                    <a16:creationId xmlns:a16="http://schemas.microsoft.com/office/drawing/2014/main" id="{06BEC113-50CA-4CD5-B453-EA208C782DA8}"/>
                  </a:ext>
                </a:extLst>
              </p:cNvPr>
              <p:cNvSpPr txBox="1">
                <a:spLocks noRot="1" noChangeAspect="1" noMove="1" noResize="1" noEditPoints="1" noAdjustHandles="1" noChangeArrowheads="1" noChangeShapeType="1" noTextEdit="1"/>
              </p:cNvSpPr>
              <p:nvPr/>
            </p:nvSpPr>
            <p:spPr>
              <a:xfrm>
                <a:off x="2647406" y="991480"/>
                <a:ext cx="1471621" cy="1133772"/>
              </a:xfrm>
              <a:prstGeom prst="rect">
                <a:avLst/>
              </a:prstGeom>
              <a:blipFill>
                <a:blip r:embed="rId7"/>
                <a:stretch>
                  <a:fillRect/>
                </a:stretch>
              </a:blipFill>
              <a:effectLst>
                <a:softEdge rad="317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D3D937-864A-455E-A4E7-312182C8234F}"/>
                  </a:ext>
                </a:extLst>
              </p:cNvPr>
              <p:cNvSpPr txBox="1"/>
              <p:nvPr/>
            </p:nvSpPr>
            <p:spPr>
              <a:xfrm>
                <a:off x="-123447" y="3048880"/>
                <a:ext cx="2322366" cy="687368"/>
              </a:xfrm>
              <a:prstGeom prst="rect">
                <a:avLst/>
              </a:prstGeom>
              <a:solidFill>
                <a:schemeClr val="bg1"/>
              </a:solidFill>
              <a:effectLst>
                <a:softEdge rad="317500"/>
              </a:effectLst>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3200" b="0" i="1" smtClean="0">
                              <a:solidFill>
                                <a:srgbClr val="271137"/>
                              </a:solidFill>
                              <a:latin typeface="Cambria Math" panose="02040503050406030204" pitchFamily="18" charset="0"/>
                            </a:rPr>
                          </m:ctrlPr>
                        </m:dPr>
                        <m:e>
                          <m:acc>
                            <m:accPr>
                              <m:chr m:val="⃗"/>
                              <m:ctrlPr>
                                <a:rPr lang="en-US" sz="3200" b="0" i="1" smtClean="0">
                                  <a:solidFill>
                                    <a:srgbClr val="271137"/>
                                  </a:solidFill>
                                  <a:latin typeface="Cambria Math" panose="02040503050406030204" pitchFamily="18" charset="0"/>
                                </a:rPr>
                              </m:ctrlPr>
                            </m:accPr>
                            <m:e>
                              <m:sSub>
                                <m:sSubPr>
                                  <m:ctrlPr>
                                    <a:rPr lang="en-US" sz="3200" b="0" i="1" smtClean="0">
                                      <a:solidFill>
                                        <a:srgbClr val="271137"/>
                                      </a:solidFill>
                                      <a:latin typeface="Cambria Math" panose="02040503050406030204" pitchFamily="18" charset="0"/>
                                    </a:rPr>
                                  </m:ctrlPr>
                                </m:sSubPr>
                                <m:e>
                                  <m:r>
                                    <a:rPr lang="en-US" sz="3200" b="0" i="1" smtClean="0">
                                      <a:solidFill>
                                        <a:srgbClr val="271137"/>
                                      </a:solidFill>
                                      <a:latin typeface="Cambria Math" panose="02040503050406030204" pitchFamily="18" charset="0"/>
                                    </a:rPr>
                                    <m:t>𝑆</m:t>
                                  </m:r>
                                </m:e>
                                <m:sub>
                                  <m:r>
                                    <a:rPr lang="en-US" sz="3200" b="0" i="1" smtClean="0">
                                      <a:solidFill>
                                        <a:srgbClr val="271137"/>
                                      </a:solidFill>
                                      <a:latin typeface="Cambria Math" panose="02040503050406030204" pitchFamily="18" charset="0"/>
                                    </a:rPr>
                                    <m:t>𝐵</m:t>
                                  </m:r>
                                  <m:r>
                                    <a:rPr lang="en-US" sz="3200" b="0" i="1" smtClean="0">
                                      <a:solidFill>
                                        <a:srgbClr val="271137"/>
                                      </a:solidFill>
                                      <a:latin typeface="Cambria Math" panose="02040503050406030204" pitchFamily="18" charset="0"/>
                                    </a:rPr>
                                    <m:t>1</m:t>
                                  </m:r>
                                </m:sub>
                              </m:sSub>
                            </m:e>
                          </m:acc>
                          <m:r>
                            <a:rPr lang="en-US" sz="3200" b="0" i="1" smtClean="0">
                              <a:solidFill>
                                <a:srgbClr val="271137"/>
                              </a:solidFill>
                              <a:latin typeface="Cambria Math" panose="02040503050406030204" pitchFamily="18" charset="0"/>
                            </a:rPr>
                            <m:t>+</m:t>
                          </m:r>
                          <m:acc>
                            <m:accPr>
                              <m:chr m:val="⃗"/>
                              <m:ctrlPr>
                                <a:rPr lang="en-US" sz="3200" i="1">
                                  <a:solidFill>
                                    <a:srgbClr val="271137"/>
                                  </a:solidFill>
                                  <a:latin typeface="Cambria Math" panose="02040503050406030204" pitchFamily="18" charset="0"/>
                                </a:rPr>
                              </m:ctrlPr>
                            </m:accPr>
                            <m:e>
                              <m:sSub>
                                <m:sSubPr>
                                  <m:ctrlPr>
                                    <a:rPr lang="en-US" sz="3200" i="1">
                                      <a:solidFill>
                                        <a:srgbClr val="271137"/>
                                      </a:solidFill>
                                      <a:latin typeface="Cambria Math" panose="02040503050406030204" pitchFamily="18" charset="0"/>
                                    </a:rPr>
                                  </m:ctrlPr>
                                </m:sSubPr>
                                <m:e>
                                  <m:r>
                                    <a:rPr lang="en-US" sz="3200" b="0" i="1" smtClean="0">
                                      <a:solidFill>
                                        <a:srgbClr val="271137"/>
                                      </a:solidFill>
                                      <a:latin typeface="Cambria Math" panose="02040503050406030204" pitchFamily="18" charset="0"/>
                                    </a:rPr>
                                    <m:t>𝑆</m:t>
                                  </m:r>
                                </m:e>
                                <m:sub>
                                  <m:r>
                                    <a:rPr lang="en-US" sz="3200" b="0" i="1" smtClean="0">
                                      <a:solidFill>
                                        <a:srgbClr val="271137"/>
                                      </a:solidFill>
                                      <a:latin typeface="Cambria Math" panose="02040503050406030204" pitchFamily="18" charset="0"/>
                                    </a:rPr>
                                    <m:t>𝐵</m:t>
                                  </m:r>
                                  <m:r>
                                    <a:rPr lang="en-US" sz="3200" i="1">
                                      <a:solidFill>
                                        <a:srgbClr val="271137"/>
                                      </a:solidFill>
                                      <a:latin typeface="Cambria Math" panose="02040503050406030204" pitchFamily="18" charset="0"/>
                                    </a:rPr>
                                    <m:t>2</m:t>
                                  </m:r>
                                </m:sub>
                              </m:sSub>
                            </m:e>
                          </m:acc>
                        </m:e>
                      </m:d>
                    </m:oMath>
                  </m:oMathPara>
                </a14:m>
                <a:endParaRPr lang="en-CA" sz="3200" dirty="0">
                  <a:solidFill>
                    <a:srgbClr val="271137"/>
                  </a:solidFill>
                </a:endParaRPr>
              </a:p>
            </p:txBody>
          </p:sp>
        </mc:Choice>
        <mc:Fallback xmlns="">
          <p:sp>
            <p:nvSpPr>
              <p:cNvPr id="9" name="TextBox 8">
                <a:extLst>
                  <a:ext uri="{FF2B5EF4-FFF2-40B4-BE49-F238E27FC236}">
                    <a16:creationId xmlns:a16="http://schemas.microsoft.com/office/drawing/2014/main" id="{D0D3D937-864A-455E-A4E7-312182C8234F}"/>
                  </a:ext>
                </a:extLst>
              </p:cNvPr>
              <p:cNvSpPr txBox="1">
                <a:spLocks noRot="1" noChangeAspect="1" noMove="1" noResize="1" noEditPoints="1" noAdjustHandles="1" noChangeArrowheads="1" noChangeShapeType="1" noTextEdit="1"/>
              </p:cNvSpPr>
              <p:nvPr/>
            </p:nvSpPr>
            <p:spPr>
              <a:xfrm>
                <a:off x="-123447" y="3048880"/>
                <a:ext cx="2322366" cy="687368"/>
              </a:xfrm>
              <a:prstGeom prst="rect">
                <a:avLst/>
              </a:prstGeom>
              <a:blipFill>
                <a:blip r:embed="rId8"/>
                <a:stretch>
                  <a:fillRect/>
                </a:stretch>
              </a:blipFill>
              <a:effectLst>
                <a:softEdge rad="317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2DCE36-1975-456C-A3B3-3033BD73D6A0}"/>
                  </a:ext>
                </a:extLst>
              </p:cNvPr>
              <p:cNvSpPr txBox="1"/>
              <p:nvPr/>
            </p:nvSpPr>
            <p:spPr>
              <a:xfrm>
                <a:off x="952500" y="1867780"/>
                <a:ext cx="1222001" cy="1237968"/>
              </a:xfrm>
              <a:prstGeom prst="rect">
                <a:avLst/>
              </a:prstGeom>
              <a:solidFill>
                <a:schemeClr val="bg1"/>
              </a:solidFill>
              <a:effectLst>
                <a:softEdge rad="317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600" b="0" i="1" smtClean="0">
                              <a:solidFill>
                                <a:srgbClr val="271137"/>
                              </a:solidFill>
                              <a:latin typeface="Cambria Math" panose="02040503050406030204" pitchFamily="18" charset="0"/>
                            </a:rPr>
                          </m:ctrlPr>
                        </m:accPr>
                        <m:e>
                          <m:sSub>
                            <m:sSubPr>
                              <m:ctrlPr>
                                <a:rPr lang="en-US" sz="6600" b="0" i="1" smtClean="0">
                                  <a:solidFill>
                                    <a:srgbClr val="271137"/>
                                  </a:solidFill>
                                  <a:latin typeface="Cambria Math" panose="02040503050406030204" pitchFamily="18" charset="0"/>
                                </a:rPr>
                              </m:ctrlPr>
                            </m:sSubPr>
                            <m:e>
                              <m:r>
                                <a:rPr lang="en-US" sz="6600" b="0" i="1" smtClean="0">
                                  <a:solidFill>
                                    <a:srgbClr val="271137"/>
                                  </a:solidFill>
                                  <a:latin typeface="Cambria Math" panose="02040503050406030204" pitchFamily="18" charset="0"/>
                                </a:rPr>
                                <m:t>𝑆</m:t>
                              </m:r>
                            </m:e>
                            <m:sub>
                              <m:r>
                                <a:rPr lang="en-US" sz="6600" b="0" i="1" smtClean="0">
                                  <a:solidFill>
                                    <a:srgbClr val="271137"/>
                                  </a:solidFill>
                                  <a:latin typeface="Cambria Math" panose="02040503050406030204" pitchFamily="18" charset="0"/>
                                </a:rPr>
                                <m:t>𝐴</m:t>
                              </m:r>
                            </m:sub>
                          </m:sSub>
                        </m:e>
                      </m:acc>
                    </m:oMath>
                  </m:oMathPara>
                </a14:m>
                <a:endParaRPr lang="en-CA" sz="6600" dirty="0">
                  <a:solidFill>
                    <a:srgbClr val="271137"/>
                  </a:solidFill>
                </a:endParaRPr>
              </a:p>
            </p:txBody>
          </p:sp>
        </mc:Choice>
        <mc:Fallback xmlns="">
          <p:sp>
            <p:nvSpPr>
              <p:cNvPr id="18" name="TextBox 17">
                <a:extLst>
                  <a:ext uri="{FF2B5EF4-FFF2-40B4-BE49-F238E27FC236}">
                    <a16:creationId xmlns:a16="http://schemas.microsoft.com/office/drawing/2014/main" id="{852DCE36-1975-456C-A3B3-3033BD73D6A0}"/>
                  </a:ext>
                </a:extLst>
              </p:cNvPr>
              <p:cNvSpPr txBox="1">
                <a:spLocks noRot="1" noChangeAspect="1" noMove="1" noResize="1" noEditPoints="1" noAdjustHandles="1" noChangeArrowheads="1" noChangeShapeType="1" noTextEdit="1"/>
              </p:cNvSpPr>
              <p:nvPr/>
            </p:nvSpPr>
            <p:spPr>
              <a:xfrm>
                <a:off x="952500" y="1867780"/>
                <a:ext cx="1222001" cy="1237968"/>
              </a:xfrm>
              <a:prstGeom prst="rect">
                <a:avLst/>
              </a:prstGeom>
              <a:blipFill>
                <a:blip r:embed="rId9"/>
                <a:stretch>
                  <a:fillRect/>
                </a:stretch>
              </a:blipFill>
              <a:effectLst>
                <a:softEdge rad="317500"/>
              </a:effectLst>
            </p:spPr>
            <p:txBody>
              <a:bodyPr/>
              <a:lstStyle/>
              <a:p>
                <a:r>
                  <a:rPr lang="en-CA">
                    <a:noFill/>
                  </a:rPr>
                  <a:t> </a:t>
                </a:r>
              </a:p>
            </p:txBody>
          </p:sp>
        </mc:Fallback>
      </mc:AlternateContent>
      <p:grpSp>
        <p:nvGrpSpPr>
          <p:cNvPr id="19" name="Group 18">
            <a:extLst>
              <a:ext uri="{FF2B5EF4-FFF2-40B4-BE49-F238E27FC236}">
                <a16:creationId xmlns:a16="http://schemas.microsoft.com/office/drawing/2014/main" id="{000AA0E8-C80A-4955-8A57-40E72A0394A2}"/>
              </a:ext>
            </a:extLst>
          </p:cNvPr>
          <p:cNvGrpSpPr/>
          <p:nvPr/>
        </p:nvGrpSpPr>
        <p:grpSpPr>
          <a:xfrm>
            <a:off x="3344423" y="2277452"/>
            <a:ext cx="1148388" cy="1246263"/>
            <a:chOff x="-2397310" y="3886200"/>
            <a:chExt cx="1784721" cy="1936830"/>
          </a:xfrm>
        </p:grpSpPr>
        <p:pic>
          <p:nvPicPr>
            <p:cNvPr id="22" name="Picture 6" descr="BBC ALBA - Calum Clachair: Gleann na Grèine/Bob the Builder: Project Fix  It, Series 1, Robaidh 's an Rathad Ùr (Roley's New Friend)">
              <a:extLst>
                <a:ext uri="{FF2B5EF4-FFF2-40B4-BE49-F238E27FC236}">
                  <a16:creationId xmlns:a16="http://schemas.microsoft.com/office/drawing/2014/main" id="{D5077C73-C420-4C63-A7AB-F71B0B1525A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Rocket, Star, Moon, Space Travel, Space, Research">
              <a:extLst>
                <a:ext uri="{FF2B5EF4-FFF2-40B4-BE49-F238E27FC236}">
                  <a16:creationId xmlns:a16="http://schemas.microsoft.com/office/drawing/2014/main" id="{3090C3C5-2F14-4370-B8CF-49171FB6E9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EFD647B7-C4E5-4CDD-AA38-A28D3559AA59}"/>
              </a:ext>
            </a:extLst>
          </p:cNvPr>
          <p:cNvGrpSpPr/>
          <p:nvPr/>
        </p:nvGrpSpPr>
        <p:grpSpPr>
          <a:xfrm>
            <a:off x="749401" y="3848100"/>
            <a:ext cx="1079399" cy="1410118"/>
            <a:chOff x="641507" y="3695700"/>
            <a:chExt cx="1720693" cy="2247900"/>
          </a:xfrm>
        </p:grpSpPr>
        <p:pic>
          <p:nvPicPr>
            <p:cNvPr id="26" name="Picture 4" descr="Girl, Child, Alice In Wonderland, Miss, Missy">
              <a:extLst>
                <a:ext uri="{FF2B5EF4-FFF2-40B4-BE49-F238E27FC236}">
                  <a16:creationId xmlns:a16="http://schemas.microsoft.com/office/drawing/2014/main" id="{18815F8F-7C79-4108-AA67-13720534F6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solidFill>
              <a:srgbClr val="FFFFFF"/>
            </a:solidFill>
            <a:effectLst>
              <a:softEdge rad="63500"/>
            </a:effectLst>
          </p:spPr>
        </p:pic>
        <p:pic>
          <p:nvPicPr>
            <p:cNvPr id="27" name="Picture 2" descr="World, Earth, Globe, Sphere, Planet, Earth Globe, Blue">
              <a:extLst>
                <a:ext uri="{FF2B5EF4-FFF2-40B4-BE49-F238E27FC236}">
                  <a16:creationId xmlns:a16="http://schemas.microsoft.com/office/drawing/2014/main" id="{E69DB835-A54F-4686-933D-37416830DA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1FB6391B-FFB6-443A-AA3A-AEC53A811AE4}"/>
              </a:ext>
            </a:extLst>
          </p:cNvPr>
          <p:cNvGrpSpPr/>
          <p:nvPr/>
        </p:nvGrpSpPr>
        <p:grpSpPr>
          <a:xfrm>
            <a:off x="298174" y="4648200"/>
            <a:ext cx="4724672" cy="2119860"/>
            <a:chOff x="298174" y="4648200"/>
            <a:chExt cx="4724672" cy="2119860"/>
          </a:xfrm>
        </p:grpSpPr>
        <p:sp>
          <p:nvSpPr>
            <p:cNvPr id="6" name="TextBox 5">
              <a:extLst>
                <a:ext uri="{FF2B5EF4-FFF2-40B4-BE49-F238E27FC236}">
                  <a16:creationId xmlns:a16="http://schemas.microsoft.com/office/drawing/2014/main" id="{ECBBF058-4451-498C-9449-0662534CA175}"/>
                </a:ext>
              </a:extLst>
            </p:cNvPr>
            <p:cNvSpPr txBox="1"/>
            <p:nvPr/>
          </p:nvSpPr>
          <p:spPr>
            <a:xfrm>
              <a:off x="298174" y="5752397"/>
              <a:ext cx="4123923" cy="1015663"/>
            </a:xfrm>
            <a:prstGeom prst="rect">
              <a:avLst/>
            </a:prstGeom>
            <a:solidFill>
              <a:schemeClr val="bg1"/>
            </a:solidFill>
            <a:ln w="38100">
              <a:solidFill>
                <a:schemeClr val="tx1"/>
              </a:solidFill>
            </a:ln>
          </p:spPr>
          <p:txBody>
            <a:bodyPr wrap="square" rtlCol="0">
              <a:spAutoFit/>
            </a:bodyPr>
            <a:lstStyle/>
            <a:p>
              <a:pPr algn="ctr"/>
              <a:r>
                <a:rPr lang="en-US" sz="3600" dirty="0">
                  <a:solidFill>
                    <a:srgbClr val="FF0000"/>
                  </a:solidFill>
                </a:rPr>
                <a:t>Triangle Inequality</a:t>
              </a:r>
            </a:p>
            <a:p>
              <a:pPr algn="ctr"/>
              <a:r>
                <a:rPr lang="en-US" sz="2400" dirty="0">
                  <a:solidFill>
                    <a:srgbClr val="FF0000"/>
                  </a:solidFill>
                </a:rPr>
                <a:t>(Reversed, for </a:t>
              </a:r>
              <a:r>
                <a:rPr lang="en-US" sz="2400" dirty="0" err="1">
                  <a:solidFill>
                    <a:srgbClr val="FF0000"/>
                  </a:solidFill>
                </a:rPr>
                <a:t>timelike</a:t>
              </a:r>
              <a:r>
                <a:rPr lang="en-US" sz="2400" dirty="0">
                  <a:solidFill>
                    <a:srgbClr val="FF0000"/>
                  </a:solidFill>
                </a:rPr>
                <a:t> vectors)</a:t>
              </a:r>
              <a:endParaRPr lang="en-CA" sz="2400" dirty="0">
                <a:solidFill>
                  <a:srgbClr val="FF0000"/>
                </a:solidFill>
              </a:endParaRPr>
            </a:p>
          </p:txBody>
        </p:sp>
        <p:sp>
          <p:nvSpPr>
            <p:cNvPr id="10" name="Left Brace 9">
              <a:extLst>
                <a:ext uri="{FF2B5EF4-FFF2-40B4-BE49-F238E27FC236}">
                  <a16:creationId xmlns:a16="http://schemas.microsoft.com/office/drawing/2014/main" id="{D1A56449-6CC0-499E-8683-EFF781B0A44D}"/>
                </a:ext>
              </a:extLst>
            </p:cNvPr>
            <p:cNvSpPr/>
            <p:nvPr/>
          </p:nvSpPr>
          <p:spPr>
            <a:xfrm>
              <a:off x="4718046" y="4648200"/>
              <a:ext cx="304800" cy="2019300"/>
            </a:xfrm>
            <a:prstGeom prst="leftBrace">
              <a:avLst>
                <a:gd name="adj1" fmla="val 8333"/>
                <a:gd name="adj2" fmla="val 7905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086B60-1694-4DA1-9CCC-2B43635003DD}"/>
                  </a:ext>
                </a:extLst>
              </p:cNvPr>
              <p:cNvSpPr txBox="1"/>
              <p:nvPr/>
            </p:nvSpPr>
            <p:spPr>
              <a:xfrm>
                <a:off x="5017607" y="4320245"/>
                <a:ext cx="6928587" cy="109626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5400" i="1" smtClean="0">
                              <a:latin typeface="Cambria Math" panose="02040503050406030204" pitchFamily="18" charset="0"/>
                            </a:rPr>
                          </m:ctrlPr>
                        </m:dPr>
                        <m:e>
                          <m:acc>
                            <m:accPr>
                              <m:chr m:val="⃗"/>
                              <m:ctrlPr>
                                <a:rPr lang="en-US" sz="5400" i="1">
                                  <a:solidFill>
                                    <a:srgbClr val="FF0000"/>
                                  </a:solidFill>
                                  <a:latin typeface="Cambria Math" panose="02040503050406030204" pitchFamily="18" charset="0"/>
                                </a:rPr>
                              </m:ctrlPr>
                            </m:accPr>
                            <m:e>
                              <m:sSub>
                                <m:sSubPr>
                                  <m:ctrlPr>
                                    <a:rPr lang="en-US" sz="5400" i="1">
                                      <a:solidFill>
                                        <a:srgbClr val="FF0000"/>
                                      </a:solidFill>
                                      <a:latin typeface="Cambria Math" panose="02040503050406030204" pitchFamily="18" charset="0"/>
                                    </a:rPr>
                                  </m:ctrlPr>
                                </m:sSubPr>
                                <m:e>
                                  <m:r>
                                    <a:rPr lang="en-US" sz="5400" i="1">
                                      <a:solidFill>
                                        <a:srgbClr val="FF0000"/>
                                      </a:solidFill>
                                      <a:latin typeface="Cambria Math" panose="02040503050406030204" pitchFamily="18" charset="0"/>
                                    </a:rPr>
                                    <m:t>𝑆</m:t>
                                  </m:r>
                                </m:e>
                                <m:sub>
                                  <m:r>
                                    <a:rPr lang="en-US" sz="5400" i="1">
                                      <a:solidFill>
                                        <a:srgbClr val="FF0000"/>
                                      </a:solidFill>
                                      <a:latin typeface="Cambria Math" panose="02040503050406030204" pitchFamily="18" charset="0"/>
                                    </a:rPr>
                                    <m:t>𝐵</m:t>
                                  </m:r>
                                  <m:r>
                                    <a:rPr lang="en-US" sz="5400" i="1">
                                      <a:solidFill>
                                        <a:srgbClr val="FF0000"/>
                                      </a:solidFill>
                                      <a:latin typeface="Cambria Math" panose="02040503050406030204" pitchFamily="18" charset="0"/>
                                    </a:rPr>
                                    <m:t>1</m:t>
                                  </m:r>
                                </m:sub>
                              </m:sSub>
                            </m:e>
                          </m:acc>
                        </m:e>
                      </m:d>
                      <m:r>
                        <a:rPr lang="en-US" sz="5400" b="0" i="1" smtClean="0">
                          <a:solidFill>
                            <a:schemeClr val="tx1"/>
                          </a:solidFill>
                          <a:latin typeface="Cambria Math" panose="02040503050406030204" pitchFamily="18" charset="0"/>
                        </a:rPr>
                        <m:t>+</m:t>
                      </m:r>
                      <m:d>
                        <m:dPr>
                          <m:begChr m:val="‖"/>
                          <m:endChr m:val="‖"/>
                          <m:ctrlPr>
                            <a:rPr lang="en-US" sz="5400" i="1">
                              <a:latin typeface="Cambria Math" panose="02040503050406030204" pitchFamily="18" charset="0"/>
                            </a:rPr>
                          </m:ctrlPr>
                        </m:dPr>
                        <m:e>
                          <m:acc>
                            <m:accPr>
                              <m:chr m:val="⃗"/>
                              <m:ctrlPr>
                                <a:rPr lang="en-US" sz="5400" i="1">
                                  <a:solidFill>
                                    <a:srgbClr val="0070C0"/>
                                  </a:solidFill>
                                  <a:latin typeface="Cambria Math" panose="02040503050406030204" pitchFamily="18" charset="0"/>
                                </a:rPr>
                              </m:ctrlPr>
                            </m:accPr>
                            <m:e>
                              <m:sSub>
                                <m:sSubPr>
                                  <m:ctrlPr>
                                    <a:rPr lang="en-US" sz="5400" i="1">
                                      <a:solidFill>
                                        <a:srgbClr val="0070C0"/>
                                      </a:solidFill>
                                      <a:latin typeface="Cambria Math" panose="02040503050406030204" pitchFamily="18" charset="0"/>
                                    </a:rPr>
                                  </m:ctrlPr>
                                </m:sSubPr>
                                <m:e>
                                  <m:r>
                                    <a:rPr lang="en-US" sz="5400" i="1">
                                      <a:solidFill>
                                        <a:srgbClr val="0070C0"/>
                                      </a:solidFill>
                                      <a:latin typeface="Cambria Math" panose="02040503050406030204" pitchFamily="18" charset="0"/>
                                    </a:rPr>
                                    <m:t>𝑆</m:t>
                                  </m:r>
                                </m:e>
                                <m:sub>
                                  <m:r>
                                    <a:rPr lang="en-US" sz="5400" i="1">
                                      <a:solidFill>
                                        <a:srgbClr val="0070C0"/>
                                      </a:solidFill>
                                      <a:latin typeface="Cambria Math" panose="02040503050406030204" pitchFamily="18" charset="0"/>
                                    </a:rPr>
                                    <m:t>𝐵</m:t>
                                  </m:r>
                                  <m:r>
                                    <a:rPr lang="en-US" sz="5400" i="1">
                                      <a:solidFill>
                                        <a:srgbClr val="0070C0"/>
                                      </a:solidFill>
                                      <a:latin typeface="Cambria Math" panose="02040503050406030204" pitchFamily="18" charset="0"/>
                                    </a:rPr>
                                    <m:t>2</m:t>
                                  </m:r>
                                </m:sub>
                              </m:sSub>
                            </m:e>
                          </m:acc>
                          <m:r>
                            <m:rPr>
                              <m:nor/>
                            </m:rPr>
                            <a:rPr lang="en-CA" sz="5400" dirty="0">
                              <a:solidFill>
                                <a:srgbClr val="0070C0"/>
                              </a:solidFill>
                            </a:rPr>
                            <m:t> </m:t>
                          </m:r>
                        </m:e>
                      </m:d>
                      <m:r>
                        <a:rPr lang="en-US" sz="5400" b="0" i="1" smtClean="0">
                          <a:solidFill>
                            <a:schemeClr val="tx1"/>
                          </a:solidFill>
                          <a:latin typeface="Cambria Math" panose="02040503050406030204" pitchFamily="18" charset="0"/>
                        </a:rPr>
                        <m:t>≤</m:t>
                      </m:r>
                      <m:d>
                        <m:dPr>
                          <m:begChr m:val="‖"/>
                          <m:endChr m:val="‖"/>
                          <m:ctrlPr>
                            <a:rPr lang="en-US" sz="5400" i="1">
                              <a:latin typeface="Cambria Math" panose="02040503050406030204" pitchFamily="18" charset="0"/>
                            </a:rPr>
                          </m:ctrlPr>
                        </m:dPr>
                        <m:e>
                          <m:acc>
                            <m:accPr>
                              <m:chr m:val="⃗"/>
                              <m:ctrlPr>
                                <a:rPr lang="en-US" sz="5400" i="1">
                                  <a:solidFill>
                                    <a:srgbClr val="271137"/>
                                  </a:solidFill>
                                  <a:latin typeface="Cambria Math" panose="02040503050406030204" pitchFamily="18" charset="0"/>
                                </a:rPr>
                              </m:ctrlPr>
                            </m:accPr>
                            <m:e>
                              <m:sSub>
                                <m:sSubPr>
                                  <m:ctrlPr>
                                    <a:rPr lang="en-US" sz="5400" i="1">
                                      <a:solidFill>
                                        <a:srgbClr val="271137"/>
                                      </a:solidFill>
                                      <a:latin typeface="Cambria Math" panose="02040503050406030204" pitchFamily="18" charset="0"/>
                                    </a:rPr>
                                  </m:ctrlPr>
                                </m:sSubPr>
                                <m:e>
                                  <m:r>
                                    <a:rPr lang="en-US" sz="5400" i="1">
                                      <a:solidFill>
                                        <a:srgbClr val="271137"/>
                                      </a:solidFill>
                                      <a:latin typeface="Cambria Math" panose="02040503050406030204" pitchFamily="18" charset="0"/>
                                    </a:rPr>
                                    <m:t>𝑆</m:t>
                                  </m:r>
                                </m:e>
                                <m:sub>
                                  <m:r>
                                    <a:rPr lang="en-US" sz="5400" i="1">
                                      <a:solidFill>
                                        <a:srgbClr val="271137"/>
                                      </a:solidFill>
                                      <a:latin typeface="Cambria Math" panose="02040503050406030204" pitchFamily="18" charset="0"/>
                                    </a:rPr>
                                    <m:t>𝐴</m:t>
                                  </m:r>
                                </m:sub>
                              </m:sSub>
                            </m:e>
                          </m:acc>
                        </m:e>
                      </m:d>
                    </m:oMath>
                  </m:oMathPara>
                </a14:m>
                <a:endParaRPr lang="en-US" sz="5400" dirty="0"/>
              </a:p>
            </p:txBody>
          </p:sp>
        </mc:Choice>
        <mc:Fallback xmlns="">
          <p:sp>
            <p:nvSpPr>
              <p:cNvPr id="16" name="TextBox 15">
                <a:extLst>
                  <a:ext uri="{FF2B5EF4-FFF2-40B4-BE49-F238E27FC236}">
                    <a16:creationId xmlns:a16="http://schemas.microsoft.com/office/drawing/2014/main" id="{B2086B60-1694-4DA1-9CCC-2B43635003DD}"/>
                  </a:ext>
                </a:extLst>
              </p:cNvPr>
              <p:cNvSpPr txBox="1">
                <a:spLocks noRot="1" noChangeAspect="1" noMove="1" noResize="1" noEditPoints="1" noAdjustHandles="1" noChangeArrowheads="1" noChangeShapeType="1" noTextEdit="1"/>
              </p:cNvSpPr>
              <p:nvPr/>
            </p:nvSpPr>
            <p:spPr>
              <a:xfrm>
                <a:off x="5017607" y="4320245"/>
                <a:ext cx="6928587" cy="1096262"/>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629390-91B6-4C09-BCC1-C977FA9000E4}"/>
                  </a:ext>
                </a:extLst>
              </p:cNvPr>
              <p:cNvSpPr txBox="1"/>
              <p:nvPr/>
            </p:nvSpPr>
            <p:spPr>
              <a:xfrm>
                <a:off x="4797073" y="5660372"/>
                <a:ext cx="7680062" cy="91031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4400" i="1" smtClean="0">
                              <a:latin typeface="Cambria Math" panose="02040503050406030204" pitchFamily="18" charset="0"/>
                            </a:rPr>
                          </m:ctrlPr>
                        </m:dPr>
                        <m:e>
                          <m:acc>
                            <m:accPr>
                              <m:chr m:val="⃗"/>
                              <m:ctrlPr>
                                <a:rPr lang="en-US" sz="4400" i="1">
                                  <a:solidFill>
                                    <a:srgbClr val="FF0000"/>
                                  </a:solidFill>
                                  <a:latin typeface="Cambria Math" panose="02040503050406030204" pitchFamily="18" charset="0"/>
                                </a:rPr>
                              </m:ctrlPr>
                            </m:accPr>
                            <m:e>
                              <m:sSub>
                                <m:sSubPr>
                                  <m:ctrlPr>
                                    <a:rPr lang="en-US" sz="4400" i="1">
                                      <a:solidFill>
                                        <a:srgbClr val="FF0000"/>
                                      </a:solidFill>
                                      <a:latin typeface="Cambria Math" panose="02040503050406030204" pitchFamily="18" charset="0"/>
                                    </a:rPr>
                                  </m:ctrlPr>
                                </m:sSubPr>
                                <m:e>
                                  <m:r>
                                    <a:rPr lang="en-US" sz="4400" i="1">
                                      <a:solidFill>
                                        <a:srgbClr val="FF0000"/>
                                      </a:solidFill>
                                      <a:latin typeface="Cambria Math" panose="02040503050406030204" pitchFamily="18" charset="0"/>
                                    </a:rPr>
                                    <m:t>𝑆</m:t>
                                  </m:r>
                                </m:e>
                                <m:sub>
                                  <m:r>
                                    <a:rPr lang="en-US" sz="4400" i="1">
                                      <a:solidFill>
                                        <a:srgbClr val="FF0000"/>
                                      </a:solidFill>
                                      <a:latin typeface="Cambria Math" panose="02040503050406030204" pitchFamily="18" charset="0"/>
                                    </a:rPr>
                                    <m:t>𝐵</m:t>
                                  </m:r>
                                  <m:r>
                                    <a:rPr lang="en-US" sz="4400" i="1">
                                      <a:solidFill>
                                        <a:srgbClr val="FF0000"/>
                                      </a:solidFill>
                                      <a:latin typeface="Cambria Math" panose="02040503050406030204" pitchFamily="18" charset="0"/>
                                    </a:rPr>
                                    <m:t>1</m:t>
                                  </m:r>
                                </m:sub>
                              </m:sSub>
                            </m:e>
                          </m:acc>
                        </m:e>
                      </m:d>
                      <m:r>
                        <a:rPr lang="en-US" sz="4400" b="0" i="1" smtClean="0">
                          <a:solidFill>
                            <a:schemeClr val="tx1"/>
                          </a:solidFill>
                          <a:latin typeface="Cambria Math" panose="02040503050406030204" pitchFamily="18" charset="0"/>
                        </a:rPr>
                        <m:t>+</m:t>
                      </m:r>
                      <m:d>
                        <m:dPr>
                          <m:begChr m:val="‖"/>
                          <m:endChr m:val="‖"/>
                          <m:ctrlPr>
                            <a:rPr lang="en-US" sz="4400" i="1">
                              <a:latin typeface="Cambria Math" panose="02040503050406030204" pitchFamily="18" charset="0"/>
                            </a:rPr>
                          </m:ctrlPr>
                        </m:dPr>
                        <m:e>
                          <m:acc>
                            <m:accPr>
                              <m:chr m:val="⃗"/>
                              <m:ctrlPr>
                                <a:rPr lang="en-US" sz="4400" i="1">
                                  <a:solidFill>
                                    <a:srgbClr val="0070C0"/>
                                  </a:solidFill>
                                  <a:latin typeface="Cambria Math" panose="02040503050406030204" pitchFamily="18" charset="0"/>
                                </a:rPr>
                              </m:ctrlPr>
                            </m:accPr>
                            <m:e>
                              <m:sSub>
                                <m:sSubPr>
                                  <m:ctrlPr>
                                    <a:rPr lang="en-US" sz="4400" i="1">
                                      <a:solidFill>
                                        <a:srgbClr val="0070C0"/>
                                      </a:solidFill>
                                      <a:latin typeface="Cambria Math" panose="02040503050406030204" pitchFamily="18" charset="0"/>
                                    </a:rPr>
                                  </m:ctrlPr>
                                </m:sSubPr>
                                <m:e>
                                  <m:r>
                                    <a:rPr lang="en-US" sz="4400" i="1">
                                      <a:solidFill>
                                        <a:srgbClr val="0070C0"/>
                                      </a:solidFill>
                                      <a:latin typeface="Cambria Math" panose="02040503050406030204" pitchFamily="18" charset="0"/>
                                    </a:rPr>
                                    <m:t>𝑆</m:t>
                                  </m:r>
                                </m:e>
                                <m:sub>
                                  <m:r>
                                    <a:rPr lang="en-US" sz="4400" i="1">
                                      <a:solidFill>
                                        <a:srgbClr val="0070C0"/>
                                      </a:solidFill>
                                      <a:latin typeface="Cambria Math" panose="02040503050406030204" pitchFamily="18" charset="0"/>
                                    </a:rPr>
                                    <m:t>𝐵</m:t>
                                  </m:r>
                                  <m:r>
                                    <a:rPr lang="en-US" sz="4400" i="1">
                                      <a:solidFill>
                                        <a:srgbClr val="0070C0"/>
                                      </a:solidFill>
                                      <a:latin typeface="Cambria Math" panose="02040503050406030204" pitchFamily="18" charset="0"/>
                                    </a:rPr>
                                    <m:t>2</m:t>
                                  </m:r>
                                </m:sub>
                              </m:sSub>
                            </m:e>
                          </m:acc>
                          <m:r>
                            <m:rPr>
                              <m:nor/>
                            </m:rPr>
                            <a:rPr lang="en-CA" sz="4400" dirty="0">
                              <a:solidFill>
                                <a:srgbClr val="0070C0"/>
                              </a:solidFill>
                            </a:rPr>
                            <m:t> </m:t>
                          </m:r>
                        </m:e>
                      </m:d>
                      <m:r>
                        <a:rPr lang="en-US" sz="4400" b="0" i="1" smtClean="0">
                          <a:solidFill>
                            <a:schemeClr val="tx1"/>
                          </a:solidFill>
                          <a:latin typeface="Cambria Math" panose="02040503050406030204" pitchFamily="18" charset="0"/>
                        </a:rPr>
                        <m:t>≤</m:t>
                      </m:r>
                      <m:d>
                        <m:dPr>
                          <m:begChr m:val="‖"/>
                          <m:endChr m:val="‖"/>
                          <m:ctrlPr>
                            <a:rPr lang="en-US" sz="4400" i="1">
                              <a:latin typeface="Cambria Math" panose="02040503050406030204" pitchFamily="18" charset="0"/>
                            </a:rPr>
                          </m:ctrlPr>
                        </m:dPr>
                        <m:e>
                          <m:acc>
                            <m:accPr>
                              <m:chr m:val="⃗"/>
                              <m:ctrlPr>
                                <a:rPr lang="en-US" sz="4400" i="1">
                                  <a:solidFill>
                                    <a:srgbClr val="FF0000"/>
                                  </a:solidFill>
                                  <a:latin typeface="Cambria Math" panose="02040503050406030204" pitchFamily="18" charset="0"/>
                                </a:rPr>
                              </m:ctrlPr>
                            </m:accPr>
                            <m:e>
                              <m:sSub>
                                <m:sSubPr>
                                  <m:ctrlPr>
                                    <a:rPr lang="en-US" sz="4400" i="1">
                                      <a:solidFill>
                                        <a:srgbClr val="FF0000"/>
                                      </a:solidFill>
                                      <a:latin typeface="Cambria Math" panose="02040503050406030204" pitchFamily="18" charset="0"/>
                                    </a:rPr>
                                  </m:ctrlPr>
                                </m:sSubPr>
                                <m:e>
                                  <m:r>
                                    <a:rPr lang="en-US" sz="4400" i="1">
                                      <a:solidFill>
                                        <a:srgbClr val="FF0000"/>
                                      </a:solidFill>
                                      <a:latin typeface="Cambria Math" panose="02040503050406030204" pitchFamily="18" charset="0"/>
                                    </a:rPr>
                                    <m:t>𝑆</m:t>
                                  </m:r>
                                </m:e>
                                <m:sub>
                                  <m:r>
                                    <a:rPr lang="en-US" sz="4400" i="1">
                                      <a:solidFill>
                                        <a:srgbClr val="FF0000"/>
                                      </a:solidFill>
                                      <a:latin typeface="Cambria Math" panose="02040503050406030204" pitchFamily="18" charset="0"/>
                                    </a:rPr>
                                    <m:t>𝐵</m:t>
                                  </m:r>
                                  <m:r>
                                    <a:rPr lang="en-US" sz="4400" i="1">
                                      <a:solidFill>
                                        <a:srgbClr val="FF0000"/>
                                      </a:solidFill>
                                      <a:latin typeface="Cambria Math" panose="02040503050406030204" pitchFamily="18" charset="0"/>
                                    </a:rPr>
                                    <m:t>1</m:t>
                                  </m:r>
                                </m:sub>
                              </m:sSub>
                            </m:e>
                          </m:acc>
                          <m:r>
                            <a:rPr lang="en-US" sz="4400" i="1">
                              <a:latin typeface="Cambria Math" panose="02040503050406030204" pitchFamily="18" charset="0"/>
                            </a:rPr>
                            <m:t>+</m:t>
                          </m:r>
                          <m:acc>
                            <m:accPr>
                              <m:chr m:val="⃗"/>
                              <m:ctrlPr>
                                <a:rPr lang="en-US" sz="4400" i="1">
                                  <a:solidFill>
                                    <a:srgbClr val="0070C0"/>
                                  </a:solidFill>
                                  <a:latin typeface="Cambria Math" panose="02040503050406030204" pitchFamily="18" charset="0"/>
                                </a:rPr>
                              </m:ctrlPr>
                            </m:accPr>
                            <m:e>
                              <m:sSub>
                                <m:sSubPr>
                                  <m:ctrlPr>
                                    <a:rPr lang="en-US" sz="4400" i="1">
                                      <a:solidFill>
                                        <a:srgbClr val="0070C0"/>
                                      </a:solidFill>
                                      <a:latin typeface="Cambria Math" panose="02040503050406030204" pitchFamily="18" charset="0"/>
                                    </a:rPr>
                                  </m:ctrlPr>
                                </m:sSubPr>
                                <m:e>
                                  <m:r>
                                    <a:rPr lang="en-US" sz="4400" i="1">
                                      <a:solidFill>
                                        <a:srgbClr val="0070C0"/>
                                      </a:solidFill>
                                      <a:latin typeface="Cambria Math" panose="02040503050406030204" pitchFamily="18" charset="0"/>
                                    </a:rPr>
                                    <m:t>𝑆</m:t>
                                  </m:r>
                                </m:e>
                                <m:sub>
                                  <m:r>
                                    <a:rPr lang="en-US" sz="4400" i="1">
                                      <a:solidFill>
                                        <a:srgbClr val="0070C0"/>
                                      </a:solidFill>
                                      <a:latin typeface="Cambria Math" panose="02040503050406030204" pitchFamily="18" charset="0"/>
                                    </a:rPr>
                                    <m:t>𝐵</m:t>
                                  </m:r>
                                  <m:r>
                                    <a:rPr lang="en-US" sz="4400" i="1">
                                      <a:solidFill>
                                        <a:srgbClr val="0070C0"/>
                                      </a:solidFill>
                                      <a:latin typeface="Cambria Math" panose="02040503050406030204" pitchFamily="18" charset="0"/>
                                    </a:rPr>
                                    <m:t>2</m:t>
                                  </m:r>
                                </m:sub>
                              </m:sSub>
                            </m:e>
                          </m:acc>
                          <m:r>
                            <m:rPr>
                              <m:nor/>
                            </m:rPr>
                            <a:rPr lang="en-CA" sz="4400" dirty="0">
                              <a:solidFill>
                                <a:srgbClr val="0070C0"/>
                              </a:solidFill>
                            </a:rPr>
                            <m:t> </m:t>
                          </m:r>
                        </m:e>
                      </m:d>
                    </m:oMath>
                  </m:oMathPara>
                </a14:m>
                <a:endParaRPr lang="en-US" sz="4400" dirty="0"/>
              </a:p>
            </p:txBody>
          </p:sp>
        </mc:Choice>
        <mc:Fallback xmlns="">
          <p:sp>
            <p:nvSpPr>
              <p:cNvPr id="17" name="TextBox 16">
                <a:extLst>
                  <a:ext uri="{FF2B5EF4-FFF2-40B4-BE49-F238E27FC236}">
                    <a16:creationId xmlns:a16="http://schemas.microsoft.com/office/drawing/2014/main" id="{9B629390-91B6-4C09-BCC1-C977FA9000E4}"/>
                  </a:ext>
                </a:extLst>
              </p:cNvPr>
              <p:cNvSpPr txBox="1">
                <a:spLocks noRot="1" noChangeAspect="1" noMove="1" noResize="1" noEditPoints="1" noAdjustHandles="1" noChangeArrowheads="1" noChangeShapeType="1" noTextEdit="1"/>
              </p:cNvSpPr>
              <p:nvPr/>
            </p:nvSpPr>
            <p:spPr>
              <a:xfrm>
                <a:off x="4797073" y="5660372"/>
                <a:ext cx="7680062" cy="910314"/>
              </a:xfrm>
              <a:prstGeom prst="rect">
                <a:avLst/>
              </a:prstGeom>
              <a:blipFill>
                <a:blip r:embed="rId1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65158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7" grpId="0" animBg="1"/>
      <p:bldP spid="9" grpId="0" animBg="1"/>
      <p:bldP spid="18" grpId="0" animBg="1"/>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0FC575AD-9521-4BCE-B934-F4DDB69B4FA0}"/>
              </a:ext>
            </a:extLst>
          </p:cNvPr>
          <p:cNvGrpSpPr/>
          <p:nvPr/>
        </p:nvGrpSpPr>
        <p:grpSpPr>
          <a:xfrm>
            <a:off x="742851" y="748658"/>
            <a:ext cx="4965726" cy="4631111"/>
            <a:chOff x="-486871" y="395361"/>
            <a:chExt cx="6597738" cy="6153150"/>
          </a:xfrm>
        </p:grpSpPr>
        <p:pic>
          <p:nvPicPr>
            <p:cNvPr id="40" name="Picture 39">
              <a:extLst>
                <a:ext uri="{FF2B5EF4-FFF2-40B4-BE49-F238E27FC236}">
                  <a16:creationId xmlns:a16="http://schemas.microsoft.com/office/drawing/2014/main" id="{EF089B82-C793-49AF-B902-067749994E8D}"/>
                </a:ext>
              </a:extLst>
            </p:cNvPr>
            <p:cNvPicPr>
              <a:picLocks noChangeAspect="1"/>
            </p:cNvPicPr>
            <p:nvPr/>
          </p:nvPicPr>
          <p:blipFill rotWithShape="1">
            <a:blip r:embed="rId3"/>
            <a:srcRect l="2656" t="5535" r="48554" b="6728"/>
            <a:stretch/>
          </p:blipFill>
          <p:spPr>
            <a:xfrm>
              <a:off x="0" y="395361"/>
              <a:ext cx="6110867" cy="6153150"/>
            </a:xfrm>
            <a:prstGeom prst="rect">
              <a:avLst/>
            </a:prstGeom>
          </p:spPr>
        </p:pic>
        <p:cxnSp>
          <p:nvCxnSpPr>
            <p:cNvPr id="42" name="Straight Connector 41">
              <a:extLst>
                <a:ext uri="{FF2B5EF4-FFF2-40B4-BE49-F238E27FC236}">
                  <a16:creationId xmlns:a16="http://schemas.microsoft.com/office/drawing/2014/main" id="{BA0FB8B2-66A2-4A7B-B1CA-0F4EE22457C9}"/>
                </a:ext>
              </a:extLst>
            </p:cNvPr>
            <p:cNvCxnSpPr>
              <a:cxnSpLocks/>
            </p:cNvCxnSpPr>
            <p:nvPr/>
          </p:nvCxnSpPr>
          <p:spPr>
            <a:xfrm flipV="1">
              <a:off x="3128671" y="3474720"/>
              <a:ext cx="1913347" cy="2855743"/>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40C4491-5DA4-48D0-AF16-4344296EECB3}"/>
                </a:ext>
              </a:extLst>
            </p:cNvPr>
            <p:cNvCxnSpPr>
              <a:cxnSpLocks/>
            </p:cNvCxnSpPr>
            <p:nvPr/>
          </p:nvCxnSpPr>
          <p:spPr>
            <a:xfrm flipH="1" flipV="1">
              <a:off x="3142739" y="661182"/>
              <a:ext cx="1871003" cy="2855742"/>
            </a:xfrm>
            <a:prstGeom prst="line">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E28AB2-ABE5-4137-931D-85E768DB6C8A}"/>
                </a:ext>
              </a:extLst>
            </p:cNvPr>
            <p:cNvCxnSpPr>
              <a:cxnSpLocks/>
            </p:cNvCxnSpPr>
            <p:nvPr/>
          </p:nvCxnSpPr>
          <p:spPr>
            <a:xfrm flipV="1">
              <a:off x="3092542" y="554235"/>
              <a:ext cx="0" cy="5838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710B98E-952C-48CE-A514-68C985E5A0CB}"/>
                    </a:ext>
                  </a:extLst>
                </p:cNvPr>
                <p:cNvSpPr txBox="1"/>
                <p:nvPr/>
              </p:nvSpPr>
              <p:spPr>
                <a:xfrm>
                  <a:off x="-486871" y="2721822"/>
                  <a:ext cx="3488760" cy="13607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9F5FCF"/>
                                </a:solidFill>
                                <a:latin typeface="Cambria Math" panose="02040503050406030204" pitchFamily="18" charset="0"/>
                              </a:rPr>
                            </m:ctrlPr>
                          </m:accPr>
                          <m:e>
                            <m:sSub>
                              <m:sSubPr>
                                <m:ctrlPr>
                                  <a:rPr lang="en-US" sz="5400" b="0" i="1" smtClean="0">
                                    <a:solidFill>
                                      <a:srgbClr val="9F5FCF"/>
                                    </a:solidFill>
                                    <a:latin typeface="Cambria Math" panose="02040503050406030204" pitchFamily="18" charset="0"/>
                                  </a:rPr>
                                </m:ctrlPr>
                              </m:sSubPr>
                              <m:e>
                                <m:r>
                                  <a:rPr lang="en-US" sz="5400" b="0" i="1" smtClean="0">
                                    <a:solidFill>
                                      <a:srgbClr val="9F5FCF"/>
                                    </a:solidFill>
                                    <a:latin typeface="Cambria Math" panose="02040503050406030204" pitchFamily="18" charset="0"/>
                                  </a:rPr>
                                  <m:t>𝐵</m:t>
                                </m:r>
                              </m:e>
                              <m:sub>
                                <m:r>
                                  <a:rPr lang="en-US" sz="5400" b="0" i="1" smtClean="0">
                                    <a:solidFill>
                                      <a:srgbClr val="9F5FCF"/>
                                    </a:solidFill>
                                    <a:latin typeface="Cambria Math" panose="02040503050406030204" pitchFamily="18" charset="0"/>
                                  </a:rPr>
                                  <m:t>1</m:t>
                                </m:r>
                              </m:sub>
                            </m:sSub>
                          </m:e>
                        </m:acc>
                        <m:r>
                          <a:rPr lang="en-US" sz="5400" b="0" i="1" smtClean="0">
                            <a:solidFill>
                              <a:srgbClr val="9F5FCF"/>
                            </a:solidFill>
                            <a:latin typeface="Cambria Math" panose="02040503050406030204" pitchFamily="18" charset="0"/>
                          </a:rPr>
                          <m:t>+</m:t>
                        </m:r>
                        <m:acc>
                          <m:accPr>
                            <m:chr m:val="⃗"/>
                            <m:ctrlPr>
                              <a:rPr lang="en-US" sz="5400" i="1">
                                <a:solidFill>
                                  <a:srgbClr val="9F5FCF"/>
                                </a:solidFill>
                                <a:latin typeface="Cambria Math" panose="02040503050406030204" pitchFamily="18" charset="0"/>
                              </a:rPr>
                            </m:ctrlPr>
                          </m:accPr>
                          <m:e>
                            <m:sSub>
                              <m:sSubPr>
                                <m:ctrlPr>
                                  <a:rPr lang="en-US" sz="5400" i="1">
                                    <a:solidFill>
                                      <a:srgbClr val="9F5FCF"/>
                                    </a:solidFill>
                                    <a:latin typeface="Cambria Math" panose="02040503050406030204" pitchFamily="18" charset="0"/>
                                  </a:rPr>
                                </m:ctrlPr>
                              </m:sSubPr>
                              <m:e>
                                <m:r>
                                  <a:rPr lang="en-US" sz="5400" i="1">
                                    <a:solidFill>
                                      <a:srgbClr val="9F5FCF"/>
                                    </a:solidFill>
                                    <a:latin typeface="Cambria Math" panose="02040503050406030204" pitchFamily="18" charset="0"/>
                                  </a:rPr>
                                  <m:t>𝐵</m:t>
                                </m:r>
                              </m:e>
                              <m:sub>
                                <m:r>
                                  <a:rPr lang="en-US" sz="5400" b="0" i="1" smtClean="0">
                                    <a:solidFill>
                                      <a:srgbClr val="9F5FCF"/>
                                    </a:solidFill>
                                    <a:latin typeface="Cambria Math" panose="02040503050406030204" pitchFamily="18" charset="0"/>
                                  </a:rPr>
                                  <m:t>2</m:t>
                                </m:r>
                              </m:sub>
                            </m:sSub>
                          </m:e>
                        </m:acc>
                      </m:oMath>
                    </m:oMathPara>
                  </a14:m>
                  <a:endParaRPr lang="en-CA" sz="5400" dirty="0">
                    <a:solidFill>
                      <a:srgbClr val="9F5FCF"/>
                    </a:solidFill>
                  </a:endParaRPr>
                </a:p>
              </p:txBody>
            </p:sp>
          </mc:Choice>
          <mc:Fallback xmlns="">
            <p:sp>
              <p:nvSpPr>
                <p:cNvPr id="45" name="TextBox 44">
                  <a:extLst>
                    <a:ext uri="{FF2B5EF4-FFF2-40B4-BE49-F238E27FC236}">
                      <a16:creationId xmlns:a16="http://schemas.microsoft.com/office/drawing/2014/main" id="{7710B98E-952C-48CE-A514-68C985E5A0CB}"/>
                    </a:ext>
                  </a:extLst>
                </p:cNvPr>
                <p:cNvSpPr txBox="1">
                  <a:spLocks noRot="1" noChangeAspect="1" noMove="1" noResize="1" noEditPoints="1" noAdjustHandles="1" noChangeArrowheads="1" noChangeShapeType="1" noTextEdit="1"/>
                </p:cNvSpPr>
                <p:nvPr/>
              </p:nvSpPr>
              <p:spPr>
                <a:xfrm>
                  <a:off x="-486871" y="2721822"/>
                  <a:ext cx="3488760" cy="136079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42576C1-36BB-41FB-B3DC-4EBF1BD8494D}"/>
                    </a:ext>
                  </a:extLst>
                </p:cNvPr>
                <p:cNvSpPr txBox="1"/>
                <p:nvPr/>
              </p:nvSpPr>
              <p:spPr>
                <a:xfrm>
                  <a:off x="4336149" y="4457115"/>
                  <a:ext cx="1422988" cy="13607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00B050"/>
                                </a:solidFill>
                                <a:latin typeface="Cambria Math" panose="02040503050406030204" pitchFamily="18" charset="0"/>
                              </a:rPr>
                            </m:ctrlPr>
                          </m:accPr>
                          <m:e>
                            <m:sSub>
                              <m:sSubPr>
                                <m:ctrlPr>
                                  <a:rPr lang="en-US" sz="5400" b="0" i="1" smtClean="0">
                                    <a:solidFill>
                                      <a:srgbClr val="00B050"/>
                                    </a:solidFill>
                                    <a:latin typeface="Cambria Math" panose="02040503050406030204" pitchFamily="18" charset="0"/>
                                  </a:rPr>
                                </m:ctrlPr>
                              </m:sSubPr>
                              <m:e>
                                <m:r>
                                  <a:rPr lang="en-US" sz="5400" b="0" i="1" smtClean="0">
                                    <a:solidFill>
                                      <a:srgbClr val="00B050"/>
                                    </a:solidFill>
                                    <a:latin typeface="Cambria Math" panose="02040503050406030204" pitchFamily="18" charset="0"/>
                                  </a:rPr>
                                  <m:t>𝐵</m:t>
                                </m:r>
                              </m:e>
                              <m:sub>
                                <m:r>
                                  <a:rPr lang="en-US" sz="5400" b="0" i="1" smtClean="0">
                                    <a:solidFill>
                                      <a:srgbClr val="00B050"/>
                                    </a:solidFill>
                                    <a:latin typeface="Cambria Math" panose="02040503050406030204" pitchFamily="18" charset="0"/>
                                  </a:rPr>
                                  <m:t>1</m:t>
                                </m:r>
                              </m:sub>
                            </m:sSub>
                          </m:e>
                        </m:acc>
                      </m:oMath>
                    </m:oMathPara>
                  </a14:m>
                  <a:endParaRPr lang="en-CA" sz="5400" dirty="0">
                    <a:solidFill>
                      <a:srgbClr val="00B050"/>
                    </a:solidFill>
                  </a:endParaRPr>
                </a:p>
              </p:txBody>
            </p:sp>
          </mc:Choice>
          <mc:Fallback xmlns="">
            <p:sp>
              <p:nvSpPr>
                <p:cNvPr id="46" name="TextBox 45">
                  <a:extLst>
                    <a:ext uri="{FF2B5EF4-FFF2-40B4-BE49-F238E27FC236}">
                      <a16:creationId xmlns:a16="http://schemas.microsoft.com/office/drawing/2014/main" id="{542576C1-36BB-41FB-B3DC-4EBF1BD8494D}"/>
                    </a:ext>
                  </a:extLst>
                </p:cNvPr>
                <p:cNvSpPr txBox="1">
                  <a:spLocks noRot="1" noChangeAspect="1" noMove="1" noResize="1" noEditPoints="1" noAdjustHandles="1" noChangeArrowheads="1" noChangeShapeType="1" noTextEdit="1"/>
                </p:cNvSpPr>
                <p:nvPr/>
              </p:nvSpPr>
              <p:spPr>
                <a:xfrm>
                  <a:off x="4336149" y="4457115"/>
                  <a:ext cx="1422988" cy="13607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C8EBB9E-B00F-4FC3-980B-87D52BF8685A}"/>
                    </a:ext>
                  </a:extLst>
                </p:cNvPr>
                <p:cNvSpPr txBox="1"/>
                <p:nvPr/>
              </p:nvSpPr>
              <p:spPr>
                <a:xfrm>
                  <a:off x="4164993" y="1189044"/>
                  <a:ext cx="1444285" cy="13607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chemeClr val="accent6">
                                    <a:lumMod val="50000"/>
                                  </a:schemeClr>
                                </a:solidFill>
                                <a:latin typeface="Cambria Math" panose="02040503050406030204" pitchFamily="18" charset="0"/>
                              </a:rPr>
                            </m:ctrlPr>
                          </m:accPr>
                          <m:e>
                            <m:sSub>
                              <m:sSubPr>
                                <m:ctrlPr>
                                  <a:rPr lang="en-US" sz="5400" b="0" i="1" smtClean="0">
                                    <a:solidFill>
                                      <a:schemeClr val="accent6">
                                        <a:lumMod val="50000"/>
                                      </a:schemeClr>
                                    </a:solidFill>
                                    <a:latin typeface="Cambria Math" panose="02040503050406030204" pitchFamily="18" charset="0"/>
                                  </a:rPr>
                                </m:ctrlPr>
                              </m:sSubPr>
                              <m:e>
                                <m:r>
                                  <a:rPr lang="en-US" sz="5400" b="0" i="1" smtClean="0">
                                    <a:solidFill>
                                      <a:schemeClr val="accent6">
                                        <a:lumMod val="50000"/>
                                      </a:schemeClr>
                                    </a:solidFill>
                                    <a:latin typeface="Cambria Math" panose="02040503050406030204" pitchFamily="18" charset="0"/>
                                  </a:rPr>
                                  <m:t>𝐵</m:t>
                                </m:r>
                              </m:e>
                              <m:sub>
                                <m:r>
                                  <a:rPr lang="en-US" sz="5400" b="0" i="1" smtClean="0">
                                    <a:solidFill>
                                      <a:schemeClr val="accent6">
                                        <a:lumMod val="50000"/>
                                      </a:schemeClr>
                                    </a:solidFill>
                                    <a:latin typeface="Cambria Math" panose="02040503050406030204" pitchFamily="18" charset="0"/>
                                  </a:rPr>
                                  <m:t>2</m:t>
                                </m:r>
                              </m:sub>
                            </m:sSub>
                          </m:e>
                        </m:acc>
                      </m:oMath>
                    </m:oMathPara>
                  </a14:m>
                  <a:endParaRPr lang="en-CA" sz="5400" dirty="0">
                    <a:solidFill>
                      <a:schemeClr val="accent6">
                        <a:lumMod val="50000"/>
                      </a:schemeClr>
                    </a:solidFill>
                  </a:endParaRPr>
                </a:p>
              </p:txBody>
            </p:sp>
          </mc:Choice>
          <mc:Fallback xmlns="">
            <p:sp>
              <p:nvSpPr>
                <p:cNvPr id="47" name="TextBox 46">
                  <a:extLst>
                    <a:ext uri="{FF2B5EF4-FFF2-40B4-BE49-F238E27FC236}">
                      <a16:creationId xmlns:a16="http://schemas.microsoft.com/office/drawing/2014/main" id="{FC8EBB9E-B00F-4FC3-980B-87D52BF8685A}"/>
                    </a:ext>
                  </a:extLst>
                </p:cNvPr>
                <p:cNvSpPr txBox="1">
                  <a:spLocks noRot="1" noChangeAspect="1" noMove="1" noResize="1" noEditPoints="1" noAdjustHandles="1" noChangeArrowheads="1" noChangeShapeType="1" noTextEdit="1"/>
                </p:cNvSpPr>
                <p:nvPr/>
              </p:nvSpPr>
              <p:spPr>
                <a:xfrm>
                  <a:off x="4164993" y="1189044"/>
                  <a:ext cx="1444285" cy="1360797"/>
                </a:xfrm>
                <a:prstGeom prst="rect">
                  <a:avLst/>
                </a:prstGeom>
                <a:blipFill>
                  <a:blip r:embed="rId6"/>
                  <a:stretch>
                    <a:fillRect/>
                  </a:stretch>
                </a:blipFill>
              </p:spPr>
              <p:txBody>
                <a:bodyPr/>
                <a:lstStyle/>
                <a:p>
                  <a:r>
                    <a:rPr lang="en-CA">
                      <a:noFill/>
                    </a:rPr>
                    <a:t> </a:t>
                  </a:r>
                </a:p>
              </p:txBody>
            </p:sp>
          </mc:Fallback>
        </mc:AlternateContent>
      </p:grpSp>
      <p:sp>
        <p:nvSpPr>
          <p:cNvPr id="35" name="TextBox 34">
            <a:extLst>
              <a:ext uri="{FF2B5EF4-FFF2-40B4-BE49-F238E27FC236}">
                <a16:creationId xmlns:a16="http://schemas.microsoft.com/office/drawing/2014/main" id="{D9E19790-1391-4414-B00E-3A62481DEE13}"/>
              </a:ext>
            </a:extLst>
          </p:cNvPr>
          <p:cNvSpPr txBox="1"/>
          <p:nvPr/>
        </p:nvSpPr>
        <p:spPr>
          <a:xfrm>
            <a:off x="1" y="28485"/>
            <a:ext cx="4400550" cy="1323439"/>
          </a:xfrm>
          <a:prstGeom prst="rect">
            <a:avLst/>
          </a:prstGeom>
          <a:noFill/>
        </p:spPr>
        <p:txBody>
          <a:bodyPr wrap="square">
            <a:spAutoFit/>
          </a:bodyPr>
          <a:lstStyle/>
          <a:p>
            <a:r>
              <a:rPr lang="en-US" sz="4000" dirty="0"/>
              <a:t>Triangle Inequality (2D Space)</a:t>
            </a:r>
            <a:endParaRPr lang="en-CA" sz="4000" dirty="0"/>
          </a:p>
        </p:txBody>
      </p:sp>
      <p:cxnSp>
        <p:nvCxnSpPr>
          <p:cNvPr id="7" name="Straight Connector 6">
            <a:extLst>
              <a:ext uri="{FF2B5EF4-FFF2-40B4-BE49-F238E27FC236}">
                <a16:creationId xmlns:a16="http://schemas.microsoft.com/office/drawing/2014/main" id="{56C59E4B-7A9A-421A-8820-5A407EF125E5}"/>
              </a:ext>
            </a:extLst>
          </p:cNvPr>
          <p:cNvCxnSpPr>
            <a:cxnSpLocks/>
          </p:cNvCxnSpPr>
          <p:nvPr/>
        </p:nvCxnSpPr>
        <p:spPr>
          <a:xfrm>
            <a:off x="5978012"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3B1B10-F572-499F-BC22-43B71A393142}"/>
                  </a:ext>
                </a:extLst>
              </p:cNvPr>
              <p:cNvSpPr txBox="1"/>
              <p:nvPr/>
            </p:nvSpPr>
            <p:spPr>
              <a:xfrm>
                <a:off x="-176982" y="5360835"/>
                <a:ext cx="6276847" cy="867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9F5FCF"/>
                                      </a:solidFill>
                                      <a:latin typeface="Cambria Math" panose="02040503050406030204" pitchFamily="18" charset="0"/>
                                    </a:rPr>
                                  </m:ctrlPr>
                                </m:accPr>
                                <m:e>
                                  <m:sSub>
                                    <m:sSubPr>
                                      <m:ctrlPr>
                                        <a:rPr lang="en-US" sz="3600" i="1">
                                          <a:solidFill>
                                            <a:srgbClr val="9F5FCF"/>
                                          </a:solidFill>
                                          <a:latin typeface="Cambria Math" panose="02040503050406030204" pitchFamily="18" charset="0"/>
                                        </a:rPr>
                                      </m:ctrlPr>
                                    </m:sSubPr>
                                    <m:e>
                                      <m:r>
                                        <a:rPr lang="en-US" sz="3600" i="1">
                                          <a:solidFill>
                                            <a:srgbClr val="9F5FCF"/>
                                          </a:solidFill>
                                          <a:latin typeface="Cambria Math" panose="02040503050406030204" pitchFamily="18" charset="0"/>
                                        </a:rPr>
                                        <m:t>𝐵</m:t>
                                      </m:r>
                                    </m:e>
                                    <m:sub>
                                      <m:r>
                                        <a:rPr lang="en-US" sz="3600" i="1">
                                          <a:solidFill>
                                            <a:srgbClr val="9F5FCF"/>
                                          </a:solidFill>
                                          <a:latin typeface="Cambria Math" panose="02040503050406030204" pitchFamily="18" charset="0"/>
                                        </a:rPr>
                                        <m:t>1</m:t>
                                      </m:r>
                                    </m:sub>
                                  </m:sSub>
                                </m:e>
                              </m:acc>
                              <m:r>
                                <a:rPr lang="en-US" sz="3600" i="1">
                                  <a:solidFill>
                                    <a:srgbClr val="9F5FCF"/>
                                  </a:solidFill>
                                  <a:latin typeface="Cambria Math" panose="02040503050406030204" pitchFamily="18" charset="0"/>
                                </a:rPr>
                                <m:t>+</m:t>
                              </m:r>
                              <m:acc>
                                <m:accPr>
                                  <m:chr m:val="⃗"/>
                                  <m:ctrlPr>
                                    <a:rPr lang="en-US" sz="3600" i="1">
                                      <a:solidFill>
                                        <a:srgbClr val="9F5FCF"/>
                                      </a:solidFill>
                                      <a:latin typeface="Cambria Math" panose="02040503050406030204" pitchFamily="18" charset="0"/>
                                    </a:rPr>
                                  </m:ctrlPr>
                                </m:accPr>
                                <m:e>
                                  <m:sSub>
                                    <m:sSubPr>
                                      <m:ctrlPr>
                                        <a:rPr lang="en-US" sz="3600" i="1">
                                          <a:solidFill>
                                            <a:srgbClr val="9F5FCF"/>
                                          </a:solidFill>
                                          <a:latin typeface="Cambria Math" panose="02040503050406030204" pitchFamily="18" charset="0"/>
                                        </a:rPr>
                                      </m:ctrlPr>
                                    </m:sSubPr>
                                    <m:e>
                                      <m:r>
                                        <a:rPr lang="en-US" sz="3600" i="1">
                                          <a:solidFill>
                                            <a:srgbClr val="9F5FCF"/>
                                          </a:solidFill>
                                          <a:latin typeface="Cambria Math" panose="02040503050406030204" pitchFamily="18" charset="0"/>
                                        </a:rPr>
                                        <m:t>𝐵</m:t>
                                      </m:r>
                                    </m:e>
                                    <m:sub>
                                      <m:r>
                                        <a:rPr lang="en-US" sz="3600" i="1">
                                          <a:solidFill>
                                            <a:srgbClr val="9F5FCF"/>
                                          </a:solidFill>
                                          <a:latin typeface="Cambria Math" panose="02040503050406030204" pitchFamily="18" charset="0"/>
                                        </a:rPr>
                                        <m:t>2</m:t>
                                      </m:r>
                                    </m:sub>
                                  </m:sSub>
                                </m:e>
                              </m:acc>
                              <m:r>
                                <m:rPr>
                                  <m:nor/>
                                </m:rPr>
                                <a:rPr lang="en-CA" sz="3600" dirty="0">
                                  <a:solidFill>
                                    <a:srgbClr val="9F5FCF"/>
                                  </a:solidFill>
                                </a:rPr>
                                <m:t> </m:t>
                              </m:r>
                            </m:e>
                          </m:d>
                        </m:e>
                        <m:sup>
                          <m:r>
                            <a:rPr lang="en-US" sz="3600" b="0" i="1" smtClean="0">
                              <a:solidFill>
                                <a:schemeClr val="tx1"/>
                              </a:solidFill>
                              <a:latin typeface="Cambria Math" panose="02040503050406030204" pitchFamily="18" charset="0"/>
                            </a:rPr>
                            <m:t>2</m:t>
                          </m:r>
                        </m:sup>
                      </m:sSup>
                      <m:r>
                        <a:rPr lang="en-US" sz="3600" b="0" i="1" smtClean="0">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d>
                            <m:dPr>
                              <m:begChr m:val="‖"/>
                              <m:endChr m:val="‖"/>
                              <m:ctrlPr>
                                <a:rPr lang="en-US" sz="3600" i="1">
                                  <a:solidFill>
                                    <a:schemeClr val="tx1"/>
                                  </a:solidFill>
                                  <a:latin typeface="Cambria Math" panose="02040503050406030204" pitchFamily="18" charset="0"/>
                                </a:rPr>
                              </m:ctrlPr>
                            </m:dPr>
                            <m:e>
                              <m:acc>
                                <m:accPr>
                                  <m:chr m:val="⃗"/>
                                  <m:ctrlPr>
                                    <a:rPr lang="en-US" sz="3600" i="1">
                                      <a:solidFill>
                                        <a:srgbClr val="00B050"/>
                                      </a:solidFill>
                                      <a:latin typeface="Cambria Math" panose="02040503050406030204" pitchFamily="18" charset="0"/>
                                    </a:rPr>
                                  </m:ctrlPr>
                                </m:accPr>
                                <m:e>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𝐵</m:t>
                                      </m:r>
                                    </m:e>
                                    <m:sub>
                                      <m:r>
                                        <a:rPr lang="en-US" sz="3600" i="1">
                                          <a:solidFill>
                                            <a:srgbClr val="00B050"/>
                                          </a:solidFill>
                                          <a:latin typeface="Cambria Math" panose="02040503050406030204" pitchFamily="18" charset="0"/>
                                        </a:rPr>
                                        <m:t>1</m:t>
                                      </m:r>
                                    </m:sub>
                                  </m:sSub>
                                </m:e>
                              </m:acc>
                              <m:r>
                                <m:rPr>
                                  <m:nor/>
                                </m:rPr>
                                <a:rPr lang="en-CA" sz="3600" dirty="0">
                                  <a:solidFill>
                                    <a:srgbClr val="00B050"/>
                                  </a:solidFill>
                                </a:rPr>
                                <m:t> </m:t>
                              </m:r>
                            </m:e>
                          </m:d>
                        </m:e>
                        <m:sup>
                          <m:r>
                            <a:rPr lang="en-US" sz="3600" i="1">
                              <a:solidFill>
                                <a:schemeClr val="tx1"/>
                              </a:solidFill>
                              <a:latin typeface="Cambria Math" panose="02040503050406030204" pitchFamily="18" charset="0"/>
                            </a:rPr>
                            <m:t>2</m:t>
                          </m:r>
                        </m:sup>
                      </m:sSup>
                      <m:r>
                        <a:rPr lang="en-US" sz="3600" b="0" i="1" smtClean="0">
                          <a:solidFill>
                            <a:schemeClr val="tx1"/>
                          </a:solidFill>
                          <a:latin typeface="Cambria Math" panose="02040503050406030204" pitchFamily="18" charset="0"/>
                        </a:rPr>
                        <m:t>+</m:t>
                      </m:r>
                      <m:sSup>
                        <m:sSupPr>
                          <m:ctrlPr>
                            <a:rPr lang="en-US" sz="3600" i="1">
                              <a:solidFill>
                                <a:schemeClr val="tx1"/>
                              </a:solidFill>
                              <a:latin typeface="Cambria Math" panose="02040503050406030204" pitchFamily="18" charset="0"/>
                            </a:rPr>
                          </m:ctrlPr>
                        </m:sSupPr>
                        <m:e>
                          <m:d>
                            <m:dPr>
                              <m:begChr m:val="‖"/>
                              <m:endChr m:val="‖"/>
                              <m:ctrlPr>
                                <a:rPr lang="en-US" sz="3600" i="1">
                                  <a:solidFill>
                                    <a:schemeClr val="tx1"/>
                                  </a:solidFill>
                                  <a:latin typeface="Cambria Math" panose="02040503050406030204" pitchFamily="18" charset="0"/>
                                </a:rPr>
                              </m:ctrlPr>
                            </m:dPr>
                            <m:e>
                              <m:acc>
                                <m:accPr>
                                  <m:chr m:val="⃗"/>
                                  <m:ctrlPr>
                                    <a:rPr lang="en-US" sz="3600" i="1">
                                      <a:solidFill>
                                        <a:schemeClr val="accent6">
                                          <a:lumMod val="50000"/>
                                        </a:schemeClr>
                                      </a:solidFill>
                                      <a:latin typeface="Cambria Math" panose="02040503050406030204" pitchFamily="18" charset="0"/>
                                    </a:rPr>
                                  </m:ctrlPr>
                                </m:accPr>
                                <m:e>
                                  <m:sSub>
                                    <m:sSubPr>
                                      <m:ctrlPr>
                                        <a:rPr lang="en-US" sz="3600" i="1">
                                          <a:solidFill>
                                            <a:schemeClr val="accent6">
                                              <a:lumMod val="50000"/>
                                            </a:schemeClr>
                                          </a:solidFill>
                                          <a:latin typeface="Cambria Math" panose="02040503050406030204" pitchFamily="18" charset="0"/>
                                        </a:rPr>
                                      </m:ctrlPr>
                                    </m:sSubPr>
                                    <m:e>
                                      <m:r>
                                        <a:rPr lang="en-US" sz="3600" i="1">
                                          <a:solidFill>
                                            <a:schemeClr val="accent6">
                                              <a:lumMod val="50000"/>
                                            </a:schemeClr>
                                          </a:solidFill>
                                          <a:latin typeface="Cambria Math" panose="02040503050406030204" pitchFamily="18" charset="0"/>
                                        </a:rPr>
                                        <m:t>𝐵</m:t>
                                      </m:r>
                                    </m:e>
                                    <m:sub>
                                      <m:r>
                                        <a:rPr lang="en-US" sz="3600" i="1">
                                          <a:solidFill>
                                            <a:schemeClr val="accent6">
                                              <a:lumMod val="50000"/>
                                            </a:schemeClr>
                                          </a:solidFill>
                                          <a:latin typeface="Cambria Math" panose="02040503050406030204" pitchFamily="18" charset="0"/>
                                        </a:rPr>
                                        <m:t>2</m:t>
                                      </m:r>
                                    </m:sub>
                                  </m:sSub>
                                </m:e>
                              </m:acc>
                            </m:e>
                          </m:d>
                        </m:e>
                        <m:sup>
                          <m:r>
                            <a:rPr lang="en-US" sz="3600" i="1">
                              <a:solidFill>
                                <a:schemeClr val="tx1"/>
                              </a:solidFill>
                              <a:latin typeface="Cambria Math" panose="02040503050406030204" pitchFamily="18" charset="0"/>
                            </a:rPr>
                            <m:t>2</m:t>
                          </m:r>
                        </m:sup>
                      </m:sSup>
                    </m:oMath>
                  </m:oMathPara>
                </a14:m>
                <a:endParaRPr lang="en-CA" sz="3600" dirty="0">
                  <a:solidFill>
                    <a:schemeClr val="tx1"/>
                  </a:solidFill>
                </a:endParaRPr>
              </a:p>
            </p:txBody>
          </p:sp>
        </mc:Choice>
        <mc:Fallback xmlns="">
          <p:sp>
            <p:nvSpPr>
              <p:cNvPr id="11" name="TextBox 10">
                <a:extLst>
                  <a:ext uri="{FF2B5EF4-FFF2-40B4-BE49-F238E27FC236}">
                    <a16:creationId xmlns:a16="http://schemas.microsoft.com/office/drawing/2014/main" id="{7B3B1B10-F572-499F-BC22-43B71A393142}"/>
                  </a:ext>
                </a:extLst>
              </p:cNvPr>
              <p:cNvSpPr txBox="1">
                <a:spLocks noRot="1" noChangeAspect="1" noMove="1" noResize="1" noEditPoints="1" noAdjustHandles="1" noChangeArrowheads="1" noChangeShapeType="1" noTextEdit="1"/>
              </p:cNvSpPr>
              <p:nvPr/>
            </p:nvSpPr>
            <p:spPr>
              <a:xfrm>
                <a:off x="-176982" y="5360835"/>
                <a:ext cx="6276847" cy="867417"/>
              </a:xfrm>
              <a:prstGeom prst="rect">
                <a:avLst/>
              </a:prstGeom>
              <a:blipFill>
                <a:blip r:embed="rId7"/>
                <a:stretch>
                  <a:fillRect/>
                </a:stretch>
              </a:blipFill>
            </p:spPr>
            <p:txBody>
              <a:bodyPr/>
              <a:lstStyle/>
              <a:p>
                <a:r>
                  <a:rPr lang="en-CA">
                    <a:noFill/>
                  </a:rPr>
                  <a:t> </a:t>
                </a:r>
              </a:p>
            </p:txBody>
          </p:sp>
        </mc:Fallback>
      </mc:AlternateContent>
      <p:grpSp>
        <p:nvGrpSpPr>
          <p:cNvPr id="49" name="Group 48">
            <a:extLst>
              <a:ext uri="{FF2B5EF4-FFF2-40B4-BE49-F238E27FC236}">
                <a16:creationId xmlns:a16="http://schemas.microsoft.com/office/drawing/2014/main" id="{BF834052-2335-43C2-9073-914C4FEDF91E}"/>
              </a:ext>
            </a:extLst>
          </p:cNvPr>
          <p:cNvGrpSpPr/>
          <p:nvPr/>
        </p:nvGrpSpPr>
        <p:grpSpPr>
          <a:xfrm>
            <a:off x="6649580" y="748658"/>
            <a:ext cx="5237378" cy="4631111"/>
            <a:chOff x="-839591" y="395361"/>
            <a:chExt cx="6958671" cy="6153150"/>
          </a:xfrm>
        </p:grpSpPr>
        <p:pic>
          <p:nvPicPr>
            <p:cNvPr id="50" name="Picture 49">
              <a:extLst>
                <a:ext uri="{FF2B5EF4-FFF2-40B4-BE49-F238E27FC236}">
                  <a16:creationId xmlns:a16="http://schemas.microsoft.com/office/drawing/2014/main" id="{91332DB5-06F7-44BF-A793-A69C1FCF0669}"/>
                </a:ext>
              </a:extLst>
            </p:cNvPr>
            <p:cNvPicPr>
              <a:picLocks noChangeAspect="1"/>
            </p:cNvPicPr>
            <p:nvPr/>
          </p:nvPicPr>
          <p:blipFill rotWithShape="1">
            <a:blip r:embed="rId3"/>
            <a:srcRect l="2656" t="5535" r="48554" b="6728"/>
            <a:stretch/>
          </p:blipFill>
          <p:spPr>
            <a:xfrm>
              <a:off x="0" y="395361"/>
              <a:ext cx="6110867" cy="6153150"/>
            </a:xfrm>
            <a:prstGeom prst="rect">
              <a:avLst/>
            </a:prstGeom>
          </p:spPr>
        </p:pic>
        <p:cxnSp>
          <p:nvCxnSpPr>
            <p:cNvPr id="52" name="Straight Connector 51">
              <a:extLst>
                <a:ext uri="{FF2B5EF4-FFF2-40B4-BE49-F238E27FC236}">
                  <a16:creationId xmlns:a16="http://schemas.microsoft.com/office/drawing/2014/main" id="{A953D26C-6A3E-423E-AE2B-ED3E434ED252}"/>
                </a:ext>
              </a:extLst>
            </p:cNvPr>
            <p:cNvCxnSpPr>
              <a:cxnSpLocks/>
            </p:cNvCxnSpPr>
            <p:nvPr/>
          </p:nvCxnSpPr>
          <p:spPr>
            <a:xfrm flipV="1">
              <a:off x="3128671" y="3474720"/>
              <a:ext cx="1913347" cy="2855743"/>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887931B-833E-4491-BEF0-EE303C36B29E}"/>
                </a:ext>
              </a:extLst>
            </p:cNvPr>
            <p:cNvCxnSpPr>
              <a:cxnSpLocks/>
            </p:cNvCxnSpPr>
            <p:nvPr/>
          </p:nvCxnSpPr>
          <p:spPr>
            <a:xfrm flipH="1" flipV="1">
              <a:off x="3142739" y="661182"/>
              <a:ext cx="1871003" cy="2855742"/>
            </a:xfrm>
            <a:prstGeom prst="line">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F5902B-5855-4821-BA1F-DFA03E144613}"/>
                </a:ext>
              </a:extLst>
            </p:cNvPr>
            <p:cNvCxnSpPr>
              <a:cxnSpLocks/>
            </p:cNvCxnSpPr>
            <p:nvPr/>
          </p:nvCxnSpPr>
          <p:spPr>
            <a:xfrm flipV="1">
              <a:off x="3092542" y="554235"/>
              <a:ext cx="0" cy="5838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3D47721-8D8D-4CD0-8090-711333FE3E1D}"/>
                    </a:ext>
                  </a:extLst>
                </p:cNvPr>
                <p:cNvSpPr txBox="1"/>
                <p:nvPr/>
              </p:nvSpPr>
              <p:spPr>
                <a:xfrm>
                  <a:off x="-839591" y="2721822"/>
                  <a:ext cx="3765384" cy="12295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9F5FCF"/>
                                </a:solidFill>
                                <a:latin typeface="Cambria Math" panose="02040503050406030204" pitchFamily="18" charset="0"/>
                              </a:rPr>
                            </m:ctrlPr>
                          </m:accPr>
                          <m:e>
                            <m:sSub>
                              <m:sSubPr>
                                <m:ctrlPr>
                                  <a:rPr lang="en-US" sz="4800" b="0" i="1" smtClean="0">
                                    <a:solidFill>
                                      <a:srgbClr val="9F5FCF"/>
                                    </a:solidFill>
                                    <a:latin typeface="Cambria Math" panose="02040503050406030204" pitchFamily="18" charset="0"/>
                                  </a:rPr>
                                </m:ctrlPr>
                              </m:sSubPr>
                              <m:e>
                                <m:r>
                                  <a:rPr lang="en-US" sz="4800" b="0" i="1" smtClean="0">
                                    <a:solidFill>
                                      <a:srgbClr val="9F5FCF"/>
                                    </a:solidFill>
                                    <a:latin typeface="Cambria Math" panose="02040503050406030204" pitchFamily="18" charset="0"/>
                                  </a:rPr>
                                  <m:t>𝑆</m:t>
                                </m:r>
                              </m:e>
                              <m:sub>
                                <m:r>
                                  <a:rPr lang="en-US" sz="4800" b="0" i="1" smtClean="0">
                                    <a:solidFill>
                                      <a:srgbClr val="9F5FCF"/>
                                    </a:solidFill>
                                    <a:latin typeface="Cambria Math" panose="02040503050406030204" pitchFamily="18" charset="0"/>
                                  </a:rPr>
                                  <m:t>𝐵</m:t>
                                </m:r>
                                <m:r>
                                  <a:rPr lang="en-US" sz="4800" b="0" i="1" smtClean="0">
                                    <a:solidFill>
                                      <a:srgbClr val="9F5FCF"/>
                                    </a:solidFill>
                                    <a:latin typeface="Cambria Math" panose="02040503050406030204" pitchFamily="18" charset="0"/>
                                  </a:rPr>
                                  <m:t>1</m:t>
                                </m:r>
                              </m:sub>
                            </m:sSub>
                          </m:e>
                        </m:acc>
                        <m:r>
                          <a:rPr lang="en-US" sz="4800" b="0" i="1" smtClean="0">
                            <a:solidFill>
                              <a:srgbClr val="9F5FCF"/>
                            </a:solidFill>
                            <a:latin typeface="Cambria Math" panose="02040503050406030204" pitchFamily="18" charset="0"/>
                          </a:rPr>
                          <m:t>+</m:t>
                        </m:r>
                        <m:acc>
                          <m:accPr>
                            <m:chr m:val="⃗"/>
                            <m:ctrlPr>
                              <a:rPr lang="en-US" sz="4800" b="0" i="1" smtClean="0">
                                <a:solidFill>
                                  <a:srgbClr val="9F5FCF"/>
                                </a:solidFill>
                                <a:latin typeface="Cambria Math" panose="02040503050406030204" pitchFamily="18" charset="0"/>
                              </a:rPr>
                            </m:ctrlPr>
                          </m:accPr>
                          <m:e>
                            <m:sSub>
                              <m:sSubPr>
                                <m:ctrlPr>
                                  <a:rPr lang="en-US" sz="4800" b="0" i="1" smtClean="0">
                                    <a:solidFill>
                                      <a:srgbClr val="9F5FCF"/>
                                    </a:solidFill>
                                    <a:latin typeface="Cambria Math" panose="02040503050406030204" pitchFamily="18" charset="0"/>
                                  </a:rPr>
                                </m:ctrlPr>
                              </m:sSubPr>
                              <m:e>
                                <m:r>
                                  <a:rPr lang="en-US" sz="4800" b="0" i="1" smtClean="0">
                                    <a:solidFill>
                                      <a:srgbClr val="9F5FCF"/>
                                    </a:solidFill>
                                    <a:latin typeface="Cambria Math" panose="02040503050406030204" pitchFamily="18" charset="0"/>
                                  </a:rPr>
                                  <m:t>𝑆</m:t>
                                </m:r>
                              </m:e>
                              <m:sub>
                                <m:r>
                                  <a:rPr lang="en-US" sz="4800" b="0" i="1" smtClean="0">
                                    <a:solidFill>
                                      <a:srgbClr val="9F5FCF"/>
                                    </a:solidFill>
                                    <a:latin typeface="Cambria Math" panose="02040503050406030204" pitchFamily="18" charset="0"/>
                                  </a:rPr>
                                  <m:t>𝐵</m:t>
                                </m:r>
                                <m:r>
                                  <a:rPr lang="en-US" sz="4800" b="0" i="1" smtClean="0">
                                    <a:solidFill>
                                      <a:srgbClr val="9F5FCF"/>
                                    </a:solidFill>
                                    <a:latin typeface="Cambria Math" panose="02040503050406030204" pitchFamily="18" charset="0"/>
                                  </a:rPr>
                                  <m:t>2</m:t>
                                </m:r>
                              </m:sub>
                            </m:sSub>
                          </m:e>
                        </m:acc>
                      </m:oMath>
                    </m:oMathPara>
                  </a14:m>
                  <a:endParaRPr lang="en-CA" sz="4800" dirty="0">
                    <a:solidFill>
                      <a:srgbClr val="9F5FCF"/>
                    </a:solidFill>
                  </a:endParaRPr>
                </a:p>
              </p:txBody>
            </p:sp>
          </mc:Choice>
          <mc:Fallback xmlns="">
            <p:sp>
              <p:nvSpPr>
                <p:cNvPr id="56" name="TextBox 55">
                  <a:extLst>
                    <a:ext uri="{FF2B5EF4-FFF2-40B4-BE49-F238E27FC236}">
                      <a16:creationId xmlns:a16="http://schemas.microsoft.com/office/drawing/2014/main" id="{A3D47721-8D8D-4CD0-8090-711333FE3E1D}"/>
                    </a:ext>
                  </a:extLst>
                </p:cNvPr>
                <p:cNvSpPr txBox="1">
                  <a:spLocks noRot="1" noChangeAspect="1" noMove="1" noResize="1" noEditPoints="1" noAdjustHandles="1" noChangeArrowheads="1" noChangeShapeType="1" noTextEdit="1"/>
                </p:cNvSpPr>
                <p:nvPr/>
              </p:nvSpPr>
              <p:spPr>
                <a:xfrm>
                  <a:off x="-839591" y="2721822"/>
                  <a:ext cx="3765384" cy="122959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A628E84-5143-46F2-B094-81921EFBD206}"/>
                    </a:ext>
                  </a:extLst>
                </p:cNvPr>
                <p:cNvSpPr txBox="1"/>
                <p:nvPr/>
              </p:nvSpPr>
              <p:spPr>
                <a:xfrm>
                  <a:off x="4336149" y="4457115"/>
                  <a:ext cx="1782931" cy="13680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00B050"/>
                                </a:solidFill>
                                <a:latin typeface="Cambria Math" panose="02040503050406030204" pitchFamily="18" charset="0"/>
                              </a:rPr>
                            </m:ctrlPr>
                          </m:accPr>
                          <m:e>
                            <m:sSub>
                              <m:sSubPr>
                                <m:ctrlPr>
                                  <a:rPr lang="en-US" sz="5400" b="0" i="1" smtClean="0">
                                    <a:solidFill>
                                      <a:srgbClr val="00B050"/>
                                    </a:solidFill>
                                    <a:latin typeface="Cambria Math" panose="02040503050406030204" pitchFamily="18" charset="0"/>
                                  </a:rPr>
                                </m:ctrlPr>
                              </m:sSubPr>
                              <m:e>
                                <m:r>
                                  <a:rPr lang="en-US" sz="5400" b="0" i="1" smtClean="0">
                                    <a:solidFill>
                                      <a:srgbClr val="00B050"/>
                                    </a:solidFill>
                                    <a:latin typeface="Cambria Math" panose="02040503050406030204" pitchFamily="18" charset="0"/>
                                  </a:rPr>
                                  <m:t>𝑆</m:t>
                                </m:r>
                              </m:e>
                              <m:sub>
                                <m:r>
                                  <a:rPr lang="en-US" sz="5400" b="0" i="1" smtClean="0">
                                    <a:solidFill>
                                      <a:srgbClr val="00B050"/>
                                    </a:solidFill>
                                    <a:latin typeface="Cambria Math" panose="02040503050406030204" pitchFamily="18" charset="0"/>
                                  </a:rPr>
                                  <m:t>𝐵</m:t>
                                </m:r>
                                <m:r>
                                  <a:rPr lang="en-US" sz="5400" b="0" i="1" smtClean="0">
                                    <a:solidFill>
                                      <a:srgbClr val="00B050"/>
                                    </a:solidFill>
                                    <a:latin typeface="Cambria Math" panose="02040503050406030204" pitchFamily="18" charset="0"/>
                                  </a:rPr>
                                  <m:t>1</m:t>
                                </m:r>
                              </m:sub>
                            </m:sSub>
                          </m:e>
                        </m:acc>
                      </m:oMath>
                    </m:oMathPara>
                  </a14:m>
                  <a:endParaRPr lang="en-CA" sz="5400" dirty="0">
                    <a:solidFill>
                      <a:srgbClr val="00B050"/>
                    </a:solidFill>
                  </a:endParaRPr>
                </a:p>
              </p:txBody>
            </p:sp>
          </mc:Choice>
          <mc:Fallback xmlns="">
            <p:sp>
              <p:nvSpPr>
                <p:cNvPr id="58" name="TextBox 57">
                  <a:extLst>
                    <a:ext uri="{FF2B5EF4-FFF2-40B4-BE49-F238E27FC236}">
                      <a16:creationId xmlns:a16="http://schemas.microsoft.com/office/drawing/2014/main" id="{CA628E84-5143-46F2-B094-81921EFBD206}"/>
                    </a:ext>
                  </a:extLst>
                </p:cNvPr>
                <p:cNvSpPr txBox="1">
                  <a:spLocks noRot="1" noChangeAspect="1" noMove="1" noResize="1" noEditPoints="1" noAdjustHandles="1" noChangeArrowheads="1" noChangeShapeType="1" noTextEdit="1"/>
                </p:cNvSpPr>
                <p:nvPr/>
              </p:nvSpPr>
              <p:spPr>
                <a:xfrm>
                  <a:off x="4336149" y="4457115"/>
                  <a:ext cx="1782931" cy="1368038"/>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FF1AFD5-D70A-42C2-88F4-7F04490FE048}"/>
                    </a:ext>
                  </a:extLst>
                </p:cNvPr>
                <p:cNvSpPr txBox="1"/>
                <p:nvPr/>
              </p:nvSpPr>
              <p:spPr>
                <a:xfrm>
                  <a:off x="4164993" y="1189044"/>
                  <a:ext cx="1782931" cy="13680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chemeClr val="accent6">
                                    <a:lumMod val="50000"/>
                                  </a:schemeClr>
                                </a:solidFill>
                                <a:latin typeface="Cambria Math" panose="02040503050406030204" pitchFamily="18" charset="0"/>
                              </a:rPr>
                            </m:ctrlPr>
                          </m:accPr>
                          <m:e>
                            <m:sSub>
                              <m:sSubPr>
                                <m:ctrlPr>
                                  <a:rPr lang="en-US" sz="5400" b="0" i="1" smtClean="0">
                                    <a:solidFill>
                                      <a:schemeClr val="accent6">
                                        <a:lumMod val="50000"/>
                                      </a:schemeClr>
                                    </a:solidFill>
                                    <a:latin typeface="Cambria Math" panose="02040503050406030204" pitchFamily="18" charset="0"/>
                                  </a:rPr>
                                </m:ctrlPr>
                              </m:sSubPr>
                              <m:e>
                                <m:r>
                                  <a:rPr lang="en-US" sz="5400" b="0" i="1" smtClean="0">
                                    <a:solidFill>
                                      <a:schemeClr val="accent6">
                                        <a:lumMod val="50000"/>
                                      </a:schemeClr>
                                    </a:solidFill>
                                    <a:latin typeface="Cambria Math" panose="02040503050406030204" pitchFamily="18" charset="0"/>
                                  </a:rPr>
                                  <m:t>𝑆</m:t>
                                </m:r>
                              </m:e>
                              <m:sub>
                                <m:r>
                                  <a:rPr lang="en-US" sz="5400" b="0" i="1" smtClean="0">
                                    <a:solidFill>
                                      <a:schemeClr val="accent6">
                                        <a:lumMod val="50000"/>
                                      </a:schemeClr>
                                    </a:solidFill>
                                    <a:latin typeface="Cambria Math" panose="02040503050406030204" pitchFamily="18" charset="0"/>
                                  </a:rPr>
                                  <m:t>𝐵</m:t>
                                </m:r>
                                <m:r>
                                  <a:rPr lang="en-US" sz="5400" b="0" i="1" smtClean="0">
                                    <a:solidFill>
                                      <a:schemeClr val="accent6">
                                        <a:lumMod val="50000"/>
                                      </a:schemeClr>
                                    </a:solidFill>
                                    <a:latin typeface="Cambria Math" panose="02040503050406030204" pitchFamily="18" charset="0"/>
                                  </a:rPr>
                                  <m:t>2</m:t>
                                </m:r>
                              </m:sub>
                            </m:sSub>
                          </m:e>
                        </m:acc>
                      </m:oMath>
                    </m:oMathPara>
                  </a14:m>
                  <a:endParaRPr lang="en-CA" sz="5400" dirty="0">
                    <a:solidFill>
                      <a:schemeClr val="accent6">
                        <a:lumMod val="50000"/>
                      </a:schemeClr>
                    </a:solidFill>
                  </a:endParaRPr>
                </a:p>
              </p:txBody>
            </p:sp>
          </mc:Choice>
          <mc:Fallback xmlns="">
            <p:sp>
              <p:nvSpPr>
                <p:cNvPr id="60" name="TextBox 59">
                  <a:extLst>
                    <a:ext uri="{FF2B5EF4-FFF2-40B4-BE49-F238E27FC236}">
                      <a16:creationId xmlns:a16="http://schemas.microsoft.com/office/drawing/2014/main" id="{9FF1AFD5-D70A-42C2-88F4-7F04490FE048}"/>
                    </a:ext>
                  </a:extLst>
                </p:cNvPr>
                <p:cNvSpPr txBox="1">
                  <a:spLocks noRot="1" noChangeAspect="1" noMove="1" noResize="1" noEditPoints="1" noAdjustHandles="1" noChangeArrowheads="1" noChangeShapeType="1" noTextEdit="1"/>
                </p:cNvSpPr>
                <p:nvPr/>
              </p:nvSpPr>
              <p:spPr>
                <a:xfrm>
                  <a:off x="4164993" y="1189044"/>
                  <a:ext cx="1782931" cy="1368038"/>
                </a:xfrm>
                <a:prstGeom prst="rect">
                  <a:avLst/>
                </a:prstGeom>
                <a:blipFill>
                  <a:blip r:embed="rId10"/>
                  <a:stretch>
                    <a:fillRect/>
                  </a:stretch>
                </a:blipFill>
              </p:spPr>
              <p:txBody>
                <a:bodyPr/>
                <a:lstStyle/>
                <a:p>
                  <a:r>
                    <a:rPr lang="en-CA">
                      <a:noFill/>
                    </a:rPr>
                    <a:t> </a:t>
                  </a:r>
                </a:p>
              </p:txBody>
            </p:sp>
          </mc:Fallback>
        </mc:AlternateContent>
      </p:grpSp>
      <p:sp>
        <p:nvSpPr>
          <p:cNvPr id="61" name="TextBox 60">
            <a:extLst>
              <a:ext uri="{FF2B5EF4-FFF2-40B4-BE49-F238E27FC236}">
                <a16:creationId xmlns:a16="http://schemas.microsoft.com/office/drawing/2014/main" id="{E294E0B2-72AD-4BD3-88C1-17AC72759D35}"/>
              </a:ext>
            </a:extLst>
          </p:cNvPr>
          <p:cNvSpPr txBox="1"/>
          <p:nvPr/>
        </p:nvSpPr>
        <p:spPr>
          <a:xfrm>
            <a:off x="6172200" y="28485"/>
            <a:ext cx="6728253" cy="1323439"/>
          </a:xfrm>
          <a:prstGeom prst="rect">
            <a:avLst/>
          </a:prstGeom>
          <a:noFill/>
        </p:spPr>
        <p:txBody>
          <a:bodyPr wrap="square">
            <a:spAutoFit/>
          </a:bodyPr>
          <a:lstStyle/>
          <a:p>
            <a:r>
              <a:rPr lang="en-US" sz="3600" dirty="0"/>
              <a:t>(Reversed) </a:t>
            </a:r>
            <a:r>
              <a:rPr lang="en-US" sz="4000" dirty="0"/>
              <a:t>Triangle Inequality (spacetime)</a:t>
            </a:r>
            <a:endParaRPr lang="en-CA" sz="4000"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E8F5E25-CF38-43F2-8CBB-BE27378AA896}"/>
                  </a:ext>
                </a:extLst>
              </p:cNvPr>
              <p:cNvSpPr txBox="1"/>
              <p:nvPr/>
            </p:nvSpPr>
            <p:spPr>
              <a:xfrm>
                <a:off x="5847735" y="5390330"/>
                <a:ext cx="6500561" cy="8277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400" b="0" i="1" smtClean="0">
                              <a:solidFill>
                                <a:schemeClr val="tx1"/>
                              </a:solidFill>
                              <a:latin typeface="Cambria Math" panose="02040503050406030204" pitchFamily="18" charset="0"/>
                            </a:rPr>
                          </m:ctrlPr>
                        </m:sSupPr>
                        <m:e>
                          <m:d>
                            <m:dPr>
                              <m:begChr m:val="‖"/>
                              <m:endChr m:val="‖"/>
                              <m:ctrlPr>
                                <a:rPr lang="en-US" sz="3400" b="0" i="1" smtClean="0">
                                  <a:solidFill>
                                    <a:schemeClr val="tx1"/>
                                  </a:solidFill>
                                  <a:latin typeface="Cambria Math" panose="02040503050406030204" pitchFamily="18" charset="0"/>
                                </a:rPr>
                              </m:ctrlPr>
                            </m:dPr>
                            <m:e>
                              <m:acc>
                                <m:accPr>
                                  <m:chr m:val="⃗"/>
                                  <m:ctrlPr>
                                    <a:rPr lang="en-US" sz="3400" i="1">
                                      <a:solidFill>
                                        <a:srgbClr val="9F5FCF"/>
                                      </a:solidFill>
                                      <a:latin typeface="Cambria Math" panose="02040503050406030204" pitchFamily="18" charset="0"/>
                                    </a:rPr>
                                  </m:ctrlPr>
                                </m:accPr>
                                <m:e>
                                  <m:sSub>
                                    <m:sSubPr>
                                      <m:ctrlPr>
                                        <a:rPr lang="en-US" sz="3400" i="1">
                                          <a:solidFill>
                                            <a:srgbClr val="9F5FCF"/>
                                          </a:solidFill>
                                          <a:latin typeface="Cambria Math" panose="02040503050406030204" pitchFamily="18" charset="0"/>
                                        </a:rPr>
                                      </m:ctrlPr>
                                    </m:sSubPr>
                                    <m:e>
                                      <m:r>
                                        <a:rPr lang="en-US" sz="3400" i="1">
                                          <a:solidFill>
                                            <a:srgbClr val="9F5FCF"/>
                                          </a:solidFill>
                                          <a:latin typeface="Cambria Math" panose="02040503050406030204" pitchFamily="18" charset="0"/>
                                        </a:rPr>
                                        <m:t>𝑆</m:t>
                                      </m:r>
                                    </m:e>
                                    <m:sub>
                                      <m:r>
                                        <a:rPr lang="en-US" sz="3400" i="1">
                                          <a:solidFill>
                                            <a:srgbClr val="9F5FCF"/>
                                          </a:solidFill>
                                          <a:latin typeface="Cambria Math" panose="02040503050406030204" pitchFamily="18" charset="0"/>
                                        </a:rPr>
                                        <m:t>𝐵</m:t>
                                      </m:r>
                                      <m:r>
                                        <a:rPr lang="en-US" sz="3400" i="1">
                                          <a:solidFill>
                                            <a:srgbClr val="9F5FCF"/>
                                          </a:solidFill>
                                          <a:latin typeface="Cambria Math" panose="02040503050406030204" pitchFamily="18" charset="0"/>
                                        </a:rPr>
                                        <m:t>1</m:t>
                                      </m:r>
                                    </m:sub>
                                  </m:sSub>
                                </m:e>
                              </m:acc>
                              <m:r>
                                <a:rPr lang="en-US" sz="3400" i="1">
                                  <a:solidFill>
                                    <a:srgbClr val="9F5FCF"/>
                                  </a:solidFill>
                                  <a:latin typeface="Cambria Math" panose="02040503050406030204" pitchFamily="18" charset="0"/>
                                </a:rPr>
                                <m:t>+</m:t>
                              </m:r>
                              <m:acc>
                                <m:accPr>
                                  <m:chr m:val="⃗"/>
                                  <m:ctrlPr>
                                    <a:rPr lang="en-US" sz="3400" i="1">
                                      <a:solidFill>
                                        <a:srgbClr val="9F5FCF"/>
                                      </a:solidFill>
                                      <a:latin typeface="Cambria Math" panose="02040503050406030204" pitchFamily="18" charset="0"/>
                                    </a:rPr>
                                  </m:ctrlPr>
                                </m:accPr>
                                <m:e>
                                  <m:sSub>
                                    <m:sSubPr>
                                      <m:ctrlPr>
                                        <a:rPr lang="en-US" sz="3400" i="1">
                                          <a:solidFill>
                                            <a:srgbClr val="9F5FCF"/>
                                          </a:solidFill>
                                          <a:latin typeface="Cambria Math" panose="02040503050406030204" pitchFamily="18" charset="0"/>
                                        </a:rPr>
                                      </m:ctrlPr>
                                    </m:sSubPr>
                                    <m:e>
                                      <m:r>
                                        <a:rPr lang="en-US" sz="3400" i="1">
                                          <a:solidFill>
                                            <a:srgbClr val="9F5FCF"/>
                                          </a:solidFill>
                                          <a:latin typeface="Cambria Math" panose="02040503050406030204" pitchFamily="18" charset="0"/>
                                        </a:rPr>
                                        <m:t>𝑆</m:t>
                                      </m:r>
                                    </m:e>
                                    <m:sub>
                                      <m:r>
                                        <a:rPr lang="en-US" sz="3400" i="1">
                                          <a:solidFill>
                                            <a:srgbClr val="9F5FCF"/>
                                          </a:solidFill>
                                          <a:latin typeface="Cambria Math" panose="02040503050406030204" pitchFamily="18" charset="0"/>
                                        </a:rPr>
                                        <m:t>𝐵</m:t>
                                      </m:r>
                                      <m:r>
                                        <a:rPr lang="en-US" sz="3400" i="1">
                                          <a:solidFill>
                                            <a:srgbClr val="9F5FCF"/>
                                          </a:solidFill>
                                          <a:latin typeface="Cambria Math" panose="02040503050406030204" pitchFamily="18" charset="0"/>
                                        </a:rPr>
                                        <m:t>2</m:t>
                                      </m:r>
                                    </m:sub>
                                  </m:sSub>
                                </m:e>
                              </m:acc>
                              <m:r>
                                <m:rPr>
                                  <m:nor/>
                                </m:rPr>
                                <a:rPr lang="en-CA" sz="3400" dirty="0">
                                  <a:solidFill>
                                    <a:srgbClr val="9F5FCF"/>
                                  </a:solidFill>
                                </a:rPr>
                                <m:t> </m:t>
                              </m:r>
                            </m:e>
                          </m:d>
                        </m:e>
                        <m:sup>
                          <m:r>
                            <a:rPr lang="en-US" sz="3400" b="0" i="1" smtClean="0">
                              <a:solidFill>
                                <a:schemeClr val="tx1"/>
                              </a:solidFill>
                              <a:latin typeface="Cambria Math" panose="02040503050406030204" pitchFamily="18" charset="0"/>
                            </a:rPr>
                            <m:t>2</m:t>
                          </m:r>
                        </m:sup>
                      </m:sSup>
                      <m:r>
                        <a:rPr lang="en-US" sz="3400" b="0" i="1" smtClean="0">
                          <a:solidFill>
                            <a:schemeClr val="tx1"/>
                          </a:solidFill>
                          <a:latin typeface="Cambria Math" panose="02040503050406030204" pitchFamily="18" charset="0"/>
                        </a:rPr>
                        <m:t>≥</m:t>
                      </m:r>
                      <m:sSup>
                        <m:sSupPr>
                          <m:ctrlPr>
                            <a:rPr lang="en-US" sz="3400" i="1">
                              <a:solidFill>
                                <a:schemeClr val="tx1"/>
                              </a:solidFill>
                              <a:latin typeface="Cambria Math" panose="02040503050406030204" pitchFamily="18" charset="0"/>
                            </a:rPr>
                          </m:ctrlPr>
                        </m:sSupPr>
                        <m:e>
                          <m:d>
                            <m:dPr>
                              <m:begChr m:val="‖"/>
                              <m:endChr m:val="‖"/>
                              <m:ctrlPr>
                                <a:rPr lang="en-US" sz="3400" i="1">
                                  <a:solidFill>
                                    <a:schemeClr val="tx1"/>
                                  </a:solidFill>
                                  <a:latin typeface="Cambria Math" panose="02040503050406030204" pitchFamily="18" charset="0"/>
                                </a:rPr>
                              </m:ctrlPr>
                            </m:dPr>
                            <m:e>
                              <m:acc>
                                <m:accPr>
                                  <m:chr m:val="⃗"/>
                                  <m:ctrlPr>
                                    <a:rPr lang="en-US" sz="3400" i="1">
                                      <a:solidFill>
                                        <a:srgbClr val="00B050"/>
                                      </a:solidFill>
                                      <a:latin typeface="Cambria Math" panose="02040503050406030204" pitchFamily="18" charset="0"/>
                                    </a:rPr>
                                  </m:ctrlPr>
                                </m:accPr>
                                <m:e>
                                  <m:sSub>
                                    <m:sSubPr>
                                      <m:ctrlPr>
                                        <a:rPr lang="en-US" sz="3400" i="1">
                                          <a:solidFill>
                                            <a:srgbClr val="00B050"/>
                                          </a:solidFill>
                                          <a:latin typeface="Cambria Math" panose="02040503050406030204" pitchFamily="18" charset="0"/>
                                        </a:rPr>
                                      </m:ctrlPr>
                                    </m:sSubPr>
                                    <m:e>
                                      <m:r>
                                        <a:rPr lang="en-US" sz="3400" i="1">
                                          <a:solidFill>
                                            <a:srgbClr val="00B050"/>
                                          </a:solidFill>
                                          <a:latin typeface="Cambria Math" panose="02040503050406030204" pitchFamily="18" charset="0"/>
                                        </a:rPr>
                                        <m:t>𝑆</m:t>
                                      </m:r>
                                    </m:e>
                                    <m:sub>
                                      <m:r>
                                        <a:rPr lang="en-US" sz="3400" i="1">
                                          <a:solidFill>
                                            <a:srgbClr val="00B050"/>
                                          </a:solidFill>
                                          <a:latin typeface="Cambria Math" panose="02040503050406030204" pitchFamily="18" charset="0"/>
                                        </a:rPr>
                                        <m:t>𝐵</m:t>
                                      </m:r>
                                      <m:r>
                                        <a:rPr lang="en-US" sz="3400" i="1">
                                          <a:solidFill>
                                            <a:srgbClr val="00B050"/>
                                          </a:solidFill>
                                          <a:latin typeface="Cambria Math" panose="02040503050406030204" pitchFamily="18" charset="0"/>
                                        </a:rPr>
                                        <m:t>1</m:t>
                                      </m:r>
                                    </m:sub>
                                  </m:sSub>
                                </m:e>
                              </m:acc>
                            </m:e>
                          </m:d>
                        </m:e>
                        <m:sup>
                          <m:r>
                            <a:rPr lang="en-US" sz="3400" i="1">
                              <a:solidFill>
                                <a:schemeClr val="tx1"/>
                              </a:solidFill>
                              <a:latin typeface="Cambria Math" panose="02040503050406030204" pitchFamily="18" charset="0"/>
                            </a:rPr>
                            <m:t>2</m:t>
                          </m:r>
                        </m:sup>
                      </m:sSup>
                      <m:r>
                        <a:rPr lang="en-US" sz="3400" b="0" i="1" smtClean="0">
                          <a:solidFill>
                            <a:schemeClr val="tx1"/>
                          </a:solidFill>
                          <a:latin typeface="Cambria Math" panose="02040503050406030204" pitchFamily="18" charset="0"/>
                        </a:rPr>
                        <m:t>+</m:t>
                      </m:r>
                      <m:sSup>
                        <m:sSupPr>
                          <m:ctrlPr>
                            <a:rPr lang="en-US" sz="3400" i="1">
                              <a:solidFill>
                                <a:schemeClr val="tx1"/>
                              </a:solidFill>
                              <a:latin typeface="Cambria Math" panose="02040503050406030204" pitchFamily="18" charset="0"/>
                            </a:rPr>
                          </m:ctrlPr>
                        </m:sSupPr>
                        <m:e>
                          <m:d>
                            <m:dPr>
                              <m:begChr m:val="‖"/>
                              <m:endChr m:val="‖"/>
                              <m:ctrlPr>
                                <a:rPr lang="en-US" sz="3400" i="1">
                                  <a:solidFill>
                                    <a:schemeClr val="tx1"/>
                                  </a:solidFill>
                                  <a:latin typeface="Cambria Math" panose="02040503050406030204" pitchFamily="18" charset="0"/>
                                </a:rPr>
                              </m:ctrlPr>
                            </m:dPr>
                            <m:e>
                              <m:acc>
                                <m:accPr>
                                  <m:chr m:val="⃗"/>
                                  <m:ctrlPr>
                                    <a:rPr lang="en-US" sz="3400" i="1">
                                      <a:solidFill>
                                        <a:schemeClr val="accent6">
                                          <a:lumMod val="50000"/>
                                        </a:schemeClr>
                                      </a:solidFill>
                                      <a:latin typeface="Cambria Math" panose="02040503050406030204" pitchFamily="18" charset="0"/>
                                    </a:rPr>
                                  </m:ctrlPr>
                                </m:accPr>
                                <m:e>
                                  <m:sSub>
                                    <m:sSubPr>
                                      <m:ctrlPr>
                                        <a:rPr lang="en-US" sz="3400" i="1">
                                          <a:solidFill>
                                            <a:schemeClr val="accent6">
                                              <a:lumMod val="50000"/>
                                            </a:schemeClr>
                                          </a:solidFill>
                                          <a:latin typeface="Cambria Math" panose="02040503050406030204" pitchFamily="18" charset="0"/>
                                        </a:rPr>
                                      </m:ctrlPr>
                                    </m:sSubPr>
                                    <m:e>
                                      <m:r>
                                        <a:rPr lang="en-US" sz="3400" i="1">
                                          <a:solidFill>
                                            <a:schemeClr val="accent6">
                                              <a:lumMod val="50000"/>
                                            </a:schemeClr>
                                          </a:solidFill>
                                          <a:latin typeface="Cambria Math" panose="02040503050406030204" pitchFamily="18" charset="0"/>
                                        </a:rPr>
                                        <m:t>𝑆</m:t>
                                      </m:r>
                                    </m:e>
                                    <m:sub>
                                      <m:r>
                                        <a:rPr lang="en-US" sz="3400" i="1">
                                          <a:solidFill>
                                            <a:schemeClr val="accent6">
                                              <a:lumMod val="50000"/>
                                            </a:schemeClr>
                                          </a:solidFill>
                                          <a:latin typeface="Cambria Math" panose="02040503050406030204" pitchFamily="18" charset="0"/>
                                        </a:rPr>
                                        <m:t>𝐵</m:t>
                                      </m:r>
                                      <m:r>
                                        <a:rPr lang="en-US" sz="3400" i="1">
                                          <a:solidFill>
                                            <a:schemeClr val="accent6">
                                              <a:lumMod val="50000"/>
                                            </a:schemeClr>
                                          </a:solidFill>
                                          <a:latin typeface="Cambria Math" panose="02040503050406030204" pitchFamily="18" charset="0"/>
                                        </a:rPr>
                                        <m:t>2</m:t>
                                      </m:r>
                                    </m:sub>
                                  </m:sSub>
                                </m:e>
                              </m:acc>
                            </m:e>
                          </m:d>
                        </m:e>
                        <m:sup>
                          <m:r>
                            <a:rPr lang="en-US" sz="3400" i="1">
                              <a:solidFill>
                                <a:schemeClr val="tx1"/>
                              </a:solidFill>
                              <a:latin typeface="Cambria Math" panose="02040503050406030204" pitchFamily="18" charset="0"/>
                            </a:rPr>
                            <m:t>2</m:t>
                          </m:r>
                        </m:sup>
                      </m:sSup>
                    </m:oMath>
                  </m:oMathPara>
                </a14:m>
                <a:endParaRPr lang="en-CA" sz="3400" dirty="0">
                  <a:solidFill>
                    <a:schemeClr val="tx1"/>
                  </a:solidFill>
                </a:endParaRPr>
              </a:p>
            </p:txBody>
          </p:sp>
        </mc:Choice>
        <mc:Fallback xmlns="">
          <p:sp>
            <p:nvSpPr>
              <p:cNvPr id="63" name="TextBox 62">
                <a:extLst>
                  <a:ext uri="{FF2B5EF4-FFF2-40B4-BE49-F238E27FC236}">
                    <a16:creationId xmlns:a16="http://schemas.microsoft.com/office/drawing/2014/main" id="{DE8F5E25-CF38-43F2-8CBB-BE27378AA896}"/>
                  </a:ext>
                </a:extLst>
              </p:cNvPr>
              <p:cNvSpPr txBox="1">
                <a:spLocks noRot="1" noChangeAspect="1" noMove="1" noResize="1" noEditPoints="1" noAdjustHandles="1" noChangeArrowheads="1" noChangeShapeType="1" noTextEdit="1"/>
              </p:cNvSpPr>
              <p:nvPr/>
            </p:nvSpPr>
            <p:spPr>
              <a:xfrm>
                <a:off x="5847735" y="5390330"/>
                <a:ext cx="6500561" cy="827727"/>
              </a:xfrm>
              <a:prstGeom prst="rect">
                <a:avLst/>
              </a:prstGeom>
              <a:blipFill>
                <a:blip r:embed="rId11"/>
                <a:stretch>
                  <a:fillRect/>
                </a:stretch>
              </a:blipFill>
            </p:spPr>
            <p:txBody>
              <a:bodyPr/>
              <a:lstStyle/>
              <a:p>
                <a:r>
                  <a:rPr lang="en-CA">
                    <a:noFill/>
                  </a:rPr>
                  <a:t> </a:t>
                </a:r>
              </a:p>
            </p:txBody>
          </p:sp>
        </mc:Fallback>
      </mc:AlternateContent>
      <p:sp>
        <p:nvSpPr>
          <p:cNvPr id="16" name="TextBox 15">
            <a:extLst>
              <a:ext uri="{FF2B5EF4-FFF2-40B4-BE49-F238E27FC236}">
                <a16:creationId xmlns:a16="http://schemas.microsoft.com/office/drawing/2014/main" id="{2A16206C-7BFB-4498-8060-41FE235FF8C8}"/>
              </a:ext>
            </a:extLst>
          </p:cNvPr>
          <p:cNvSpPr txBox="1"/>
          <p:nvPr/>
        </p:nvSpPr>
        <p:spPr>
          <a:xfrm>
            <a:off x="6686550" y="6273225"/>
            <a:ext cx="4972050" cy="584775"/>
          </a:xfrm>
          <a:prstGeom prst="rect">
            <a:avLst/>
          </a:prstGeom>
          <a:noFill/>
        </p:spPr>
        <p:txBody>
          <a:bodyPr wrap="square">
            <a:spAutoFit/>
          </a:bodyPr>
          <a:lstStyle/>
          <a:p>
            <a:r>
              <a:rPr lang="en-US" sz="3200" dirty="0"/>
              <a:t>(*assuming </a:t>
            </a:r>
            <a:r>
              <a:rPr lang="en-US" sz="3200" dirty="0" err="1"/>
              <a:t>timelike</a:t>
            </a:r>
            <a:r>
              <a:rPr lang="en-US" sz="3200" dirty="0"/>
              <a:t> vectors)</a:t>
            </a:r>
            <a:endParaRPr lang="en-CA" sz="3200" dirty="0"/>
          </a:p>
        </p:txBody>
      </p:sp>
    </p:spTree>
    <p:extLst>
      <p:ext uri="{BB962C8B-B14F-4D97-AF65-F5344CB8AC3E}">
        <p14:creationId xmlns:p14="http://schemas.microsoft.com/office/powerpoint/2010/main" val="3564294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5E7EA73-E1F2-4BF2-97C0-7A47EA52BCA0}"/>
              </a:ext>
            </a:extLst>
          </p:cNvPr>
          <p:cNvGrpSpPr/>
          <p:nvPr/>
        </p:nvGrpSpPr>
        <p:grpSpPr>
          <a:xfrm>
            <a:off x="7107051" y="987644"/>
            <a:ext cx="4488610" cy="5877115"/>
            <a:chOff x="1499600" y="704850"/>
            <a:chExt cx="4855218" cy="6357133"/>
          </a:xfrm>
        </p:grpSpPr>
        <p:pic>
          <p:nvPicPr>
            <p:cNvPr id="25" name="Picture 24">
              <a:extLst>
                <a:ext uri="{FF2B5EF4-FFF2-40B4-BE49-F238E27FC236}">
                  <a16:creationId xmlns:a16="http://schemas.microsoft.com/office/drawing/2014/main" id="{E1B433AE-C8E3-4A8E-B34F-D9A96505E81C}"/>
                </a:ext>
              </a:extLst>
            </p:cNvPr>
            <p:cNvPicPr>
              <a:picLocks noChangeAspect="1"/>
            </p:cNvPicPr>
            <p:nvPr/>
          </p:nvPicPr>
          <p:blipFill rotWithShape="1">
            <a:blip r:embed="rId3"/>
            <a:srcRect l="2655" t="5535" r="58581" b="6728"/>
            <a:stretch/>
          </p:blipFill>
          <p:spPr>
            <a:xfrm>
              <a:off x="1499600" y="704850"/>
              <a:ext cx="4855218" cy="6153149"/>
            </a:xfrm>
            <a:prstGeom prst="rect">
              <a:avLst/>
            </a:prstGeom>
          </p:spPr>
        </p:pic>
        <p:grpSp>
          <p:nvGrpSpPr>
            <p:cNvPr id="27" name="Group 26">
              <a:extLst>
                <a:ext uri="{FF2B5EF4-FFF2-40B4-BE49-F238E27FC236}">
                  <a16:creationId xmlns:a16="http://schemas.microsoft.com/office/drawing/2014/main" id="{D246FA65-65C2-4761-B5E2-067DB00A127F}"/>
                </a:ext>
              </a:extLst>
            </p:cNvPr>
            <p:cNvGrpSpPr/>
            <p:nvPr/>
          </p:nvGrpSpPr>
          <p:grpSpPr>
            <a:xfrm>
              <a:off x="1924546" y="754278"/>
              <a:ext cx="4430272" cy="6307705"/>
              <a:chOff x="1924546" y="-2101464"/>
              <a:chExt cx="4430272" cy="6307705"/>
            </a:xfrm>
          </p:grpSpPr>
          <p:cxnSp>
            <p:nvCxnSpPr>
              <p:cNvPr id="31" name="Straight Arrow Connector 30">
                <a:extLst>
                  <a:ext uri="{FF2B5EF4-FFF2-40B4-BE49-F238E27FC236}">
                    <a16:creationId xmlns:a16="http://schemas.microsoft.com/office/drawing/2014/main" id="{0774235A-CD0F-41E5-8627-D1BAE6BE6F2B}"/>
                  </a:ext>
                </a:extLst>
              </p:cNvPr>
              <p:cNvCxnSpPr>
                <a:cxnSpLocks/>
              </p:cNvCxnSpPr>
              <p:nvPr/>
            </p:nvCxnSpPr>
            <p:spPr>
              <a:xfrm>
                <a:off x="1924546" y="3790797"/>
                <a:ext cx="4430272" cy="0"/>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8F217FEF-6971-4CE5-AD34-2FF083C30D4A}"/>
                  </a:ext>
                </a:extLst>
              </p:cNvPr>
              <p:cNvCxnSpPr>
                <a:cxnSpLocks/>
              </p:cNvCxnSpPr>
              <p:nvPr/>
            </p:nvCxnSpPr>
            <p:spPr>
              <a:xfrm flipV="1">
                <a:off x="4619483" y="-2082019"/>
                <a:ext cx="0" cy="6288260"/>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E5DA286-5AC0-45E4-9E39-3FF7FD6A8202}"/>
                      </a:ext>
                    </a:extLst>
                  </p:cNvPr>
                  <p:cNvSpPr txBox="1"/>
                  <p:nvPr/>
                </p:nvSpPr>
                <p:spPr>
                  <a:xfrm>
                    <a:off x="5718674" y="2947641"/>
                    <a:ext cx="636144"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34" name="TextBox 33">
                    <a:extLst>
                      <a:ext uri="{FF2B5EF4-FFF2-40B4-BE49-F238E27FC236}">
                        <a16:creationId xmlns:a16="http://schemas.microsoft.com/office/drawing/2014/main" id="{1E5DA286-5AC0-45E4-9E39-3FF7FD6A8202}"/>
                      </a:ext>
                    </a:extLst>
                  </p:cNvPr>
                  <p:cNvSpPr txBox="1">
                    <a:spLocks noRot="1" noChangeAspect="1" noMove="1" noResize="1" noEditPoints="1" noAdjustHandles="1" noChangeArrowheads="1" noChangeShapeType="1" noTextEdit="1"/>
                  </p:cNvSpPr>
                  <p:nvPr/>
                </p:nvSpPr>
                <p:spPr>
                  <a:xfrm>
                    <a:off x="5718674" y="2947641"/>
                    <a:ext cx="636144" cy="76570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ACE666F-1D47-49D0-8329-F5A803C98F10}"/>
                      </a:ext>
                    </a:extLst>
                  </p:cNvPr>
                  <p:cNvSpPr txBox="1"/>
                  <p:nvPr/>
                </p:nvSpPr>
                <p:spPr>
                  <a:xfrm>
                    <a:off x="4753282" y="-2101464"/>
                    <a:ext cx="829096"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𝑐</m:t>
                          </m:r>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𝑡</m:t>
                              </m:r>
                            </m:e>
                          </m:acc>
                        </m:oMath>
                      </m:oMathPara>
                    </a14:m>
                    <a:endParaRPr lang="en-CA" sz="4000" dirty="0">
                      <a:solidFill>
                        <a:schemeClr val="accent6">
                          <a:lumMod val="50000"/>
                        </a:schemeClr>
                      </a:solidFill>
                    </a:endParaRPr>
                  </a:p>
                </p:txBody>
              </p:sp>
            </mc:Choice>
            <mc:Fallback xmlns="">
              <p:sp>
                <p:nvSpPr>
                  <p:cNvPr id="35" name="TextBox 34">
                    <a:extLst>
                      <a:ext uri="{FF2B5EF4-FFF2-40B4-BE49-F238E27FC236}">
                        <a16:creationId xmlns:a16="http://schemas.microsoft.com/office/drawing/2014/main" id="{5ACE666F-1D47-49D0-8329-F5A803C98F10}"/>
                      </a:ext>
                    </a:extLst>
                  </p:cNvPr>
                  <p:cNvSpPr txBox="1">
                    <a:spLocks noRot="1" noChangeAspect="1" noMove="1" noResize="1" noEditPoints="1" noAdjustHandles="1" noChangeArrowheads="1" noChangeShapeType="1" noTextEdit="1"/>
                  </p:cNvSpPr>
                  <p:nvPr/>
                </p:nvSpPr>
                <p:spPr>
                  <a:xfrm>
                    <a:off x="4753282" y="-2101464"/>
                    <a:ext cx="829096" cy="765703"/>
                  </a:xfrm>
                  <a:prstGeom prst="rect">
                    <a:avLst/>
                  </a:prstGeom>
                  <a:blipFill>
                    <a:blip r:embed="rId5"/>
                    <a:stretch>
                      <a:fillRect/>
                    </a:stretch>
                  </a:blipFill>
                </p:spPr>
                <p:txBody>
                  <a:bodyPr/>
                  <a:lstStyle/>
                  <a:p>
                    <a:r>
                      <a:rPr lang="en-CA">
                        <a:noFill/>
                      </a:rPr>
                      <a:t> </a:t>
                    </a:r>
                  </a:p>
                </p:txBody>
              </p:sp>
            </mc:Fallback>
          </mc:AlternateContent>
        </p:grpSp>
      </p:grpSp>
      <p:grpSp>
        <p:nvGrpSpPr>
          <p:cNvPr id="7" name="Group 6">
            <a:extLst>
              <a:ext uri="{FF2B5EF4-FFF2-40B4-BE49-F238E27FC236}">
                <a16:creationId xmlns:a16="http://schemas.microsoft.com/office/drawing/2014/main" id="{97AA57D8-4052-498B-89E9-0161ADC2BF4A}"/>
              </a:ext>
            </a:extLst>
          </p:cNvPr>
          <p:cNvGrpSpPr/>
          <p:nvPr/>
        </p:nvGrpSpPr>
        <p:grpSpPr>
          <a:xfrm rot="10800000">
            <a:off x="8224834" y="1187450"/>
            <a:ext cx="1823673" cy="5315886"/>
            <a:chOff x="9207521" y="1108772"/>
            <a:chExt cx="1823673" cy="5315886"/>
          </a:xfrm>
        </p:grpSpPr>
        <p:cxnSp>
          <p:nvCxnSpPr>
            <p:cNvPr id="36" name="Straight Connector 35">
              <a:extLst>
                <a:ext uri="{FF2B5EF4-FFF2-40B4-BE49-F238E27FC236}">
                  <a16:creationId xmlns:a16="http://schemas.microsoft.com/office/drawing/2014/main" id="{929BE1CC-4120-473E-BA29-2D10C1A9260E}"/>
                </a:ext>
              </a:extLst>
            </p:cNvPr>
            <p:cNvCxnSpPr>
              <a:cxnSpLocks/>
            </p:cNvCxnSpPr>
            <p:nvPr/>
          </p:nvCxnSpPr>
          <p:spPr>
            <a:xfrm flipV="1">
              <a:off x="9262321" y="3764635"/>
              <a:ext cx="1768873" cy="2640110"/>
            </a:xfrm>
            <a:prstGeom prst="line">
              <a:avLst/>
            </a:prstGeom>
            <a:ln w="762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5B7848-4DE9-4BBD-8FB1-A5BA3DA044AE}"/>
                </a:ext>
              </a:extLst>
            </p:cNvPr>
            <p:cNvCxnSpPr>
              <a:cxnSpLocks/>
            </p:cNvCxnSpPr>
            <p:nvPr/>
          </p:nvCxnSpPr>
          <p:spPr>
            <a:xfrm flipH="1" flipV="1">
              <a:off x="9300727" y="1112743"/>
              <a:ext cx="1729727" cy="2640109"/>
            </a:xfrm>
            <a:prstGeom prst="line">
              <a:avLst/>
            </a:prstGeom>
            <a:ln w="76200">
              <a:solidFill>
                <a:srgbClr val="9F5FC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EA1B62D-C59C-4956-B45F-91715F6795C3}"/>
                </a:ext>
              </a:extLst>
            </p:cNvPr>
            <p:cNvCxnSpPr>
              <a:cxnSpLocks/>
            </p:cNvCxnSpPr>
            <p:nvPr/>
          </p:nvCxnSpPr>
          <p:spPr>
            <a:xfrm rot="10800000">
              <a:off x="9207521" y="1108772"/>
              <a:ext cx="0" cy="5315886"/>
            </a:xfrm>
            <a:prstGeom prst="line">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A7271B1A-7559-4857-9C03-3A3A529B336A}"/>
              </a:ext>
            </a:extLst>
          </p:cNvPr>
          <p:cNvCxnSpPr>
            <a:cxnSpLocks/>
          </p:cNvCxnSpPr>
          <p:nvPr/>
        </p:nvCxnSpPr>
        <p:spPr>
          <a:xfrm>
            <a:off x="5826292" y="133350"/>
            <a:ext cx="0" cy="6591300"/>
          </a:xfrm>
          <a:prstGeom prst="line">
            <a:avLst/>
          </a:prstGeom>
          <a:ln w="762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0FFD23-17B2-48E3-A424-F964B1E7E0E3}"/>
              </a:ext>
            </a:extLst>
          </p:cNvPr>
          <p:cNvSpPr txBox="1"/>
          <p:nvPr/>
        </p:nvSpPr>
        <p:spPr>
          <a:xfrm>
            <a:off x="5734050" y="0"/>
            <a:ext cx="6457950" cy="1077218"/>
          </a:xfrm>
          <a:prstGeom prst="rect">
            <a:avLst/>
          </a:prstGeom>
          <a:noFill/>
        </p:spPr>
        <p:txBody>
          <a:bodyPr wrap="square" rtlCol="0">
            <a:spAutoFit/>
          </a:bodyPr>
          <a:lstStyle/>
          <a:p>
            <a:pPr algn="r"/>
            <a:r>
              <a:rPr lang="en-US" sz="3200" dirty="0">
                <a:solidFill>
                  <a:srgbClr val="00B050"/>
                </a:solidFill>
              </a:rPr>
              <a:t>Bob</a:t>
            </a:r>
            <a:r>
              <a:rPr lang="en-US" sz="3200" dirty="0"/>
              <a:t> </a:t>
            </a:r>
            <a:r>
              <a:rPr lang="en-US" sz="3200"/>
              <a:t>stays still.</a:t>
            </a:r>
            <a:br>
              <a:rPr lang="en-US" sz="3200" dirty="0"/>
            </a:br>
            <a:r>
              <a:rPr lang="en-US" sz="3200" dirty="0">
                <a:solidFill>
                  <a:srgbClr val="7030A0"/>
                </a:solidFill>
              </a:rPr>
              <a:t>Alice/Earth </a:t>
            </a:r>
            <a:r>
              <a:rPr lang="en-US" sz="3200" dirty="0"/>
              <a:t>do round-trip.</a:t>
            </a:r>
            <a:endParaRPr lang="en-CA" sz="3200" dirty="0"/>
          </a:p>
        </p:txBody>
      </p:sp>
      <p:grpSp>
        <p:nvGrpSpPr>
          <p:cNvPr id="53" name="Group 52">
            <a:extLst>
              <a:ext uri="{FF2B5EF4-FFF2-40B4-BE49-F238E27FC236}">
                <a16:creationId xmlns:a16="http://schemas.microsoft.com/office/drawing/2014/main" id="{5D237CE8-BA7E-4C4C-ABA5-C96EAF43EA64}"/>
              </a:ext>
            </a:extLst>
          </p:cNvPr>
          <p:cNvGrpSpPr/>
          <p:nvPr/>
        </p:nvGrpSpPr>
        <p:grpSpPr>
          <a:xfrm>
            <a:off x="10341976" y="3878870"/>
            <a:ext cx="983995" cy="1067859"/>
            <a:chOff x="-2397310" y="3886200"/>
            <a:chExt cx="1784721" cy="1936830"/>
          </a:xfrm>
        </p:grpSpPr>
        <p:pic>
          <p:nvPicPr>
            <p:cNvPr id="54" name="Picture 6" descr="BBC ALBA - Calum Clachair: Gleann na Grèine/Bob the Builder: Project Fix  It, Series 1, Robaidh 's an Rathad Ùr (Roley's New Friend)">
              <a:extLst>
                <a:ext uri="{FF2B5EF4-FFF2-40B4-BE49-F238E27FC236}">
                  <a16:creationId xmlns:a16="http://schemas.microsoft.com/office/drawing/2014/main" id="{2C267A3B-F0C3-4583-887B-43E399DDB8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Rocket, Star, Moon, Space Travel, Space, Research">
              <a:extLst>
                <a:ext uri="{FF2B5EF4-FFF2-40B4-BE49-F238E27FC236}">
                  <a16:creationId xmlns:a16="http://schemas.microsoft.com/office/drawing/2014/main" id="{35F62FE8-CAE5-4737-9E43-71E896130B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49432CE3-842E-49F3-B386-F103C44EEB9B}"/>
              </a:ext>
            </a:extLst>
          </p:cNvPr>
          <p:cNvGrpSpPr/>
          <p:nvPr/>
        </p:nvGrpSpPr>
        <p:grpSpPr>
          <a:xfrm>
            <a:off x="7208706" y="3467100"/>
            <a:ext cx="977004" cy="1276350"/>
            <a:chOff x="641507" y="3695700"/>
            <a:chExt cx="1720693" cy="2247900"/>
          </a:xfrm>
        </p:grpSpPr>
        <p:pic>
          <p:nvPicPr>
            <p:cNvPr id="57" name="Picture 4" descr="Girl, Child, Alice In Wonderland, Miss, Missy">
              <a:extLst>
                <a:ext uri="{FF2B5EF4-FFF2-40B4-BE49-F238E27FC236}">
                  <a16:creationId xmlns:a16="http://schemas.microsoft.com/office/drawing/2014/main" id="{588441F9-500E-4FD0-B19B-7E5D9C5A4C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World, Earth, Globe, Sphere, Planet, Earth Globe, Blue">
              <a:extLst>
                <a:ext uri="{FF2B5EF4-FFF2-40B4-BE49-F238E27FC236}">
                  <a16:creationId xmlns:a16="http://schemas.microsoft.com/office/drawing/2014/main" id="{BE33AA30-334A-4E16-A5B8-75C1A226B1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845B30A2-07B9-47A9-B5B0-A5F831382F7C}"/>
              </a:ext>
            </a:extLst>
          </p:cNvPr>
          <p:cNvGrpSpPr/>
          <p:nvPr/>
        </p:nvGrpSpPr>
        <p:grpSpPr>
          <a:xfrm>
            <a:off x="596341" y="970629"/>
            <a:ext cx="4372345" cy="5877115"/>
            <a:chOff x="1566050" y="395361"/>
            <a:chExt cx="4729459" cy="6357133"/>
          </a:xfrm>
        </p:grpSpPr>
        <p:grpSp>
          <p:nvGrpSpPr>
            <p:cNvPr id="41" name="Group 40">
              <a:extLst>
                <a:ext uri="{FF2B5EF4-FFF2-40B4-BE49-F238E27FC236}">
                  <a16:creationId xmlns:a16="http://schemas.microsoft.com/office/drawing/2014/main" id="{37992537-B9F7-4E7B-AE14-5DCB6DD99C18}"/>
                </a:ext>
              </a:extLst>
            </p:cNvPr>
            <p:cNvGrpSpPr/>
            <p:nvPr/>
          </p:nvGrpSpPr>
          <p:grpSpPr>
            <a:xfrm>
              <a:off x="1566050" y="395361"/>
              <a:ext cx="4729459" cy="6357133"/>
              <a:chOff x="3065650" y="704850"/>
              <a:chExt cx="4729459" cy="6357133"/>
            </a:xfrm>
          </p:grpSpPr>
          <p:pic>
            <p:nvPicPr>
              <p:cNvPr id="45" name="Picture 44">
                <a:extLst>
                  <a:ext uri="{FF2B5EF4-FFF2-40B4-BE49-F238E27FC236}">
                    <a16:creationId xmlns:a16="http://schemas.microsoft.com/office/drawing/2014/main" id="{C6B83271-20D9-4160-9E96-711BC7ED9767}"/>
                  </a:ext>
                </a:extLst>
              </p:cNvPr>
              <p:cNvPicPr>
                <a:picLocks noChangeAspect="1"/>
              </p:cNvPicPr>
              <p:nvPr/>
            </p:nvPicPr>
            <p:blipFill rotWithShape="1">
              <a:blip r:embed="rId3"/>
              <a:srcRect l="15160" t="5535" r="48554" b="6728"/>
              <a:stretch/>
            </p:blipFill>
            <p:spPr>
              <a:xfrm>
                <a:off x="3065650" y="704850"/>
                <a:ext cx="4544818" cy="6153149"/>
              </a:xfrm>
              <a:prstGeom prst="rect">
                <a:avLst/>
              </a:prstGeom>
            </p:spPr>
          </p:pic>
          <p:grpSp>
            <p:nvGrpSpPr>
              <p:cNvPr id="46" name="Group 45">
                <a:extLst>
                  <a:ext uri="{FF2B5EF4-FFF2-40B4-BE49-F238E27FC236}">
                    <a16:creationId xmlns:a16="http://schemas.microsoft.com/office/drawing/2014/main" id="{3EE1273C-DCF2-45C3-A936-E78A31546710}"/>
                  </a:ext>
                </a:extLst>
              </p:cNvPr>
              <p:cNvGrpSpPr/>
              <p:nvPr/>
            </p:nvGrpSpPr>
            <p:grpSpPr>
              <a:xfrm>
                <a:off x="3065650" y="740540"/>
                <a:ext cx="4729459" cy="6321443"/>
                <a:chOff x="3065650" y="-2115202"/>
                <a:chExt cx="4729459" cy="6321443"/>
              </a:xfrm>
            </p:grpSpPr>
            <p:cxnSp>
              <p:nvCxnSpPr>
                <p:cNvPr id="59" name="Straight Arrow Connector 58">
                  <a:extLst>
                    <a:ext uri="{FF2B5EF4-FFF2-40B4-BE49-F238E27FC236}">
                      <a16:creationId xmlns:a16="http://schemas.microsoft.com/office/drawing/2014/main" id="{E63F6FAB-E210-463F-BCA0-E71EA2530673}"/>
                    </a:ext>
                  </a:extLst>
                </p:cNvPr>
                <p:cNvCxnSpPr>
                  <a:cxnSpLocks/>
                </p:cNvCxnSpPr>
                <p:nvPr/>
              </p:nvCxnSpPr>
              <p:spPr>
                <a:xfrm>
                  <a:off x="3065650" y="3790797"/>
                  <a:ext cx="469037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3B6EB7C1-E1DC-49B1-837F-CF554F336BFC}"/>
                    </a:ext>
                  </a:extLst>
                </p:cNvPr>
                <p:cNvCxnSpPr>
                  <a:cxnSpLocks/>
                </p:cNvCxnSpPr>
                <p:nvPr/>
              </p:nvCxnSpPr>
              <p:spPr>
                <a:xfrm flipV="1">
                  <a:off x="4619483" y="-2082019"/>
                  <a:ext cx="0" cy="628826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51C49E6-2BD7-4134-9C9F-4CA422357D97}"/>
                        </a:ext>
                      </a:extLst>
                    </p:cNvPr>
                    <p:cNvSpPr txBox="1"/>
                    <p:nvPr/>
                  </p:nvSpPr>
                  <p:spPr>
                    <a:xfrm>
                      <a:off x="7206999" y="2979041"/>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1" name="TextBox 60">
                      <a:extLst>
                        <a:ext uri="{FF2B5EF4-FFF2-40B4-BE49-F238E27FC236}">
                          <a16:creationId xmlns:a16="http://schemas.microsoft.com/office/drawing/2014/main" id="{751C49E6-2BD7-4134-9C9F-4CA422357D97}"/>
                        </a:ext>
                      </a:extLst>
                    </p:cNvPr>
                    <p:cNvSpPr txBox="1">
                      <a:spLocks noRot="1" noChangeAspect="1" noMove="1" noResize="1" noEditPoints="1" noAdjustHandles="1" noChangeArrowheads="1" noChangeShapeType="1" noTextEdit="1"/>
                    </p:cNvSpPr>
                    <p:nvPr/>
                  </p:nvSpPr>
                  <p:spPr>
                    <a:xfrm>
                      <a:off x="7206999" y="2979041"/>
                      <a:ext cx="588110" cy="70788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7C1DDE8-54F6-4A8D-A3FE-F5361AA55ECA}"/>
                        </a:ext>
                      </a:extLst>
                    </p:cNvPr>
                    <p:cNvSpPr txBox="1"/>
                    <p:nvPr/>
                  </p:nvSpPr>
                  <p:spPr>
                    <a:xfrm>
                      <a:off x="3689623" y="-2115202"/>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2" name="TextBox 61">
                      <a:extLst>
                        <a:ext uri="{FF2B5EF4-FFF2-40B4-BE49-F238E27FC236}">
                          <a16:creationId xmlns:a16="http://schemas.microsoft.com/office/drawing/2014/main" id="{37C1DDE8-54F6-4A8D-A3FE-F5361AA55ECA}"/>
                        </a:ext>
                      </a:extLst>
                    </p:cNvPr>
                    <p:cNvSpPr txBox="1">
                      <a:spLocks noRot="1" noChangeAspect="1" noMove="1" noResize="1" noEditPoints="1" noAdjustHandles="1" noChangeArrowheads="1" noChangeShapeType="1" noTextEdit="1"/>
                    </p:cNvSpPr>
                    <p:nvPr/>
                  </p:nvSpPr>
                  <p:spPr>
                    <a:xfrm>
                      <a:off x="3689623" y="-2115202"/>
                      <a:ext cx="750205" cy="707886"/>
                    </a:xfrm>
                    <a:prstGeom prst="rect">
                      <a:avLst/>
                    </a:prstGeom>
                    <a:blipFill>
                      <a:blip r:embed="rId11"/>
                      <a:stretch>
                        <a:fillRect/>
                      </a:stretch>
                    </a:blipFill>
                  </p:spPr>
                  <p:txBody>
                    <a:bodyPr/>
                    <a:lstStyle/>
                    <a:p>
                      <a:r>
                        <a:rPr lang="en-CA">
                          <a:noFill/>
                        </a:rPr>
                        <a:t> </a:t>
                      </a:r>
                    </a:p>
                  </p:txBody>
                </p:sp>
              </mc:Fallback>
            </mc:AlternateContent>
          </p:grpSp>
        </p:grpSp>
        <p:cxnSp>
          <p:nvCxnSpPr>
            <p:cNvPr id="42" name="Straight Connector 41">
              <a:extLst>
                <a:ext uri="{FF2B5EF4-FFF2-40B4-BE49-F238E27FC236}">
                  <a16:creationId xmlns:a16="http://schemas.microsoft.com/office/drawing/2014/main" id="{8E721001-1BE4-4B4D-966E-1A24BA5B318B}"/>
                </a:ext>
              </a:extLst>
            </p:cNvPr>
            <p:cNvCxnSpPr>
              <a:cxnSpLocks/>
            </p:cNvCxnSpPr>
            <p:nvPr/>
          </p:nvCxnSpPr>
          <p:spPr>
            <a:xfrm flipV="1">
              <a:off x="3128671" y="3474720"/>
              <a:ext cx="1913347" cy="2855743"/>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785020-9107-4DEC-9814-B42B992C5719}"/>
                </a:ext>
              </a:extLst>
            </p:cNvPr>
            <p:cNvCxnSpPr>
              <a:cxnSpLocks/>
            </p:cNvCxnSpPr>
            <p:nvPr/>
          </p:nvCxnSpPr>
          <p:spPr>
            <a:xfrm flipH="1" flipV="1">
              <a:off x="3142739" y="661182"/>
              <a:ext cx="1871003" cy="2855742"/>
            </a:xfrm>
            <a:prstGeom prst="line">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5A9047-E638-453C-9BDF-56E05D591B9D}"/>
                </a:ext>
              </a:extLst>
            </p:cNvPr>
            <p:cNvCxnSpPr>
              <a:cxnSpLocks/>
            </p:cNvCxnSpPr>
            <p:nvPr/>
          </p:nvCxnSpPr>
          <p:spPr>
            <a:xfrm flipV="1">
              <a:off x="3041920" y="478302"/>
              <a:ext cx="0" cy="5838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72C413B5-3E7E-4FB4-B80A-4BF77322CC3A}"/>
              </a:ext>
            </a:extLst>
          </p:cNvPr>
          <p:cNvGrpSpPr/>
          <p:nvPr/>
        </p:nvGrpSpPr>
        <p:grpSpPr>
          <a:xfrm>
            <a:off x="3952756" y="3421670"/>
            <a:ext cx="983995" cy="1067859"/>
            <a:chOff x="-2397310" y="3886200"/>
            <a:chExt cx="1784721" cy="1936830"/>
          </a:xfrm>
        </p:grpSpPr>
        <p:pic>
          <p:nvPicPr>
            <p:cNvPr id="64" name="Picture 6" descr="BBC ALBA - Calum Clachair: Gleann na Grèine/Bob the Builder: Project Fix  It, Series 1, Robaidh 's an Rathad Ùr (Roley's New Friend)">
              <a:extLst>
                <a:ext uri="{FF2B5EF4-FFF2-40B4-BE49-F238E27FC236}">
                  <a16:creationId xmlns:a16="http://schemas.microsoft.com/office/drawing/2014/main" id="{C88C5801-BCAC-4465-B6ED-385F2D658E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Rocket, Star, Moon, Space Travel, Space, Research">
              <a:extLst>
                <a:ext uri="{FF2B5EF4-FFF2-40B4-BE49-F238E27FC236}">
                  <a16:creationId xmlns:a16="http://schemas.microsoft.com/office/drawing/2014/main" id="{D0CFE183-8E26-4710-AE98-C635EC7ECD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AA564902-57CF-4472-BA2E-0407FF31A13C}"/>
              </a:ext>
            </a:extLst>
          </p:cNvPr>
          <p:cNvGrpSpPr/>
          <p:nvPr/>
        </p:nvGrpSpPr>
        <p:grpSpPr>
          <a:xfrm>
            <a:off x="762336" y="3848100"/>
            <a:ext cx="977004" cy="1276350"/>
            <a:chOff x="641507" y="3695700"/>
            <a:chExt cx="1720693" cy="2247900"/>
          </a:xfrm>
        </p:grpSpPr>
        <p:pic>
          <p:nvPicPr>
            <p:cNvPr id="67" name="Picture 4" descr="Girl, Child, Alice In Wonderland, Miss, Missy">
              <a:extLst>
                <a:ext uri="{FF2B5EF4-FFF2-40B4-BE49-F238E27FC236}">
                  <a16:creationId xmlns:a16="http://schemas.microsoft.com/office/drawing/2014/main" id="{AA1570BB-DCD0-4678-82FA-7A5EC2DFDC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World, Earth, Globe, Sphere, Planet, Earth Globe, Blue">
              <a:extLst>
                <a:ext uri="{FF2B5EF4-FFF2-40B4-BE49-F238E27FC236}">
                  <a16:creationId xmlns:a16="http://schemas.microsoft.com/office/drawing/2014/main" id="{1CD688E5-0E0E-4360-8675-CC5795D123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6DD65118-EAE7-42EF-8A86-1FB7FF527EBD}"/>
              </a:ext>
            </a:extLst>
          </p:cNvPr>
          <p:cNvSpPr txBox="1"/>
          <p:nvPr/>
        </p:nvSpPr>
        <p:spPr>
          <a:xfrm>
            <a:off x="0" y="0"/>
            <a:ext cx="4277032" cy="1200329"/>
          </a:xfrm>
          <a:prstGeom prst="rect">
            <a:avLst/>
          </a:prstGeom>
          <a:noFill/>
        </p:spPr>
        <p:txBody>
          <a:bodyPr wrap="square" rtlCol="0">
            <a:spAutoFit/>
          </a:bodyPr>
          <a:lstStyle/>
          <a:p>
            <a:r>
              <a:rPr lang="en-US" sz="3600" dirty="0">
                <a:solidFill>
                  <a:srgbClr val="7030A0"/>
                </a:solidFill>
              </a:rPr>
              <a:t>Alice/Earth </a:t>
            </a:r>
            <a:r>
              <a:rPr lang="en-US" sz="3600" dirty="0"/>
              <a:t>stay still.</a:t>
            </a:r>
            <a:br>
              <a:rPr lang="en-US" sz="3600" dirty="0"/>
            </a:br>
            <a:r>
              <a:rPr lang="en-US" sz="3600" dirty="0">
                <a:solidFill>
                  <a:srgbClr val="00B050"/>
                </a:solidFill>
              </a:rPr>
              <a:t>Bob</a:t>
            </a:r>
            <a:r>
              <a:rPr lang="en-US" sz="3600" dirty="0"/>
              <a:t> does round-trip.</a:t>
            </a:r>
            <a:endParaRPr lang="en-CA" sz="3600" dirty="0"/>
          </a:p>
        </p:txBody>
      </p:sp>
      <p:sp>
        <p:nvSpPr>
          <p:cNvPr id="2" name="TextBox 1">
            <a:extLst>
              <a:ext uri="{FF2B5EF4-FFF2-40B4-BE49-F238E27FC236}">
                <a16:creationId xmlns:a16="http://schemas.microsoft.com/office/drawing/2014/main" id="{D442AE3C-71B6-46CF-AC0D-8E261CFEA273}"/>
              </a:ext>
            </a:extLst>
          </p:cNvPr>
          <p:cNvSpPr txBox="1"/>
          <p:nvPr/>
        </p:nvSpPr>
        <p:spPr>
          <a:xfrm>
            <a:off x="2544417" y="5280744"/>
            <a:ext cx="6830322" cy="1323439"/>
          </a:xfrm>
          <a:prstGeom prst="rect">
            <a:avLst/>
          </a:prstGeom>
          <a:solidFill>
            <a:schemeClr val="bg1"/>
          </a:solidFill>
          <a:ln w="57150">
            <a:solidFill>
              <a:schemeClr val="tx1"/>
            </a:solidFill>
          </a:ln>
        </p:spPr>
        <p:txBody>
          <a:bodyPr wrap="square" rtlCol="0">
            <a:spAutoFit/>
          </a:bodyPr>
          <a:lstStyle/>
          <a:p>
            <a:pPr algn="ctr"/>
            <a:r>
              <a:rPr lang="en-US" sz="8000" dirty="0">
                <a:solidFill>
                  <a:srgbClr val="FF0000"/>
                </a:solidFill>
              </a:rPr>
              <a:t>Contradiction??</a:t>
            </a:r>
            <a:endParaRPr lang="en-CA" sz="80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FB6CD9-B69B-4188-9A5A-1CB805BD9E74}"/>
                  </a:ext>
                </a:extLst>
              </p:cNvPr>
              <p:cNvSpPr txBox="1"/>
              <p:nvPr/>
            </p:nvSpPr>
            <p:spPr>
              <a:xfrm>
                <a:off x="64645" y="2421049"/>
                <a:ext cx="1905000"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sSub>
                        <m:sSubPr>
                          <m:ctrlPr>
                            <a:rPr lang="en-US" sz="4000" i="1">
                              <a:solidFill>
                                <a:srgbClr val="9F5FCF"/>
                              </a:solidFill>
                              <a:latin typeface="Cambria Math" panose="02040503050406030204" pitchFamily="18" charset="0"/>
                            </a:rPr>
                          </m:ctrlPr>
                        </m:sSubPr>
                        <m:e>
                          <m:r>
                            <a:rPr lang="en-US" sz="4000" i="1">
                              <a:solidFill>
                                <a:srgbClr val="9F5FCF"/>
                              </a:solidFill>
                              <a:latin typeface="Cambria Math" panose="02040503050406030204" pitchFamily="18" charset="0"/>
                            </a:rPr>
                            <m:t>𝜏</m:t>
                          </m:r>
                        </m:e>
                        <m:sub>
                          <m:r>
                            <a:rPr lang="en-US" sz="4000" i="1">
                              <a:solidFill>
                                <a:srgbClr val="9F5FCF"/>
                              </a:solidFill>
                              <a:latin typeface="Cambria Math" panose="02040503050406030204" pitchFamily="18" charset="0"/>
                            </a:rPr>
                            <m:t>𝐴</m:t>
                          </m:r>
                        </m:sub>
                      </m:sSub>
                      <m:r>
                        <a:rPr lang="en-US" sz="4000" i="1">
                          <a:latin typeface="Cambria Math" panose="02040503050406030204" pitchFamily="18" charset="0"/>
                        </a:rPr>
                        <m:t>=6</m:t>
                      </m:r>
                    </m:oMath>
                  </m:oMathPara>
                </a14:m>
                <a:endParaRPr lang="en-CA" sz="4000" dirty="0">
                  <a:solidFill>
                    <a:srgbClr val="9F5FCF"/>
                  </a:solidFill>
                </a:endParaRPr>
              </a:p>
            </p:txBody>
          </p:sp>
        </mc:Choice>
        <mc:Fallback xmlns="">
          <p:sp>
            <p:nvSpPr>
              <p:cNvPr id="5" name="TextBox 4">
                <a:extLst>
                  <a:ext uri="{FF2B5EF4-FFF2-40B4-BE49-F238E27FC236}">
                    <a16:creationId xmlns:a16="http://schemas.microsoft.com/office/drawing/2014/main" id="{9BFB6CD9-B69B-4188-9A5A-1CB805BD9E74}"/>
                  </a:ext>
                </a:extLst>
              </p:cNvPr>
              <p:cNvSpPr txBox="1">
                <a:spLocks noRot="1" noChangeAspect="1" noMove="1" noResize="1" noEditPoints="1" noAdjustHandles="1" noChangeArrowheads="1" noChangeShapeType="1" noTextEdit="1"/>
              </p:cNvSpPr>
              <p:nvPr/>
            </p:nvSpPr>
            <p:spPr>
              <a:xfrm>
                <a:off x="64645" y="2421049"/>
                <a:ext cx="1905000" cy="70788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628568-4346-43C9-8932-2180C4DEE28A}"/>
                  </a:ext>
                </a:extLst>
              </p:cNvPr>
              <p:cNvSpPr txBox="1"/>
              <p:nvPr/>
            </p:nvSpPr>
            <p:spPr>
              <a:xfrm>
                <a:off x="2648819" y="1635029"/>
                <a:ext cx="2599042"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a:solidFill>
                                <a:srgbClr val="005426"/>
                              </a:solidFill>
                              <a:latin typeface="Cambria Math" panose="02040503050406030204" pitchFamily="18" charset="0"/>
                            </a:rPr>
                          </m:ctrlPr>
                        </m:sSubPr>
                        <m:e>
                          <m:r>
                            <a:rPr lang="en-US" sz="4000" i="1">
                              <a:solidFill>
                                <a:srgbClr val="005426"/>
                              </a:solidFill>
                              <a:latin typeface="Cambria Math" panose="02040503050406030204" pitchFamily="18" charset="0"/>
                            </a:rPr>
                            <m:t>𝜏</m:t>
                          </m:r>
                        </m:e>
                        <m:sub>
                          <m:r>
                            <a:rPr lang="en-US" sz="4000" i="1">
                              <a:solidFill>
                                <a:srgbClr val="005426"/>
                              </a:solidFill>
                              <a:latin typeface="Cambria Math" panose="02040503050406030204" pitchFamily="18" charset="0"/>
                            </a:rPr>
                            <m:t>𝐵</m:t>
                          </m:r>
                        </m:sub>
                      </m:sSub>
                      <m:r>
                        <a:rPr lang="en-US" sz="4000" i="1">
                          <a:latin typeface="Cambria Math" panose="02040503050406030204" pitchFamily="18" charset="0"/>
                        </a:rPr>
                        <m:t>≈</m:t>
                      </m:r>
                      <m:r>
                        <a:rPr lang="en-US" sz="4000" b="0" i="1" smtClean="0">
                          <a:latin typeface="Cambria Math" panose="02040503050406030204" pitchFamily="18" charset="0"/>
                        </a:rPr>
                        <m:t>4.47</m:t>
                      </m:r>
                    </m:oMath>
                  </m:oMathPara>
                </a14:m>
                <a:endParaRPr lang="en-CA" sz="4000" dirty="0">
                  <a:solidFill>
                    <a:srgbClr val="9F5FCF"/>
                  </a:solidFill>
                </a:endParaRPr>
              </a:p>
            </p:txBody>
          </p:sp>
        </mc:Choice>
        <mc:Fallback xmlns="">
          <p:sp>
            <p:nvSpPr>
              <p:cNvPr id="6" name="TextBox 5">
                <a:extLst>
                  <a:ext uri="{FF2B5EF4-FFF2-40B4-BE49-F238E27FC236}">
                    <a16:creationId xmlns:a16="http://schemas.microsoft.com/office/drawing/2014/main" id="{FB628568-4346-43C9-8932-2180C4DEE28A}"/>
                  </a:ext>
                </a:extLst>
              </p:cNvPr>
              <p:cNvSpPr txBox="1">
                <a:spLocks noRot="1" noChangeAspect="1" noMove="1" noResize="1" noEditPoints="1" noAdjustHandles="1" noChangeArrowheads="1" noChangeShapeType="1" noTextEdit="1"/>
              </p:cNvSpPr>
              <p:nvPr/>
            </p:nvSpPr>
            <p:spPr>
              <a:xfrm>
                <a:off x="2648819" y="1635029"/>
                <a:ext cx="2599042" cy="707886"/>
              </a:xfrm>
              <a:prstGeom prst="rect">
                <a:avLst/>
              </a:prstGeom>
              <a:blipFill>
                <a:blip r:embed="rId13"/>
                <a:stretch>
                  <a:fillRect/>
                </a:stretch>
              </a:blipFill>
            </p:spPr>
            <p:txBody>
              <a:bodyPr/>
              <a:lstStyle/>
              <a:p>
                <a:r>
                  <a:rPr lang="en-CA">
                    <a:noFill/>
                  </a:rPr>
                  <a:t> </a:t>
                </a:r>
              </a:p>
            </p:txBody>
          </p:sp>
        </mc:Fallback>
      </mc:AlternateContent>
      <p:sp>
        <p:nvSpPr>
          <p:cNvPr id="8" name="Title 1">
            <a:extLst>
              <a:ext uri="{FF2B5EF4-FFF2-40B4-BE49-F238E27FC236}">
                <a16:creationId xmlns:a16="http://schemas.microsoft.com/office/drawing/2014/main" id="{62779FBE-2904-4C5A-AF3E-3F2403B75E65}"/>
              </a:ext>
            </a:extLst>
          </p:cNvPr>
          <p:cNvSpPr txBox="1">
            <a:spLocks/>
          </p:cNvSpPr>
          <p:nvPr/>
        </p:nvSpPr>
        <p:spPr>
          <a:xfrm>
            <a:off x="0" y="2998442"/>
            <a:ext cx="2006184" cy="754743"/>
          </a:xfrm>
          <a:prstGeom prst="rect">
            <a:avLst/>
          </a:prstGeom>
          <a:solidFill>
            <a:schemeClr val="bg1"/>
          </a:solidFill>
          <a:effectLst>
            <a:softEdge rad="1270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0000"/>
                </a:solidFill>
              </a:rPr>
              <a:t>(longer)</a:t>
            </a:r>
            <a:endParaRPr lang="en-CA" b="1" dirty="0">
              <a:solidFill>
                <a:srgbClr val="FF0000"/>
              </a:solidFill>
            </a:endParaRPr>
          </a:p>
        </p:txBody>
      </p:sp>
      <p:sp>
        <p:nvSpPr>
          <p:cNvPr id="9" name="Title 1">
            <a:extLst>
              <a:ext uri="{FF2B5EF4-FFF2-40B4-BE49-F238E27FC236}">
                <a16:creationId xmlns:a16="http://schemas.microsoft.com/office/drawing/2014/main" id="{CCD44B23-9473-45C4-A6EA-F07604450A15}"/>
              </a:ext>
            </a:extLst>
          </p:cNvPr>
          <p:cNvSpPr txBox="1">
            <a:spLocks/>
          </p:cNvSpPr>
          <p:nvPr/>
        </p:nvSpPr>
        <p:spPr>
          <a:xfrm>
            <a:off x="3122584" y="2228850"/>
            <a:ext cx="2076450" cy="665428"/>
          </a:xfrm>
          <a:prstGeom prst="rect">
            <a:avLst/>
          </a:prstGeom>
          <a:solidFill>
            <a:schemeClr val="bg1"/>
          </a:solidFill>
          <a:effectLst>
            <a:softEdge rad="127000"/>
          </a:effectLst>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0000"/>
                </a:solidFill>
              </a:rPr>
              <a:t>(shorter)</a:t>
            </a:r>
            <a:endParaRPr lang="en-CA" b="1" dirty="0">
              <a:solidFill>
                <a:srgbClr val="FF0000"/>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6704901-8935-45D7-8D04-6D858F33B5E3}"/>
                  </a:ext>
                </a:extLst>
              </p:cNvPr>
              <p:cNvSpPr txBox="1"/>
              <p:nvPr/>
            </p:nvSpPr>
            <p:spPr>
              <a:xfrm>
                <a:off x="10230583" y="2315031"/>
                <a:ext cx="1905000"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sSub>
                        <m:sSubPr>
                          <m:ctrlPr>
                            <a:rPr lang="en-US" sz="4000" i="1">
                              <a:solidFill>
                                <a:srgbClr val="005426"/>
                              </a:solidFill>
                              <a:latin typeface="Cambria Math" panose="02040503050406030204" pitchFamily="18" charset="0"/>
                            </a:rPr>
                          </m:ctrlPr>
                        </m:sSubPr>
                        <m:e>
                          <m:r>
                            <a:rPr lang="en-US" sz="4000" i="1">
                              <a:solidFill>
                                <a:srgbClr val="005426"/>
                              </a:solidFill>
                              <a:latin typeface="Cambria Math" panose="02040503050406030204" pitchFamily="18" charset="0"/>
                            </a:rPr>
                            <m:t>𝜏</m:t>
                          </m:r>
                        </m:e>
                        <m:sub>
                          <m:r>
                            <a:rPr lang="en-US" sz="4000" i="1">
                              <a:solidFill>
                                <a:srgbClr val="005426"/>
                              </a:solidFill>
                              <a:latin typeface="Cambria Math" panose="02040503050406030204" pitchFamily="18" charset="0"/>
                            </a:rPr>
                            <m:t>𝐵</m:t>
                          </m:r>
                        </m:sub>
                      </m:sSub>
                      <m:r>
                        <a:rPr lang="en-US" sz="4000" i="1">
                          <a:latin typeface="Cambria Math" panose="02040503050406030204" pitchFamily="18" charset="0"/>
                        </a:rPr>
                        <m:t>=6</m:t>
                      </m:r>
                    </m:oMath>
                  </m:oMathPara>
                </a14:m>
                <a:endParaRPr lang="en-CA" sz="4000" dirty="0">
                  <a:solidFill>
                    <a:srgbClr val="9F5FCF"/>
                  </a:solidFill>
                </a:endParaRPr>
              </a:p>
            </p:txBody>
          </p:sp>
        </mc:Choice>
        <mc:Fallback xmlns="">
          <p:sp>
            <p:nvSpPr>
              <p:cNvPr id="10" name="TextBox 9">
                <a:extLst>
                  <a:ext uri="{FF2B5EF4-FFF2-40B4-BE49-F238E27FC236}">
                    <a16:creationId xmlns:a16="http://schemas.microsoft.com/office/drawing/2014/main" id="{D6704901-8935-45D7-8D04-6D858F33B5E3}"/>
                  </a:ext>
                </a:extLst>
              </p:cNvPr>
              <p:cNvSpPr txBox="1">
                <a:spLocks noRot="1" noChangeAspect="1" noMove="1" noResize="1" noEditPoints="1" noAdjustHandles="1" noChangeArrowheads="1" noChangeShapeType="1" noTextEdit="1"/>
              </p:cNvSpPr>
              <p:nvPr/>
            </p:nvSpPr>
            <p:spPr>
              <a:xfrm>
                <a:off x="10230583" y="2315031"/>
                <a:ext cx="1905000" cy="707886"/>
              </a:xfrm>
              <a:prstGeom prst="rect">
                <a:avLst/>
              </a:prstGeom>
              <a:blipFill>
                <a:blip r:embed="rId14"/>
                <a:stretch>
                  <a:fillRect/>
                </a:stretch>
              </a:blipFill>
            </p:spPr>
            <p:txBody>
              <a:bodyPr/>
              <a:lstStyle/>
              <a:p>
                <a:r>
                  <a:rPr lang="en-CA">
                    <a:noFill/>
                  </a:rPr>
                  <a:t> </a:t>
                </a:r>
              </a:p>
            </p:txBody>
          </p:sp>
        </mc:Fallback>
      </mc:AlternateContent>
      <p:sp>
        <p:nvSpPr>
          <p:cNvPr id="11" name="Title 1">
            <a:extLst>
              <a:ext uri="{FF2B5EF4-FFF2-40B4-BE49-F238E27FC236}">
                <a16:creationId xmlns:a16="http://schemas.microsoft.com/office/drawing/2014/main" id="{C625FC75-DEDC-48F6-A0EC-378813BF9D62}"/>
              </a:ext>
            </a:extLst>
          </p:cNvPr>
          <p:cNvSpPr txBox="1">
            <a:spLocks/>
          </p:cNvSpPr>
          <p:nvPr/>
        </p:nvSpPr>
        <p:spPr>
          <a:xfrm>
            <a:off x="10205694" y="2872546"/>
            <a:ext cx="2006184" cy="754743"/>
          </a:xfrm>
          <a:prstGeom prst="rect">
            <a:avLst/>
          </a:prstGeom>
          <a:solidFill>
            <a:schemeClr val="bg1"/>
          </a:solidFill>
          <a:effectLst>
            <a:softEdge rad="1270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0000"/>
                </a:solidFill>
              </a:rPr>
              <a:t>(longer)</a:t>
            </a:r>
            <a:endParaRPr lang="en-CA" b="1" dirty="0">
              <a:solidFill>
                <a:srgbClr val="FF000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3EBFEF-338F-4E73-AF11-890856F57D03}"/>
                  </a:ext>
                </a:extLst>
              </p:cNvPr>
              <p:cNvSpPr txBox="1"/>
              <p:nvPr/>
            </p:nvSpPr>
            <p:spPr>
              <a:xfrm>
                <a:off x="6359428" y="1608524"/>
                <a:ext cx="2599042"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sSub>
                        <m:sSubPr>
                          <m:ctrlPr>
                            <a:rPr lang="en-US" sz="4000" i="1">
                              <a:solidFill>
                                <a:srgbClr val="9F5FCF"/>
                              </a:solidFill>
                              <a:latin typeface="Cambria Math" panose="02040503050406030204" pitchFamily="18" charset="0"/>
                            </a:rPr>
                          </m:ctrlPr>
                        </m:sSubPr>
                        <m:e>
                          <m:r>
                            <a:rPr lang="en-US" sz="4000" i="1">
                              <a:solidFill>
                                <a:srgbClr val="9F5FCF"/>
                              </a:solidFill>
                              <a:latin typeface="Cambria Math" panose="02040503050406030204" pitchFamily="18" charset="0"/>
                            </a:rPr>
                            <m:t>𝜏</m:t>
                          </m:r>
                        </m:e>
                        <m:sub>
                          <m:r>
                            <a:rPr lang="en-US" sz="4000" i="1">
                              <a:solidFill>
                                <a:srgbClr val="9F5FCF"/>
                              </a:solidFill>
                              <a:latin typeface="Cambria Math" panose="02040503050406030204" pitchFamily="18" charset="0"/>
                            </a:rPr>
                            <m:t>𝐴</m:t>
                          </m:r>
                        </m:sub>
                      </m:sSub>
                      <m:r>
                        <a:rPr lang="en-US" sz="4000" i="1">
                          <a:latin typeface="Cambria Math" panose="02040503050406030204" pitchFamily="18" charset="0"/>
                        </a:rPr>
                        <m:t>≈</m:t>
                      </m:r>
                      <m:r>
                        <a:rPr lang="en-US" sz="4000" b="0" i="1" smtClean="0">
                          <a:latin typeface="Cambria Math" panose="02040503050406030204" pitchFamily="18" charset="0"/>
                        </a:rPr>
                        <m:t>4.47</m:t>
                      </m:r>
                    </m:oMath>
                  </m:oMathPara>
                </a14:m>
                <a:endParaRPr lang="en-CA" sz="4000" dirty="0">
                  <a:solidFill>
                    <a:srgbClr val="9F5FCF"/>
                  </a:solidFill>
                </a:endParaRPr>
              </a:p>
            </p:txBody>
          </p:sp>
        </mc:Choice>
        <mc:Fallback xmlns="">
          <p:sp>
            <p:nvSpPr>
              <p:cNvPr id="12" name="TextBox 11">
                <a:extLst>
                  <a:ext uri="{FF2B5EF4-FFF2-40B4-BE49-F238E27FC236}">
                    <a16:creationId xmlns:a16="http://schemas.microsoft.com/office/drawing/2014/main" id="{143EBFEF-338F-4E73-AF11-890856F57D03}"/>
                  </a:ext>
                </a:extLst>
              </p:cNvPr>
              <p:cNvSpPr txBox="1">
                <a:spLocks noRot="1" noChangeAspect="1" noMove="1" noResize="1" noEditPoints="1" noAdjustHandles="1" noChangeArrowheads="1" noChangeShapeType="1" noTextEdit="1"/>
              </p:cNvSpPr>
              <p:nvPr/>
            </p:nvSpPr>
            <p:spPr>
              <a:xfrm>
                <a:off x="6359428" y="1608524"/>
                <a:ext cx="2599042" cy="707886"/>
              </a:xfrm>
              <a:prstGeom prst="rect">
                <a:avLst/>
              </a:prstGeom>
              <a:blipFill>
                <a:blip r:embed="rId15"/>
                <a:stretch>
                  <a:fillRect/>
                </a:stretch>
              </a:blipFill>
            </p:spPr>
            <p:txBody>
              <a:bodyPr/>
              <a:lstStyle/>
              <a:p>
                <a:r>
                  <a:rPr lang="en-CA">
                    <a:noFill/>
                  </a:rPr>
                  <a:t> </a:t>
                </a:r>
              </a:p>
            </p:txBody>
          </p:sp>
        </mc:Fallback>
      </mc:AlternateContent>
      <p:sp>
        <p:nvSpPr>
          <p:cNvPr id="13" name="Title 1">
            <a:extLst>
              <a:ext uri="{FF2B5EF4-FFF2-40B4-BE49-F238E27FC236}">
                <a16:creationId xmlns:a16="http://schemas.microsoft.com/office/drawing/2014/main" id="{267F1A89-4A0B-4D5E-A90D-2B215194B462}"/>
              </a:ext>
            </a:extLst>
          </p:cNvPr>
          <p:cNvSpPr txBox="1">
            <a:spLocks/>
          </p:cNvSpPr>
          <p:nvPr/>
        </p:nvSpPr>
        <p:spPr>
          <a:xfrm>
            <a:off x="6833193" y="2202345"/>
            <a:ext cx="2076450" cy="665428"/>
          </a:xfrm>
          <a:prstGeom prst="rect">
            <a:avLst/>
          </a:prstGeom>
          <a:solidFill>
            <a:schemeClr val="bg1"/>
          </a:solidFill>
          <a:effectLst>
            <a:softEdge rad="127000"/>
          </a:effectLst>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0000"/>
                </a:solidFill>
              </a:rPr>
              <a:t>(shorter)</a:t>
            </a:r>
            <a:endParaRPr lang="en-CA" b="1" dirty="0">
              <a:solidFill>
                <a:srgbClr val="FF0000"/>
              </a:solidFill>
            </a:endParaRPr>
          </a:p>
        </p:txBody>
      </p:sp>
    </p:spTree>
    <p:extLst>
      <p:ext uri="{BB962C8B-B14F-4D97-AF65-F5344CB8AC3E}">
        <p14:creationId xmlns:p14="http://schemas.microsoft.com/office/powerpoint/2010/main" val="353255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6652CE-EE44-4CC1-93CD-1453FC066760}"/>
              </a:ext>
            </a:extLst>
          </p:cNvPr>
          <p:cNvSpPr txBox="1"/>
          <p:nvPr/>
        </p:nvSpPr>
        <p:spPr>
          <a:xfrm>
            <a:off x="1" y="0"/>
            <a:ext cx="12192000" cy="1261884"/>
          </a:xfrm>
          <a:prstGeom prst="rect">
            <a:avLst/>
          </a:prstGeom>
          <a:noFill/>
        </p:spPr>
        <p:txBody>
          <a:bodyPr wrap="square" rtlCol="0">
            <a:spAutoFit/>
          </a:bodyPr>
          <a:lstStyle/>
          <a:p>
            <a:r>
              <a:rPr lang="en-US" sz="4000" u="sng" dirty="0"/>
              <a:t>Postulate #1 of special relativity</a:t>
            </a:r>
            <a:r>
              <a:rPr lang="en-US" sz="4000" dirty="0"/>
              <a:t>:</a:t>
            </a:r>
          </a:p>
          <a:p>
            <a:r>
              <a:rPr lang="en-US" sz="3600" dirty="0"/>
              <a:t>The laws of physics are the same in all inertial reference frames.</a:t>
            </a:r>
          </a:p>
        </p:txBody>
      </p:sp>
      <p:sp>
        <p:nvSpPr>
          <p:cNvPr id="8" name="TextBox 7">
            <a:extLst>
              <a:ext uri="{FF2B5EF4-FFF2-40B4-BE49-F238E27FC236}">
                <a16:creationId xmlns:a16="http://schemas.microsoft.com/office/drawing/2014/main" id="{64E17887-A4F5-444E-B592-83386B450F73}"/>
              </a:ext>
            </a:extLst>
          </p:cNvPr>
          <p:cNvSpPr txBox="1"/>
          <p:nvPr/>
        </p:nvSpPr>
        <p:spPr>
          <a:xfrm>
            <a:off x="517262" y="2694251"/>
            <a:ext cx="4290711" cy="3477875"/>
          </a:xfrm>
          <a:prstGeom prst="rect">
            <a:avLst/>
          </a:prstGeom>
          <a:noFill/>
        </p:spPr>
        <p:txBody>
          <a:bodyPr wrap="square" rtlCol="0">
            <a:spAutoFit/>
          </a:bodyPr>
          <a:lstStyle/>
          <a:p>
            <a:r>
              <a:rPr lang="en-US" sz="4400" dirty="0"/>
              <a:t>We use </a:t>
            </a:r>
            <a:r>
              <a:rPr lang="en-US" sz="4400" u="sng" dirty="0">
                <a:solidFill>
                  <a:srgbClr val="FF0000"/>
                </a:solidFill>
              </a:rPr>
              <a:t>Lorentz transformations </a:t>
            </a:r>
            <a:r>
              <a:rPr lang="en-US" sz="4400" dirty="0"/>
              <a:t>to switch from one inertial frame to another.</a:t>
            </a:r>
          </a:p>
        </p:txBody>
      </p:sp>
      <p:sp>
        <p:nvSpPr>
          <p:cNvPr id="9" name="TextBox 8">
            <a:extLst>
              <a:ext uri="{FF2B5EF4-FFF2-40B4-BE49-F238E27FC236}">
                <a16:creationId xmlns:a16="http://schemas.microsoft.com/office/drawing/2014/main" id="{17105DC4-25C3-4CD2-A7B5-EEBB8B0C27E8}"/>
              </a:ext>
            </a:extLst>
          </p:cNvPr>
          <p:cNvSpPr txBox="1"/>
          <p:nvPr/>
        </p:nvSpPr>
        <p:spPr>
          <a:xfrm>
            <a:off x="438150" y="1352549"/>
            <a:ext cx="7734300" cy="707886"/>
          </a:xfrm>
          <a:prstGeom prst="rect">
            <a:avLst/>
          </a:prstGeom>
          <a:noFill/>
        </p:spPr>
        <p:txBody>
          <a:bodyPr wrap="square" rtlCol="0">
            <a:spAutoFit/>
          </a:bodyPr>
          <a:lstStyle/>
          <a:p>
            <a:r>
              <a:rPr lang="en-US" sz="4000" dirty="0"/>
              <a:t>(All inertial frames are equivalent)</a:t>
            </a:r>
          </a:p>
        </p:txBody>
      </p:sp>
      <p:grpSp>
        <p:nvGrpSpPr>
          <p:cNvPr id="14" name="Group 13">
            <a:extLst>
              <a:ext uri="{FF2B5EF4-FFF2-40B4-BE49-F238E27FC236}">
                <a16:creationId xmlns:a16="http://schemas.microsoft.com/office/drawing/2014/main" id="{8D65C27A-F9B8-4169-B14F-864BBDE94DD0}"/>
              </a:ext>
            </a:extLst>
          </p:cNvPr>
          <p:cNvGrpSpPr/>
          <p:nvPr/>
        </p:nvGrpSpPr>
        <p:grpSpPr>
          <a:xfrm>
            <a:off x="5963211" y="2081860"/>
            <a:ext cx="2118906" cy="2066163"/>
            <a:chOff x="5845224" y="2140854"/>
            <a:chExt cx="2118906" cy="2066163"/>
          </a:xfrm>
        </p:grpSpPr>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1E97406-7A81-4A96-952A-745991CA259F}"/>
                    </a:ext>
                  </a:extLst>
                </p:cNvPr>
                <p:cNvSpPr txBox="1"/>
                <p:nvPr/>
              </p:nvSpPr>
              <p:spPr>
                <a:xfrm>
                  <a:off x="6923724" y="3265020"/>
                  <a:ext cx="1040406" cy="941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solidFill>
                      <a:srgbClr val="9F5FCF"/>
                    </a:solidFill>
                  </a:endParaRPr>
                </a:p>
              </p:txBody>
            </p:sp>
          </mc:Choice>
          <mc:Fallback xmlns="">
            <p:sp>
              <p:nvSpPr>
                <p:cNvPr id="77" name="TextBox 76">
                  <a:extLst>
                    <a:ext uri="{FF2B5EF4-FFF2-40B4-BE49-F238E27FC236}">
                      <a16:creationId xmlns:a16="http://schemas.microsoft.com/office/drawing/2014/main" id="{C1E97406-7A81-4A96-952A-745991CA259F}"/>
                    </a:ext>
                  </a:extLst>
                </p:cNvPr>
                <p:cNvSpPr txBox="1">
                  <a:spLocks noRot="1" noChangeAspect="1" noMove="1" noResize="1" noEditPoints="1" noAdjustHandles="1" noChangeArrowheads="1" noChangeShapeType="1" noTextEdit="1"/>
                </p:cNvSpPr>
                <p:nvPr/>
              </p:nvSpPr>
              <p:spPr>
                <a:xfrm>
                  <a:off x="6923724" y="3265020"/>
                  <a:ext cx="1040406" cy="941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C1B7835-018E-441E-960B-9CDCD90607D3}"/>
                    </a:ext>
                  </a:extLst>
                </p:cNvPr>
                <p:cNvSpPr txBox="1"/>
                <p:nvPr/>
              </p:nvSpPr>
              <p:spPr>
                <a:xfrm>
                  <a:off x="5845224" y="2140854"/>
                  <a:ext cx="943092" cy="9545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9F5FCF"/>
                    </a:solidFill>
                  </a:endParaRPr>
                </a:p>
              </p:txBody>
            </p:sp>
          </mc:Choice>
          <mc:Fallback xmlns="">
            <p:sp>
              <p:nvSpPr>
                <p:cNvPr id="78" name="TextBox 77">
                  <a:extLst>
                    <a:ext uri="{FF2B5EF4-FFF2-40B4-BE49-F238E27FC236}">
                      <a16:creationId xmlns:a16="http://schemas.microsoft.com/office/drawing/2014/main" id="{AC1B7835-018E-441E-960B-9CDCD90607D3}"/>
                    </a:ext>
                  </a:extLst>
                </p:cNvPr>
                <p:cNvSpPr txBox="1">
                  <a:spLocks noRot="1" noChangeAspect="1" noMove="1" noResize="1" noEditPoints="1" noAdjustHandles="1" noChangeArrowheads="1" noChangeShapeType="1" noTextEdit="1"/>
                </p:cNvSpPr>
                <p:nvPr/>
              </p:nvSpPr>
              <p:spPr>
                <a:xfrm>
                  <a:off x="5845224" y="2140854"/>
                  <a:ext cx="943092" cy="954523"/>
                </a:xfrm>
                <a:prstGeom prst="rect">
                  <a:avLst/>
                </a:prstGeom>
                <a:blipFill>
                  <a:blip r:embed="rId4"/>
                  <a:stretch>
                    <a:fillRect/>
                  </a:stretch>
                </a:blipFill>
              </p:spPr>
              <p:txBody>
                <a:bodyPr/>
                <a:lstStyle/>
                <a:p>
                  <a:r>
                    <a:rPr lang="en-CA">
                      <a:noFill/>
                    </a:rPr>
                    <a:t> </a:t>
                  </a:r>
                </a:p>
              </p:txBody>
            </p:sp>
          </mc:Fallback>
        </mc:AlternateContent>
        <p:grpSp>
          <p:nvGrpSpPr>
            <p:cNvPr id="83" name="Group 82">
              <a:extLst>
                <a:ext uri="{FF2B5EF4-FFF2-40B4-BE49-F238E27FC236}">
                  <a16:creationId xmlns:a16="http://schemas.microsoft.com/office/drawing/2014/main" id="{98891813-D581-413F-9B4F-B64AB9CD4538}"/>
                </a:ext>
              </a:extLst>
            </p:cNvPr>
            <p:cNvGrpSpPr/>
            <p:nvPr/>
          </p:nvGrpSpPr>
          <p:grpSpPr>
            <a:xfrm>
              <a:off x="6109263" y="2690005"/>
              <a:ext cx="1342975" cy="1336652"/>
              <a:chOff x="1144951" y="4770120"/>
              <a:chExt cx="1522049" cy="1514883"/>
            </a:xfrm>
          </p:grpSpPr>
          <p:cxnSp>
            <p:nvCxnSpPr>
              <p:cNvPr id="84" name="Straight Arrow Connector 83">
                <a:extLst>
                  <a:ext uri="{FF2B5EF4-FFF2-40B4-BE49-F238E27FC236}">
                    <a16:creationId xmlns:a16="http://schemas.microsoft.com/office/drawing/2014/main" id="{E8087B86-17E2-4EC5-B1A2-248C53BAC202}"/>
                  </a:ext>
                </a:extLst>
              </p:cNvPr>
              <p:cNvCxnSpPr>
                <a:cxnSpLocks/>
              </p:cNvCxnSpPr>
              <p:nvPr/>
            </p:nvCxnSpPr>
            <p:spPr>
              <a:xfrm>
                <a:off x="1144951" y="6280847"/>
                <a:ext cx="1522049"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0E2C1BFB-CB3F-4DD4-9C86-D3EC07F526B9}"/>
                  </a:ext>
                </a:extLst>
              </p:cNvPr>
              <p:cNvCxnSpPr>
                <a:cxnSpLocks/>
              </p:cNvCxnSpPr>
              <p:nvPr/>
            </p:nvCxnSpPr>
            <p:spPr>
              <a:xfrm flipV="1">
                <a:off x="1153206" y="4770120"/>
                <a:ext cx="0" cy="151488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15" name="Group 14">
            <a:extLst>
              <a:ext uri="{FF2B5EF4-FFF2-40B4-BE49-F238E27FC236}">
                <a16:creationId xmlns:a16="http://schemas.microsoft.com/office/drawing/2014/main" id="{6C04912C-63C8-426C-A8DA-EE445AC3483A}"/>
              </a:ext>
            </a:extLst>
          </p:cNvPr>
          <p:cNvGrpSpPr/>
          <p:nvPr/>
        </p:nvGrpSpPr>
        <p:grpSpPr>
          <a:xfrm>
            <a:off x="9394669" y="1850803"/>
            <a:ext cx="2590854" cy="2029601"/>
            <a:chOff x="9601146" y="1880300"/>
            <a:chExt cx="2590854" cy="2029601"/>
          </a:xfrm>
        </p:grpSpPr>
        <p:grpSp>
          <p:nvGrpSpPr>
            <p:cNvPr id="89" name="Group 88">
              <a:extLst>
                <a:ext uri="{FF2B5EF4-FFF2-40B4-BE49-F238E27FC236}">
                  <a16:creationId xmlns:a16="http://schemas.microsoft.com/office/drawing/2014/main" id="{DEC9F3F6-4E57-4332-9144-781769727F3D}"/>
                </a:ext>
              </a:extLst>
            </p:cNvPr>
            <p:cNvGrpSpPr/>
            <p:nvPr/>
          </p:nvGrpSpPr>
          <p:grpSpPr>
            <a:xfrm>
              <a:off x="9817505" y="2389239"/>
              <a:ext cx="1503833" cy="1520662"/>
              <a:chOff x="4611916" y="637672"/>
              <a:chExt cx="3516345" cy="3555693"/>
            </a:xfrm>
          </p:grpSpPr>
          <p:cxnSp>
            <p:nvCxnSpPr>
              <p:cNvPr id="90" name="Straight Arrow Connector 89">
                <a:extLst>
                  <a:ext uri="{FF2B5EF4-FFF2-40B4-BE49-F238E27FC236}">
                    <a16:creationId xmlns:a16="http://schemas.microsoft.com/office/drawing/2014/main" id="{0DDBFA96-1EF7-4556-9016-D4223BC818F7}"/>
                  </a:ext>
                </a:extLst>
              </p:cNvPr>
              <p:cNvCxnSpPr>
                <a:cxnSpLocks/>
              </p:cNvCxnSpPr>
              <p:nvPr/>
            </p:nvCxnSpPr>
            <p:spPr>
              <a:xfrm flipV="1">
                <a:off x="4611916" y="2403709"/>
                <a:ext cx="3516345" cy="1772165"/>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90">
                <a:extLst>
                  <a:ext uri="{FF2B5EF4-FFF2-40B4-BE49-F238E27FC236}">
                    <a16:creationId xmlns:a16="http://schemas.microsoft.com/office/drawing/2014/main" id="{FAE71C8E-937C-472E-BBEF-EE2F4298E47C}"/>
                  </a:ext>
                </a:extLst>
              </p:cNvPr>
              <p:cNvCxnSpPr>
                <a:cxnSpLocks/>
              </p:cNvCxnSpPr>
              <p:nvPr/>
            </p:nvCxnSpPr>
            <p:spPr>
              <a:xfrm flipV="1">
                <a:off x="4616034" y="637672"/>
                <a:ext cx="1781747" cy="3555693"/>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037FE9-FAC9-4FD6-ADBC-1840AE890CA5}"/>
                    </a:ext>
                  </a:extLst>
                </p:cNvPr>
                <p:cNvSpPr txBox="1"/>
                <p:nvPr/>
              </p:nvSpPr>
              <p:spPr>
                <a:xfrm>
                  <a:off x="11151594" y="3063459"/>
                  <a:ext cx="1040406" cy="7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i="1" smtClean="0">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0" name="TextBox 9">
                  <a:extLst>
                    <a:ext uri="{FF2B5EF4-FFF2-40B4-BE49-F238E27FC236}">
                      <a16:creationId xmlns:a16="http://schemas.microsoft.com/office/drawing/2014/main" id="{2A037FE9-FAC9-4FD6-ADBC-1840AE890CA5}"/>
                    </a:ext>
                  </a:extLst>
                </p:cNvPr>
                <p:cNvSpPr txBox="1">
                  <a:spLocks noRot="1" noChangeAspect="1" noMove="1" noResize="1" noEditPoints="1" noAdjustHandles="1" noChangeArrowheads="1" noChangeShapeType="1" noTextEdit="1"/>
                </p:cNvSpPr>
                <p:nvPr/>
              </p:nvSpPr>
              <p:spPr>
                <a:xfrm>
                  <a:off x="11151594" y="3063459"/>
                  <a:ext cx="1040406" cy="783035"/>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4D212F9-2900-49D6-952F-62C74A614622}"/>
                    </a:ext>
                  </a:extLst>
                </p:cNvPr>
                <p:cNvSpPr txBox="1"/>
                <p:nvPr/>
              </p:nvSpPr>
              <p:spPr>
                <a:xfrm>
                  <a:off x="9601146" y="1880300"/>
                  <a:ext cx="943092" cy="7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i="1" smtClean="0">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1" name="TextBox 10">
                  <a:extLst>
                    <a:ext uri="{FF2B5EF4-FFF2-40B4-BE49-F238E27FC236}">
                      <a16:creationId xmlns:a16="http://schemas.microsoft.com/office/drawing/2014/main" id="{E4D212F9-2900-49D6-952F-62C74A614622}"/>
                    </a:ext>
                  </a:extLst>
                </p:cNvPr>
                <p:cNvSpPr txBox="1">
                  <a:spLocks noRot="1" noChangeAspect="1" noMove="1" noResize="1" noEditPoints="1" noAdjustHandles="1" noChangeArrowheads="1" noChangeShapeType="1" noTextEdit="1"/>
                </p:cNvSpPr>
                <p:nvPr/>
              </p:nvSpPr>
              <p:spPr>
                <a:xfrm>
                  <a:off x="9601146" y="1880300"/>
                  <a:ext cx="943092" cy="783035"/>
                </a:xfrm>
                <a:prstGeom prst="rect">
                  <a:avLst/>
                </a:prstGeom>
                <a:blipFill>
                  <a:blip r:embed="rId6"/>
                  <a:stretch>
                    <a:fillRect/>
                  </a:stretch>
                </a:blipFill>
              </p:spPr>
              <p:txBody>
                <a:bodyPr/>
                <a:lstStyle/>
                <a:p>
                  <a:r>
                    <a:rPr lang="en-CA">
                      <a:noFill/>
                    </a:rPr>
                    <a:t> </a:t>
                  </a:r>
                </a:p>
              </p:txBody>
            </p:sp>
          </mc:Fallback>
        </mc:AlternateContent>
      </p:grpSp>
      <p:grpSp>
        <p:nvGrpSpPr>
          <p:cNvPr id="16" name="Group 15">
            <a:extLst>
              <a:ext uri="{FF2B5EF4-FFF2-40B4-BE49-F238E27FC236}">
                <a16:creationId xmlns:a16="http://schemas.microsoft.com/office/drawing/2014/main" id="{DBB74382-E5B6-4EF0-8A75-08C86DB29282}"/>
              </a:ext>
            </a:extLst>
          </p:cNvPr>
          <p:cNvGrpSpPr/>
          <p:nvPr/>
        </p:nvGrpSpPr>
        <p:grpSpPr>
          <a:xfrm>
            <a:off x="7753513" y="4539925"/>
            <a:ext cx="2260641" cy="2065839"/>
            <a:chOff x="7458545" y="4451435"/>
            <a:chExt cx="2260641" cy="2065839"/>
          </a:xfrm>
        </p:grpSpPr>
        <p:grpSp>
          <p:nvGrpSpPr>
            <p:cNvPr id="86" name="Group 85">
              <a:extLst>
                <a:ext uri="{FF2B5EF4-FFF2-40B4-BE49-F238E27FC236}">
                  <a16:creationId xmlns:a16="http://schemas.microsoft.com/office/drawing/2014/main" id="{C6576488-C363-456C-A8B4-D909FB669F0C}"/>
                </a:ext>
              </a:extLst>
            </p:cNvPr>
            <p:cNvGrpSpPr/>
            <p:nvPr/>
          </p:nvGrpSpPr>
          <p:grpSpPr>
            <a:xfrm>
              <a:off x="7458545" y="4499220"/>
              <a:ext cx="2033274" cy="2018054"/>
              <a:chOff x="-1859799" y="1528071"/>
              <a:chExt cx="1962554" cy="1947863"/>
            </a:xfrm>
          </p:grpSpPr>
          <p:cxnSp>
            <p:nvCxnSpPr>
              <p:cNvPr id="87" name="Straight Arrow Connector 86">
                <a:extLst>
                  <a:ext uri="{FF2B5EF4-FFF2-40B4-BE49-F238E27FC236}">
                    <a16:creationId xmlns:a16="http://schemas.microsoft.com/office/drawing/2014/main" id="{9879D2B7-FFA8-4EBF-8516-6F54BC5B6217}"/>
                  </a:ext>
                </a:extLst>
              </p:cNvPr>
              <p:cNvCxnSpPr>
                <a:cxnSpLocks/>
              </p:cNvCxnSpPr>
              <p:nvPr/>
            </p:nvCxnSpPr>
            <p:spPr>
              <a:xfrm flipV="1">
                <a:off x="-1859799" y="1528071"/>
                <a:ext cx="1591583" cy="1947863"/>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a:extLst>
                  <a:ext uri="{FF2B5EF4-FFF2-40B4-BE49-F238E27FC236}">
                    <a16:creationId xmlns:a16="http://schemas.microsoft.com/office/drawing/2014/main" id="{9D1FCED6-9CB7-48BE-BA98-B805C7DD749E}"/>
                  </a:ext>
                </a:extLst>
              </p:cNvPr>
              <p:cNvCxnSpPr>
                <a:cxnSpLocks/>
              </p:cNvCxnSpPr>
              <p:nvPr/>
            </p:nvCxnSpPr>
            <p:spPr>
              <a:xfrm flipV="1">
                <a:off x="-1859799" y="1892304"/>
                <a:ext cx="1962554" cy="1583629"/>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9927BB-EBB4-4047-B6A9-091A3B1ECB4A}"/>
                    </a:ext>
                  </a:extLst>
                </p:cNvPr>
                <p:cNvSpPr txBox="1"/>
                <p:nvPr/>
              </p:nvSpPr>
              <p:spPr>
                <a:xfrm>
                  <a:off x="8678780" y="5428117"/>
                  <a:ext cx="1040406" cy="7925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chemeClr val="accent6">
                                    <a:lumMod val="50000"/>
                                  </a:schemeClr>
                                </a:solidFill>
                                <a:latin typeface="Cambria Math" panose="02040503050406030204" pitchFamily="18" charset="0"/>
                              </a:rPr>
                            </m:ctrlPr>
                          </m:accPr>
                          <m:e>
                            <m:acc>
                              <m:accPr>
                                <m:chr m:val="⃗"/>
                                <m:ctrlPr>
                                  <a:rPr lang="en-US" sz="4000" i="1">
                                    <a:solidFill>
                                      <a:schemeClr val="accent6">
                                        <a:lumMod val="50000"/>
                                      </a:schemeClr>
                                    </a:solidFill>
                                    <a:latin typeface="Cambria Math" panose="02040503050406030204" pitchFamily="18" charset="0"/>
                                  </a:rPr>
                                </m:ctrlPr>
                              </m:accPr>
                              <m:e>
                                <m:sSub>
                                  <m:sSubPr>
                                    <m:ctrlPr>
                                      <a:rPr lang="en-US" sz="4000" i="1">
                                        <a:solidFill>
                                          <a:schemeClr val="accent6">
                                            <a:lumMod val="50000"/>
                                          </a:schemeClr>
                                        </a:solidFill>
                                        <a:latin typeface="Cambria Math" panose="02040503050406030204" pitchFamily="18" charset="0"/>
                                      </a:rPr>
                                    </m:ctrlPr>
                                  </m:sSubPr>
                                  <m:e>
                                    <m:r>
                                      <a:rPr lang="en-US" sz="4000" i="1">
                                        <a:solidFill>
                                          <a:schemeClr val="accent6">
                                            <a:lumMod val="50000"/>
                                          </a:schemeClr>
                                        </a:solidFill>
                                        <a:latin typeface="Cambria Math" panose="02040503050406030204" pitchFamily="18" charset="0"/>
                                      </a:rPr>
                                      <m:t>𝑒</m:t>
                                    </m:r>
                                  </m:e>
                                  <m:sub>
                                    <m:r>
                                      <a:rPr lang="en-US" sz="4000" b="0" i="1" smtClean="0">
                                        <a:solidFill>
                                          <a:schemeClr val="accent6">
                                            <a:lumMod val="50000"/>
                                          </a:schemeClr>
                                        </a:solidFill>
                                        <a:latin typeface="Cambria Math" panose="02040503050406030204" pitchFamily="18" charset="0"/>
                                      </a:rPr>
                                      <m:t>𝑥</m:t>
                                    </m:r>
                                  </m:sub>
                                </m:sSub>
                              </m:e>
                            </m:acc>
                          </m:e>
                        </m:acc>
                      </m:oMath>
                    </m:oMathPara>
                  </a14:m>
                  <a:endParaRPr lang="en-CA" sz="4000" dirty="0">
                    <a:solidFill>
                      <a:schemeClr val="accent6">
                        <a:lumMod val="50000"/>
                      </a:schemeClr>
                    </a:solidFill>
                  </a:endParaRPr>
                </a:p>
              </p:txBody>
            </p:sp>
          </mc:Choice>
          <mc:Fallback xmlns="">
            <p:sp>
              <p:nvSpPr>
                <p:cNvPr id="12" name="TextBox 11">
                  <a:extLst>
                    <a:ext uri="{FF2B5EF4-FFF2-40B4-BE49-F238E27FC236}">
                      <a16:creationId xmlns:a16="http://schemas.microsoft.com/office/drawing/2014/main" id="{C19927BB-EBB4-4047-B6A9-091A3B1ECB4A}"/>
                    </a:ext>
                  </a:extLst>
                </p:cNvPr>
                <p:cNvSpPr txBox="1">
                  <a:spLocks noRot="1" noChangeAspect="1" noMove="1" noResize="1" noEditPoints="1" noAdjustHandles="1" noChangeArrowheads="1" noChangeShapeType="1" noTextEdit="1"/>
                </p:cNvSpPr>
                <p:nvPr/>
              </p:nvSpPr>
              <p:spPr>
                <a:xfrm>
                  <a:off x="8678780" y="5428117"/>
                  <a:ext cx="1040406" cy="792589"/>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EC82EC-9C00-4DEA-8FA6-0589A895AD17}"/>
                    </a:ext>
                  </a:extLst>
                </p:cNvPr>
                <p:cNvSpPr txBox="1"/>
                <p:nvPr/>
              </p:nvSpPr>
              <p:spPr>
                <a:xfrm>
                  <a:off x="7718268" y="4451435"/>
                  <a:ext cx="943092" cy="783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chemeClr val="accent6">
                                    <a:lumMod val="50000"/>
                                  </a:schemeClr>
                                </a:solidFill>
                                <a:latin typeface="Cambria Math" panose="02040503050406030204" pitchFamily="18" charset="0"/>
                              </a:rPr>
                            </m:ctrlPr>
                          </m:accPr>
                          <m:e>
                            <m:acc>
                              <m:accPr>
                                <m:chr m:val="⃗"/>
                                <m:ctrlPr>
                                  <a:rPr lang="en-US" sz="4000" i="1" smtClean="0">
                                    <a:solidFill>
                                      <a:schemeClr val="accent6">
                                        <a:lumMod val="50000"/>
                                      </a:schemeClr>
                                    </a:solidFill>
                                    <a:latin typeface="Cambria Math" panose="02040503050406030204" pitchFamily="18" charset="0"/>
                                  </a:rPr>
                                </m:ctrlPr>
                              </m:accPr>
                              <m:e>
                                <m:sSub>
                                  <m:sSubPr>
                                    <m:ctrlPr>
                                      <a:rPr lang="en-US" sz="4000" i="1">
                                        <a:solidFill>
                                          <a:schemeClr val="accent6">
                                            <a:lumMod val="50000"/>
                                          </a:schemeClr>
                                        </a:solidFill>
                                        <a:latin typeface="Cambria Math" panose="02040503050406030204" pitchFamily="18" charset="0"/>
                                      </a:rPr>
                                    </m:ctrlPr>
                                  </m:sSubPr>
                                  <m:e>
                                    <m:r>
                                      <a:rPr lang="en-US" sz="4000" i="1">
                                        <a:solidFill>
                                          <a:schemeClr val="accent6">
                                            <a:lumMod val="50000"/>
                                          </a:schemeClr>
                                        </a:solidFill>
                                        <a:latin typeface="Cambria Math" panose="02040503050406030204" pitchFamily="18" charset="0"/>
                                      </a:rPr>
                                      <m:t>𝑒</m:t>
                                    </m:r>
                                  </m:e>
                                  <m:sub>
                                    <m:r>
                                      <a:rPr lang="en-US" sz="4000" i="1">
                                        <a:solidFill>
                                          <a:schemeClr val="accent6">
                                            <a:lumMod val="50000"/>
                                          </a:schemeClr>
                                        </a:solidFill>
                                        <a:latin typeface="Cambria Math" panose="02040503050406030204" pitchFamily="18" charset="0"/>
                                      </a:rPr>
                                      <m:t>𝑡</m:t>
                                    </m:r>
                                  </m:sub>
                                </m:sSub>
                              </m:e>
                            </m:acc>
                          </m:e>
                        </m:acc>
                      </m:oMath>
                    </m:oMathPara>
                  </a14:m>
                  <a:endParaRPr lang="en-CA" sz="4000" dirty="0">
                    <a:solidFill>
                      <a:schemeClr val="accent6">
                        <a:lumMod val="50000"/>
                      </a:schemeClr>
                    </a:solidFill>
                  </a:endParaRPr>
                </a:p>
              </p:txBody>
            </p:sp>
          </mc:Choice>
          <mc:Fallback xmlns="">
            <p:sp>
              <p:nvSpPr>
                <p:cNvPr id="13" name="TextBox 12">
                  <a:extLst>
                    <a:ext uri="{FF2B5EF4-FFF2-40B4-BE49-F238E27FC236}">
                      <a16:creationId xmlns:a16="http://schemas.microsoft.com/office/drawing/2014/main" id="{E1EC82EC-9C00-4DEA-8FA6-0589A895AD17}"/>
                    </a:ext>
                  </a:extLst>
                </p:cNvPr>
                <p:cNvSpPr txBox="1">
                  <a:spLocks noRot="1" noChangeAspect="1" noMove="1" noResize="1" noEditPoints="1" noAdjustHandles="1" noChangeArrowheads="1" noChangeShapeType="1" noTextEdit="1"/>
                </p:cNvSpPr>
                <p:nvPr/>
              </p:nvSpPr>
              <p:spPr>
                <a:xfrm>
                  <a:off x="7718268" y="4451435"/>
                  <a:ext cx="943092" cy="783035"/>
                </a:xfrm>
                <a:prstGeom prst="rect">
                  <a:avLst/>
                </a:prstGeom>
                <a:blipFill>
                  <a:blip r:embed="rId8"/>
                  <a:stretch>
                    <a:fillRect/>
                  </a:stretch>
                </a:blipFill>
              </p:spPr>
              <p:txBody>
                <a:bodyPr/>
                <a:lstStyle/>
                <a:p>
                  <a:r>
                    <a:rPr lang="en-CA">
                      <a:noFill/>
                    </a:rPr>
                    <a:t> </a:t>
                  </a:r>
                </a:p>
              </p:txBody>
            </p:sp>
          </mc:Fallback>
        </mc:AlternateContent>
      </p:grpSp>
      <p:grpSp>
        <p:nvGrpSpPr>
          <p:cNvPr id="22" name="Group 21">
            <a:extLst>
              <a:ext uri="{FF2B5EF4-FFF2-40B4-BE49-F238E27FC236}">
                <a16:creationId xmlns:a16="http://schemas.microsoft.com/office/drawing/2014/main" id="{B7DBBA7C-A398-4ACB-A194-D1D4302F70D0}"/>
              </a:ext>
            </a:extLst>
          </p:cNvPr>
          <p:cNvGrpSpPr/>
          <p:nvPr/>
        </p:nvGrpSpPr>
        <p:grpSpPr>
          <a:xfrm>
            <a:off x="5831599" y="3642853"/>
            <a:ext cx="3027267" cy="2309889"/>
            <a:chOff x="5831599" y="3642853"/>
            <a:chExt cx="3027267" cy="2309889"/>
          </a:xfrm>
        </p:grpSpPr>
        <p:sp>
          <p:nvSpPr>
            <p:cNvPr id="19" name="Arc 18">
              <a:extLst>
                <a:ext uri="{FF2B5EF4-FFF2-40B4-BE49-F238E27FC236}">
                  <a16:creationId xmlns:a16="http://schemas.microsoft.com/office/drawing/2014/main" id="{B0D15FCF-60FA-4F8B-BB33-F74C8F86374E}"/>
                </a:ext>
              </a:extLst>
            </p:cNvPr>
            <p:cNvSpPr/>
            <p:nvPr/>
          </p:nvSpPr>
          <p:spPr>
            <a:xfrm rot="21178105">
              <a:off x="6877666" y="3642853"/>
              <a:ext cx="1981200" cy="1981200"/>
            </a:xfrm>
            <a:prstGeom prst="arc">
              <a:avLst>
                <a:gd name="adj1" fmla="val 6292837"/>
                <a:gd name="adj2" fmla="val 11808576"/>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1" name="TextBox 20">
              <a:extLst>
                <a:ext uri="{FF2B5EF4-FFF2-40B4-BE49-F238E27FC236}">
                  <a16:creationId xmlns:a16="http://schemas.microsoft.com/office/drawing/2014/main" id="{DD767494-98D6-4B1C-B381-01E09227A2FE}"/>
                </a:ext>
              </a:extLst>
            </p:cNvPr>
            <p:cNvSpPr txBox="1"/>
            <p:nvPr/>
          </p:nvSpPr>
          <p:spPr>
            <a:xfrm>
              <a:off x="5831599" y="5029412"/>
              <a:ext cx="1306622" cy="923330"/>
            </a:xfrm>
            <a:prstGeom prst="rect">
              <a:avLst/>
            </a:prstGeom>
            <a:noFill/>
          </p:spPr>
          <p:txBody>
            <a:bodyPr wrap="square" rtlCol="0">
              <a:spAutoFit/>
            </a:bodyPr>
            <a:lstStyle/>
            <a:p>
              <a:pPr algn="ctr"/>
              <a:r>
                <a:rPr lang="en-US" sz="5400" dirty="0"/>
                <a:t>L.T.</a:t>
              </a:r>
            </a:p>
          </p:txBody>
        </p:sp>
      </p:grpSp>
      <p:grpSp>
        <p:nvGrpSpPr>
          <p:cNvPr id="26" name="Group 25">
            <a:extLst>
              <a:ext uri="{FF2B5EF4-FFF2-40B4-BE49-F238E27FC236}">
                <a16:creationId xmlns:a16="http://schemas.microsoft.com/office/drawing/2014/main" id="{BCA6CBE6-E600-4E80-9DCB-5EC75D8D76AE}"/>
              </a:ext>
            </a:extLst>
          </p:cNvPr>
          <p:cNvGrpSpPr/>
          <p:nvPr/>
        </p:nvGrpSpPr>
        <p:grpSpPr>
          <a:xfrm>
            <a:off x="7197212" y="1671696"/>
            <a:ext cx="2802194" cy="3711465"/>
            <a:chOff x="7197212" y="1671696"/>
            <a:chExt cx="2802194" cy="3711465"/>
          </a:xfrm>
        </p:grpSpPr>
        <p:sp>
          <p:nvSpPr>
            <p:cNvPr id="18" name="Arc 17">
              <a:extLst>
                <a:ext uri="{FF2B5EF4-FFF2-40B4-BE49-F238E27FC236}">
                  <a16:creationId xmlns:a16="http://schemas.microsoft.com/office/drawing/2014/main" id="{1A2A75B2-98C9-4370-8C80-D56E05014EA0}"/>
                </a:ext>
              </a:extLst>
            </p:cNvPr>
            <p:cNvSpPr/>
            <p:nvPr/>
          </p:nvSpPr>
          <p:spPr>
            <a:xfrm>
              <a:off x="7197212" y="2580967"/>
              <a:ext cx="2802194" cy="2802194"/>
            </a:xfrm>
            <a:prstGeom prst="arc">
              <a:avLst>
                <a:gd name="adj1" fmla="val 13688509"/>
                <a:gd name="adj2" fmla="val 18030175"/>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a:extLst>
                <a:ext uri="{FF2B5EF4-FFF2-40B4-BE49-F238E27FC236}">
                  <a16:creationId xmlns:a16="http://schemas.microsoft.com/office/drawing/2014/main" id="{7E5BC2FE-4BC3-44F3-B10E-A4C8667CA27E}"/>
                </a:ext>
              </a:extLst>
            </p:cNvPr>
            <p:cNvSpPr txBox="1"/>
            <p:nvPr/>
          </p:nvSpPr>
          <p:spPr>
            <a:xfrm>
              <a:off x="7842295" y="1671696"/>
              <a:ext cx="1306622" cy="923330"/>
            </a:xfrm>
            <a:prstGeom prst="rect">
              <a:avLst/>
            </a:prstGeom>
            <a:noFill/>
          </p:spPr>
          <p:txBody>
            <a:bodyPr wrap="square" rtlCol="0">
              <a:spAutoFit/>
            </a:bodyPr>
            <a:lstStyle/>
            <a:p>
              <a:pPr algn="ctr"/>
              <a:r>
                <a:rPr lang="en-US" sz="5400" dirty="0"/>
                <a:t>L.T.</a:t>
              </a:r>
            </a:p>
          </p:txBody>
        </p:sp>
      </p:grpSp>
      <p:grpSp>
        <p:nvGrpSpPr>
          <p:cNvPr id="29" name="Group 28">
            <a:extLst>
              <a:ext uri="{FF2B5EF4-FFF2-40B4-BE49-F238E27FC236}">
                <a16:creationId xmlns:a16="http://schemas.microsoft.com/office/drawing/2014/main" id="{2312B7FF-F2EC-4ED8-A564-9ADC4A2C9E72}"/>
              </a:ext>
            </a:extLst>
          </p:cNvPr>
          <p:cNvGrpSpPr/>
          <p:nvPr/>
        </p:nvGrpSpPr>
        <p:grpSpPr>
          <a:xfrm>
            <a:off x="8932605" y="3588775"/>
            <a:ext cx="3170904" cy="1985424"/>
            <a:chOff x="8932605" y="3588775"/>
            <a:chExt cx="3170904" cy="1985424"/>
          </a:xfrm>
        </p:grpSpPr>
        <p:sp>
          <p:nvSpPr>
            <p:cNvPr id="20" name="Arc 19">
              <a:extLst>
                <a:ext uri="{FF2B5EF4-FFF2-40B4-BE49-F238E27FC236}">
                  <a16:creationId xmlns:a16="http://schemas.microsoft.com/office/drawing/2014/main" id="{13DE9843-C5BB-4933-9064-A42045491E9A}"/>
                </a:ext>
              </a:extLst>
            </p:cNvPr>
            <p:cNvSpPr/>
            <p:nvPr/>
          </p:nvSpPr>
          <p:spPr>
            <a:xfrm rot="20460675">
              <a:off x="8932605" y="3588775"/>
              <a:ext cx="1981200" cy="1981200"/>
            </a:xfrm>
            <a:prstGeom prst="arc">
              <a:avLst>
                <a:gd name="adj1" fmla="val 21050717"/>
                <a:gd name="adj2" fmla="val 5815892"/>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8" name="TextBox 27">
              <a:extLst>
                <a:ext uri="{FF2B5EF4-FFF2-40B4-BE49-F238E27FC236}">
                  <a16:creationId xmlns:a16="http://schemas.microsoft.com/office/drawing/2014/main" id="{EC75EC94-3458-49CB-9804-DF4B3D3EA5F3}"/>
                </a:ext>
              </a:extLst>
            </p:cNvPr>
            <p:cNvSpPr txBox="1"/>
            <p:nvPr/>
          </p:nvSpPr>
          <p:spPr>
            <a:xfrm>
              <a:off x="10796887" y="4650869"/>
              <a:ext cx="1306622" cy="923330"/>
            </a:xfrm>
            <a:prstGeom prst="rect">
              <a:avLst/>
            </a:prstGeom>
            <a:noFill/>
          </p:spPr>
          <p:txBody>
            <a:bodyPr wrap="square" rtlCol="0">
              <a:spAutoFit/>
            </a:bodyPr>
            <a:lstStyle/>
            <a:p>
              <a:pPr algn="ctr"/>
              <a:r>
                <a:rPr lang="en-US" sz="5400" dirty="0"/>
                <a:t>L.T.</a:t>
              </a:r>
            </a:p>
          </p:txBody>
        </p:sp>
      </p:grpSp>
    </p:spTree>
    <p:extLst>
      <p:ext uri="{BB962C8B-B14F-4D97-AF65-F5344CB8AC3E}">
        <p14:creationId xmlns:p14="http://schemas.microsoft.com/office/powerpoint/2010/main" val="2968471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42" name="Straight Connector 41">
            <a:extLst>
              <a:ext uri="{FF2B5EF4-FFF2-40B4-BE49-F238E27FC236}">
                <a16:creationId xmlns:a16="http://schemas.microsoft.com/office/drawing/2014/main" id="{8A579137-E9EE-4A03-9329-D653D7AF57B6}"/>
              </a:ext>
            </a:extLst>
          </p:cNvPr>
          <p:cNvCxnSpPr>
            <a:cxnSpLocks/>
          </p:cNvCxnSpPr>
          <p:nvPr/>
        </p:nvCxnSpPr>
        <p:spPr>
          <a:xfrm flipH="1">
            <a:off x="-1524000" y="1752600"/>
            <a:ext cx="3310207" cy="6615823"/>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7D58D734-E822-4A6A-81DF-66C33530F2F9}"/>
              </a:ext>
            </a:extLst>
          </p:cNvPr>
          <p:cNvCxnSpPr>
            <a:cxnSpLocks/>
          </p:cNvCxnSpPr>
          <p:nvPr/>
        </p:nvCxnSpPr>
        <p:spPr>
          <a:xfrm flipH="1">
            <a:off x="-156530" y="1119053"/>
            <a:ext cx="3242630" cy="6558097"/>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ACE48CC4-295A-4AEA-ABB0-91A492E90B0F}"/>
              </a:ext>
            </a:extLst>
          </p:cNvPr>
          <p:cNvCxnSpPr>
            <a:cxnSpLocks/>
          </p:cNvCxnSpPr>
          <p:nvPr/>
        </p:nvCxnSpPr>
        <p:spPr>
          <a:xfrm flipH="1">
            <a:off x="3333751" y="-563306"/>
            <a:ext cx="3276599" cy="655320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6452BF91-D7FD-40F5-BCCB-E0E9416F7E83}"/>
              </a:ext>
            </a:extLst>
          </p:cNvPr>
          <p:cNvCxnSpPr>
            <a:cxnSpLocks/>
          </p:cNvCxnSpPr>
          <p:nvPr/>
        </p:nvCxnSpPr>
        <p:spPr>
          <a:xfrm flipH="1">
            <a:off x="4914900" y="-1280111"/>
            <a:ext cx="3219450" cy="637183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B31911A4-26D9-4E6A-BD6C-F2D797C47CE7}"/>
              </a:ext>
            </a:extLst>
          </p:cNvPr>
          <p:cNvCxnSpPr>
            <a:cxnSpLocks/>
          </p:cNvCxnSpPr>
          <p:nvPr/>
        </p:nvCxnSpPr>
        <p:spPr>
          <a:xfrm flipV="1">
            <a:off x="-914400" y="3283817"/>
            <a:ext cx="6972300" cy="3499015"/>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73342CFA-BF80-4A55-9303-C940DA9F6829}"/>
              </a:ext>
            </a:extLst>
          </p:cNvPr>
          <p:cNvCxnSpPr>
            <a:cxnSpLocks/>
          </p:cNvCxnSpPr>
          <p:nvPr/>
        </p:nvCxnSpPr>
        <p:spPr>
          <a:xfrm flipV="1">
            <a:off x="-1676400" y="4769658"/>
            <a:ext cx="6991350" cy="347635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9B675FB9-A6B4-4295-9A18-1F25AE63730A}"/>
              </a:ext>
            </a:extLst>
          </p:cNvPr>
          <p:cNvCxnSpPr>
            <a:cxnSpLocks/>
          </p:cNvCxnSpPr>
          <p:nvPr/>
        </p:nvCxnSpPr>
        <p:spPr>
          <a:xfrm flipV="1">
            <a:off x="482600" y="0"/>
            <a:ext cx="7243160" cy="3612038"/>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2D966356-D3A9-4AD6-9063-11DC7D545EE5}"/>
              </a:ext>
            </a:extLst>
          </p:cNvPr>
          <p:cNvCxnSpPr>
            <a:cxnSpLocks/>
          </p:cNvCxnSpPr>
          <p:nvPr/>
        </p:nvCxnSpPr>
        <p:spPr>
          <a:xfrm flipV="1">
            <a:off x="1371600" y="-1219200"/>
            <a:ext cx="6840744" cy="3355217"/>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F90F22CB-6942-4630-AEEC-129887C086EF}"/>
              </a:ext>
            </a:extLst>
          </p:cNvPr>
          <p:cNvCxnSpPr>
            <a:cxnSpLocks/>
          </p:cNvCxnSpPr>
          <p:nvPr/>
        </p:nvCxnSpPr>
        <p:spPr>
          <a:xfrm flipV="1">
            <a:off x="0" y="1623693"/>
            <a:ext cx="6906126" cy="3454679"/>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V="1">
            <a:off x="1636295" y="29464"/>
            <a:ext cx="3392905" cy="6677237"/>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4BEE8562-E4FD-4FE7-9801-264C5167F5B1}"/>
              </a:ext>
            </a:extLst>
          </p:cNvPr>
          <p:cNvCxnSpPr>
            <a:cxnSpLocks/>
          </p:cNvCxnSpPr>
          <p:nvPr/>
        </p:nvCxnSpPr>
        <p:spPr>
          <a:xfrm>
            <a:off x="3322689" y="1276350"/>
            <a:ext cx="0" cy="2126226"/>
          </a:xfrm>
          <a:prstGeom prst="line">
            <a:avLst/>
          </a:prstGeom>
          <a:ln w="152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4FDC15-5D66-4C97-897F-011500475168}"/>
              </a:ext>
            </a:extLst>
          </p:cNvPr>
          <p:cNvCxnSpPr>
            <a:cxnSpLocks/>
          </p:cNvCxnSpPr>
          <p:nvPr/>
        </p:nvCxnSpPr>
        <p:spPr>
          <a:xfrm flipH="1">
            <a:off x="3314702" y="876300"/>
            <a:ext cx="1288683" cy="2495550"/>
          </a:xfrm>
          <a:prstGeom prst="line">
            <a:avLst/>
          </a:prstGeom>
          <a:ln w="152400">
            <a:solidFill>
              <a:srgbClr val="00B05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09EA7B7-D807-4264-A380-614ECD438936}"/>
              </a:ext>
            </a:extLst>
          </p:cNvPr>
          <p:cNvSpPr txBox="1"/>
          <p:nvPr/>
        </p:nvSpPr>
        <p:spPr>
          <a:xfrm>
            <a:off x="7335795" y="479563"/>
            <a:ext cx="4756815" cy="2031325"/>
          </a:xfrm>
          <a:prstGeom prst="rect">
            <a:avLst/>
          </a:prstGeom>
          <a:noFill/>
          <a:effectLst>
            <a:softEdge rad="63500"/>
          </a:effectLst>
        </p:spPr>
        <p:txBody>
          <a:bodyPr wrap="none" lIns="0" tIns="0" rIns="0" bIns="0" rtlCol="0">
            <a:spAutoFit/>
          </a:bodyPr>
          <a:lstStyle/>
          <a:p>
            <a:pPr algn="ctr"/>
            <a:r>
              <a:rPr lang="en-US" sz="7200" dirty="0"/>
              <a:t>Lorentz</a:t>
            </a:r>
          </a:p>
          <a:p>
            <a:pPr algn="ctr"/>
            <a:r>
              <a:rPr lang="en-US" sz="6000" dirty="0"/>
              <a:t>Transformation</a:t>
            </a:r>
          </a:p>
        </p:txBody>
      </p:sp>
      <p:grpSp>
        <p:nvGrpSpPr>
          <p:cNvPr id="49" name="Group 48">
            <a:extLst>
              <a:ext uri="{FF2B5EF4-FFF2-40B4-BE49-F238E27FC236}">
                <a16:creationId xmlns:a16="http://schemas.microsoft.com/office/drawing/2014/main" id="{40176BF9-CEB9-4708-9F93-5598DEDA05F4}"/>
              </a:ext>
            </a:extLst>
          </p:cNvPr>
          <p:cNvGrpSpPr/>
          <p:nvPr/>
        </p:nvGrpSpPr>
        <p:grpSpPr>
          <a:xfrm>
            <a:off x="4295656" y="1516670"/>
            <a:ext cx="983995" cy="1067859"/>
            <a:chOff x="-2397310" y="3886200"/>
            <a:chExt cx="1784721" cy="1936830"/>
          </a:xfrm>
        </p:grpSpPr>
        <p:pic>
          <p:nvPicPr>
            <p:cNvPr id="50" name="Picture 6" descr="BBC ALBA - Calum Clachair: Gleann na Grèine/Bob the Builder: Project Fix  It, Series 1, Robaidh 's an Rathad Ùr (Roley's New Friend)">
              <a:extLst>
                <a:ext uri="{FF2B5EF4-FFF2-40B4-BE49-F238E27FC236}">
                  <a16:creationId xmlns:a16="http://schemas.microsoft.com/office/drawing/2014/main" id="{333D0D3F-18F5-468A-9D87-F3A0527B9B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Rocket, Star, Moon, Space Travel, Space, Research">
              <a:extLst>
                <a:ext uri="{FF2B5EF4-FFF2-40B4-BE49-F238E27FC236}">
                  <a16:creationId xmlns:a16="http://schemas.microsoft.com/office/drawing/2014/main" id="{0D223B3D-5633-4283-9940-8783A7A11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0573CCDB-D5C1-4749-A59C-5636CCF5639A}"/>
              </a:ext>
            </a:extLst>
          </p:cNvPr>
          <p:cNvGrpSpPr/>
          <p:nvPr/>
        </p:nvGrpSpPr>
        <p:grpSpPr>
          <a:xfrm>
            <a:off x="2038686" y="1485900"/>
            <a:ext cx="977004" cy="1276350"/>
            <a:chOff x="641507" y="3695700"/>
            <a:chExt cx="1720693" cy="2247900"/>
          </a:xfrm>
        </p:grpSpPr>
        <p:pic>
          <p:nvPicPr>
            <p:cNvPr id="53" name="Picture 4" descr="Girl, Child, Alice In Wonderland, Miss, Missy">
              <a:extLst>
                <a:ext uri="{FF2B5EF4-FFF2-40B4-BE49-F238E27FC236}">
                  <a16:creationId xmlns:a16="http://schemas.microsoft.com/office/drawing/2014/main" id="{1217C315-5ECE-4CE9-AB57-F1579E7BC0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solidFill>
              <a:srgbClr val="FFFFFF"/>
            </a:solidFill>
            <a:effectLst>
              <a:softEdge rad="127000"/>
            </a:effectLst>
          </p:spPr>
        </p:pic>
        <p:pic>
          <p:nvPicPr>
            <p:cNvPr id="54" name="Picture 2" descr="World, Earth, Globe, Sphere, Planet, Earth Globe, Blue">
              <a:extLst>
                <a:ext uri="{FF2B5EF4-FFF2-40B4-BE49-F238E27FC236}">
                  <a16:creationId xmlns:a16="http://schemas.microsoft.com/office/drawing/2014/main" id="{7C61D2DC-7733-498E-B1E3-759E3CC1E4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90330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957">
        <p159:morph option="byObject"/>
      </p:transition>
    </mc:Choice>
    <mc:Fallback xmlns="">
      <p:transition spd="slow" advTm="29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500"/>
                                        <p:tgtEl>
                                          <p:spTgt spid="36"/>
                                        </p:tgtEl>
                                      </p:cBhvr>
                                    </p:animEffect>
                                  </p:childTnLst>
                                </p:cTn>
                              </p:par>
                              <p:par>
                                <p:cTn id="16" presetID="22" presetClass="entr" presetSubtype="4"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5297119-EB48-46CE-A245-5A27B0F340E5}"/>
              </a:ext>
            </a:extLst>
          </p:cNvPr>
          <p:cNvGrpSpPr/>
          <p:nvPr/>
        </p:nvGrpSpPr>
        <p:grpSpPr>
          <a:xfrm>
            <a:off x="128557" y="262420"/>
            <a:ext cx="6564135" cy="6255418"/>
            <a:chOff x="789165" y="471970"/>
            <a:chExt cx="6564135" cy="6255418"/>
          </a:xfrm>
        </p:grpSpPr>
        <p:grpSp>
          <p:nvGrpSpPr>
            <p:cNvPr id="4" name="Group 3">
              <a:extLst>
                <a:ext uri="{FF2B5EF4-FFF2-40B4-BE49-F238E27FC236}">
                  <a16:creationId xmlns:a16="http://schemas.microsoft.com/office/drawing/2014/main" id="{338D4DBC-8D70-4C3D-BF06-AD213D75607C}"/>
                </a:ext>
              </a:extLst>
            </p:cNvPr>
            <p:cNvGrpSpPr/>
            <p:nvPr/>
          </p:nvGrpSpPr>
          <p:grpSpPr>
            <a:xfrm>
              <a:off x="1126870" y="471970"/>
              <a:ext cx="5656761" cy="6255418"/>
              <a:chOff x="7030278" y="3646887"/>
              <a:chExt cx="3771640" cy="2571080"/>
            </a:xfrm>
          </p:grpSpPr>
          <p:cxnSp>
            <p:nvCxnSpPr>
              <p:cNvPr id="5" name="Straight Connector 4">
                <a:extLst>
                  <a:ext uri="{FF2B5EF4-FFF2-40B4-BE49-F238E27FC236}">
                    <a16:creationId xmlns:a16="http://schemas.microsoft.com/office/drawing/2014/main" id="{7D042472-9956-427D-8B8A-7337573668C5}"/>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5AE63A7-CA5A-40A0-A741-9F59948D239C}"/>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04C7E83-31E2-4DBD-8896-A8E5D962C994}"/>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DEEF44A-D11D-45DF-81D5-589EB4BD668C}"/>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EB289186-BD5B-4B3F-8693-9CFAF9AB1AC9}"/>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10" name="Group 9">
              <a:extLst>
                <a:ext uri="{FF2B5EF4-FFF2-40B4-BE49-F238E27FC236}">
                  <a16:creationId xmlns:a16="http://schemas.microsoft.com/office/drawing/2014/main" id="{6C256E10-245F-47DD-8D95-C47EE8A985F4}"/>
                </a:ext>
              </a:extLst>
            </p:cNvPr>
            <p:cNvGrpSpPr/>
            <p:nvPr/>
          </p:nvGrpSpPr>
          <p:grpSpPr>
            <a:xfrm>
              <a:off x="789165" y="819317"/>
              <a:ext cx="6354585" cy="5656758"/>
              <a:chOff x="789165" y="819317"/>
              <a:chExt cx="7776985" cy="5656758"/>
            </a:xfrm>
          </p:grpSpPr>
          <p:cxnSp>
            <p:nvCxnSpPr>
              <p:cNvPr id="11" name="Straight Connector 10">
                <a:extLst>
                  <a:ext uri="{FF2B5EF4-FFF2-40B4-BE49-F238E27FC236}">
                    <a16:creationId xmlns:a16="http://schemas.microsoft.com/office/drawing/2014/main" id="{4E906BE1-02B1-4D81-9602-402D3D567CC9}"/>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4D5BFA1-4AAC-41FC-BB4D-D3A1C1C5042B}"/>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393E835-10A6-4562-8510-95280736E9F7}"/>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8EE3382-4FBF-455F-A477-3422780A603D}"/>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0B260362-8E26-42AB-9477-EEB336177C38}"/>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16" name="Straight Arrow Connector 15">
              <a:extLst>
                <a:ext uri="{FF2B5EF4-FFF2-40B4-BE49-F238E27FC236}">
                  <a16:creationId xmlns:a16="http://schemas.microsoft.com/office/drawing/2014/main" id="{CE68C72B-94C4-496A-B430-799EF202DC67}"/>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1DEAFBBA-2B36-46E0-90C9-E634C6C03232}"/>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56" name="Straight Connector 55">
            <a:extLst>
              <a:ext uri="{FF2B5EF4-FFF2-40B4-BE49-F238E27FC236}">
                <a16:creationId xmlns:a16="http://schemas.microsoft.com/office/drawing/2014/main" id="{FE86869E-DB56-4FEA-9C0A-9D5B45537350}"/>
              </a:ext>
            </a:extLst>
          </p:cNvPr>
          <p:cNvCxnSpPr/>
          <p:nvPr/>
        </p:nvCxnSpPr>
        <p:spPr>
          <a:xfrm>
            <a:off x="1876110" y="320727"/>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E95DF77F-A5CE-4BCD-98B3-3F670C0A7D6E}"/>
              </a:ext>
            </a:extLst>
          </p:cNvPr>
          <p:cNvCxnSpPr/>
          <p:nvPr/>
        </p:nvCxnSpPr>
        <p:spPr>
          <a:xfrm>
            <a:off x="466262" y="343409"/>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EC80081A-FF0B-4253-848B-02728F283F19}"/>
              </a:ext>
            </a:extLst>
          </p:cNvPr>
          <p:cNvCxnSpPr/>
          <p:nvPr/>
        </p:nvCxnSpPr>
        <p:spPr>
          <a:xfrm>
            <a:off x="3294872" y="287521"/>
            <a:ext cx="0" cy="6174429"/>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8AECD047-CCD9-4619-8586-0719D2A3BCE5}"/>
              </a:ext>
            </a:extLst>
          </p:cNvPr>
          <p:cNvCxnSpPr/>
          <p:nvPr/>
        </p:nvCxnSpPr>
        <p:spPr>
          <a:xfrm>
            <a:off x="4704261" y="295625"/>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6C4A67F9-590B-4411-9F90-01B21D43315C}"/>
              </a:ext>
            </a:extLst>
          </p:cNvPr>
          <p:cNvCxnSpPr/>
          <p:nvPr/>
        </p:nvCxnSpPr>
        <p:spPr>
          <a:xfrm>
            <a:off x="6123023" y="262420"/>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C403D79E-2E6F-40A9-8EEC-CF5874005A0B}"/>
              </a:ext>
            </a:extLst>
          </p:cNvPr>
          <p:cNvCxnSpPr/>
          <p:nvPr/>
        </p:nvCxnSpPr>
        <p:spPr>
          <a:xfrm rot="16200000">
            <a:off x="3323945" y="166672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F86A481-3B4D-45EB-A76F-627767877E65}"/>
              </a:ext>
            </a:extLst>
          </p:cNvPr>
          <p:cNvCxnSpPr/>
          <p:nvPr/>
        </p:nvCxnSpPr>
        <p:spPr>
          <a:xfrm rot="16200000">
            <a:off x="3346987" y="313036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F71B4E99-9EFB-4848-BFFC-86E3D9B5B941}"/>
              </a:ext>
            </a:extLst>
          </p:cNvPr>
          <p:cNvCxnSpPr/>
          <p:nvPr/>
        </p:nvCxnSpPr>
        <p:spPr>
          <a:xfrm rot="16200000">
            <a:off x="3290212" y="301760"/>
            <a:ext cx="0" cy="6272311"/>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252E39C-7400-4FB8-ACE6-EE1FEE1EDF10}"/>
              </a:ext>
            </a:extLst>
          </p:cNvPr>
          <p:cNvCxnSpPr/>
          <p:nvPr/>
        </p:nvCxnSpPr>
        <p:spPr>
          <a:xfrm rot="16200000">
            <a:off x="3298445" y="-1107628"/>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3785A656-B627-42C2-A332-E6E3B7125290}"/>
              </a:ext>
            </a:extLst>
          </p:cNvPr>
          <p:cNvCxnSpPr/>
          <p:nvPr/>
        </p:nvCxnSpPr>
        <p:spPr>
          <a:xfrm rot="16200000">
            <a:off x="3264713" y="-252638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8712053B-AD9E-4195-87FA-C54D198AFB05}"/>
              </a:ext>
            </a:extLst>
          </p:cNvPr>
          <p:cNvCxnSpPr>
            <a:cxnSpLocks/>
          </p:cNvCxnSpPr>
          <p:nvPr/>
        </p:nvCxnSpPr>
        <p:spPr>
          <a:xfrm>
            <a:off x="237689" y="3436833"/>
            <a:ext cx="6455003" cy="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862D186D-F49B-493A-ADA9-89F63AFE9F3A}"/>
              </a:ext>
            </a:extLst>
          </p:cNvPr>
          <p:cNvCxnSpPr>
            <a:cxnSpLocks/>
          </p:cNvCxnSpPr>
          <p:nvPr/>
        </p:nvCxnSpPr>
        <p:spPr>
          <a:xfrm flipV="1">
            <a:off x="3304712" y="402322"/>
            <a:ext cx="0" cy="610153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F1FAEE20-C5DA-4AFE-B580-DFF8AE9AB4C0}"/>
              </a:ext>
            </a:extLst>
          </p:cNvPr>
          <p:cNvCxnSpPr>
            <a:cxnSpLocks/>
          </p:cNvCxnSpPr>
          <p:nvPr/>
        </p:nvCxnSpPr>
        <p:spPr>
          <a:xfrm>
            <a:off x="2076450" y="933450"/>
            <a:ext cx="1246239" cy="2469126"/>
          </a:xfrm>
          <a:prstGeom prst="line">
            <a:avLst/>
          </a:prstGeom>
          <a:ln w="152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32D389A-317F-406A-AF6E-42A523FADD11}"/>
              </a:ext>
            </a:extLst>
          </p:cNvPr>
          <p:cNvCxnSpPr>
            <a:cxnSpLocks/>
          </p:cNvCxnSpPr>
          <p:nvPr/>
        </p:nvCxnSpPr>
        <p:spPr>
          <a:xfrm>
            <a:off x="3314703" y="1238250"/>
            <a:ext cx="0" cy="2171700"/>
          </a:xfrm>
          <a:prstGeom prst="line">
            <a:avLst/>
          </a:prstGeom>
          <a:ln w="152400">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37EE70C-9FDB-4D32-9A8E-CFA475C9A154}"/>
              </a:ext>
            </a:extLst>
          </p:cNvPr>
          <p:cNvSpPr txBox="1"/>
          <p:nvPr/>
        </p:nvSpPr>
        <p:spPr>
          <a:xfrm>
            <a:off x="7335795" y="479563"/>
            <a:ext cx="4756815" cy="2031325"/>
          </a:xfrm>
          <a:prstGeom prst="rect">
            <a:avLst/>
          </a:prstGeom>
          <a:noFill/>
          <a:effectLst>
            <a:softEdge rad="63500"/>
          </a:effectLst>
        </p:spPr>
        <p:txBody>
          <a:bodyPr wrap="none" lIns="0" tIns="0" rIns="0" bIns="0" rtlCol="0">
            <a:spAutoFit/>
          </a:bodyPr>
          <a:lstStyle/>
          <a:p>
            <a:pPr algn="ctr"/>
            <a:r>
              <a:rPr lang="en-US" sz="7200" dirty="0"/>
              <a:t>Lorentz</a:t>
            </a:r>
          </a:p>
          <a:p>
            <a:pPr algn="ctr"/>
            <a:r>
              <a:rPr lang="en-US" sz="6000" dirty="0"/>
              <a:t>Transformation</a:t>
            </a:r>
          </a:p>
        </p:txBody>
      </p:sp>
      <p:grpSp>
        <p:nvGrpSpPr>
          <p:cNvPr id="35" name="Group 34">
            <a:extLst>
              <a:ext uri="{FF2B5EF4-FFF2-40B4-BE49-F238E27FC236}">
                <a16:creationId xmlns:a16="http://schemas.microsoft.com/office/drawing/2014/main" id="{F1D95CBC-0085-4538-8172-9814701F286D}"/>
              </a:ext>
            </a:extLst>
          </p:cNvPr>
          <p:cNvGrpSpPr/>
          <p:nvPr/>
        </p:nvGrpSpPr>
        <p:grpSpPr>
          <a:xfrm>
            <a:off x="3571756" y="1650020"/>
            <a:ext cx="983995" cy="1067859"/>
            <a:chOff x="-2397310" y="3886200"/>
            <a:chExt cx="1784721" cy="1936830"/>
          </a:xfrm>
        </p:grpSpPr>
        <p:pic>
          <p:nvPicPr>
            <p:cNvPr id="36" name="Picture 6" descr="BBC ALBA - Calum Clachair: Gleann na Grèine/Bob the Builder: Project Fix  It, Series 1, Robaidh 's an Rathad Ùr (Roley's New Friend)">
              <a:extLst>
                <a:ext uri="{FF2B5EF4-FFF2-40B4-BE49-F238E27FC236}">
                  <a16:creationId xmlns:a16="http://schemas.microsoft.com/office/drawing/2014/main" id="{626AEB42-5F49-4712-8139-1E90A2DC99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Rocket, Star, Moon, Space Travel, Space, Research">
              <a:extLst>
                <a:ext uri="{FF2B5EF4-FFF2-40B4-BE49-F238E27FC236}">
                  <a16:creationId xmlns:a16="http://schemas.microsoft.com/office/drawing/2014/main" id="{C38FE586-B965-40D1-B8C9-74B21E2BA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12427C7D-726A-4988-A387-63D78D65C608}"/>
              </a:ext>
            </a:extLst>
          </p:cNvPr>
          <p:cNvGrpSpPr/>
          <p:nvPr/>
        </p:nvGrpSpPr>
        <p:grpSpPr>
          <a:xfrm>
            <a:off x="1562436" y="1390650"/>
            <a:ext cx="977004" cy="1276350"/>
            <a:chOff x="641507" y="3695700"/>
            <a:chExt cx="1720693" cy="2247900"/>
          </a:xfrm>
        </p:grpSpPr>
        <p:pic>
          <p:nvPicPr>
            <p:cNvPr id="39" name="Picture 4" descr="Girl, Child, Alice In Wonderland, Miss, Missy">
              <a:extLst>
                <a:ext uri="{FF2B5EF4-FFF2-40B4-BE49-F238E27FC236}">
                  <a16:creationId xmlns:a16="http://schemas.microsoft.com/office/drawing/2014/main" id="{30F792B7-8BD9-4E9F-B5B3-48D26C3BB7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solidFill>
              <a:srgbClr val="FFFFFF"/>
            </a:solidFill>
            <a:effectLst>
              <a:softEdge rad="127000"/>
            </a:effectLst>
          </p:spPr>
        </p:pic>
        <p:pic>
          <p:nvPicPr>
            <p:cNvPr id="40" name="Picture 2" descr="World, Earth, Globe, Sphere, Planet, Earth Globe, Blue">
              <a:extLst>
                <a:ext uri="{FF2B5EF4-FFF2-40B4-BE49-F238E27FC236}">
                  <a16:creationId xmlns:a16="http://schemas.microsoft.com/office/drawing/2014/main" id="{ACB93E34-2E9D-401A-A5FD-7D6F7F7F02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TextBox 40">
            <a:extLst>
              <a:ext uri="{FF2B5EF4-FFF2-40B4-BE49-F238E27FC236}">
                <a16:creationId xmlns:a16="http://schemas.microsoft.com/office/drawing/2014/main" id="{4B021723-B06E-49E3-9157-8CCBCFF70737}"/>
              </a:ext>
            </a:extLst>
          </p:cNvPr>
          <p:cNvSpPr txBox="1"/>
          <p:nvPr/>
        </p:nvSpPr>
        <p:spPr>
          <a:xfrm>
            <a:off x="6778487" y="3637294"/>
            <a:ext cx="5526157" cy="2677656"/>
          </a:xfrm>
          <a:prstGeom prst="rect">
            <a:avLst/>
          </a:prstGeom>
          <a:noFill/>
        </p:spPr>
        <p:txBody>
          <a:bodyPr wrap="square" rtlCol="0">
            <a:spAutoFit/>
          </a:bodyPr>
          <a:lstStyle/>
          <a:p>
            <a:pPr marL="285750" indent="-285750">
              <a:buFont typeface="Arial" panose="020B0604020202020204" pitchFamily="34" charset="0"/>
              <a:buChar char="•"/>
            </a:pPr>
            <a:r>
              <a:rPr lang="en-US" sz="4200" dirty="0"/>
              <a:t>Changes straight lines into straight lines</a:t>
            </a:r>
          </a:p>
          <a:p>
            <a:pPr marL="285750" indent="-285750">
              <a:buFont typeface="Arial" panose="020B0604020202020204" pitchFamily="34" charset="0"/>
              <a:buChar char="•"/>
            </a:pPr>
            <a:r>
              <a:rPr lang="en-US" sz="4200" u="sng" dirty="0"/>
              <a:t>Cannot</a:t>
            </a:r>
            <a:r>
              <a:rPr lang="en-US" sz="4200" dirty="0"/>
              <a:t> turn a “zig-zag” into a straight line</a:t>
            </a:r>
            <a:endParaRPr lang="en-CA" sz="4200" dirty="0"/>
          </a:p>
        </p:txBody>
      </p:sp>
    </p:spTree>
    <p:custDataLst>
      <p:tags r:id="rId1"/>
    </p:custDataLst>
    <p:extLst>
      <p:ext uri="{BB962C8B-B14F-4D97-AF65-F5344CB8AC3E}">
        <p14:creationId xmlns:p14="http://schemas.microsoft.com/office/powerpoint/2010/main" val="291443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876">
        <p159:morph option="byObject"/>
      </p:transition>
    </mc:Choice>
    <mc:Fallback xmlns="">
      <p:transition spd="slow" advTm="48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42" name="Straight Connector 41">
            <a:extLst>
              <a:ext uri="{FF2B5EF4-FFF2-40B4-BE49-F238E27FC236}">
                <a16:creationId xmlns:a16="http://schemas.microsoft.com/office/drawing/2014/main" id="{8A579137-E9EE-4A03-9329-D653D7AF57B6}"/>
              </a:ext>
            </a:extLst>
          </p:cNvPr>
          <p:cNvCxnSpPr>
            <a:cxnSpLocks/>
          </p:cNvCxnSpPr>
          <p:nvPr/>
        </p:nvCxnSpPr>
        <p:spPr>
          <a:xfrm flipH="1">
            <a:off x="-1524000" y="1752600"/>
            <a:ext cx="3310207" cy="6615823"/>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7D58D734-E822-4A6A-81DF-66C33530F2F9}"/>
              </a:ext>
            </a:extLst>
          </p:cNvPr>
          <p:cNvCxnSpPr>
            <a:cxnSpLocks/>
          </p:cNvCxnSpPr>
          <p:nvPr/>
        </p:nvCxnSpPr>
        <p:spPr>
          <a:xfrm flipH="1">
            <a:off x="-156530" y="1119053"/>
            <a:ext cx="3242630" cy="6558097"/>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ACE48CC4-295A-4AEA-ABB0-91A492E90B0F}"/>
              </a:ext>
            </a:extLst>
          </p:cNvPr>
          <p:cNvCxnSpPr>
            <a:cxnSpLocks/>
          </p:cNvCxnSpPr>
          <p:nvPr/>
        </p:nvCxnSpPr>
        <p:spPr>
          <a:xfrm flipH="1">
            <a:off x="3333751" y="-563306"/>
            <a:ext cx="3276599" cy="655320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6452BF91-D7FD-40F5-BCCB-E0E9416F7E83}"/>
              </a:ext>
            </a:extLst>
          </p:cNvPr>
          <p:cNvCxnSpPr>
            <a:cxnSpLocks/>
          </p:cNvCxnSpPr>
          <p:nvPr/>
        </p:nvCxnSpPr>
        <p:spPr>
          <a:xfrm flipH="1">
            <a:off x="4914900" y="-1280111"/>
            <a:ext cx="3219450" cy="637183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B31911A4-26D9-4E6A-BD6C-F2D797C47CE7}"/>
              </a:ext>
            </a:extLst>
          </p:cNvPr>
          <p:cNvCxnSpPr>
            <a:cxnSpLocks/>
          </p:cNvCxnSpPr>
          <p:nvPr/>
        </p:nvCxnSpPr>
        <p:spPr>
          <a:xfrm flipV="1">
            <a:off x="-914400" y="3283817"/>
            <a:ext cx="6972300" cy="3499015"/>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73342CFA-BF80-4A55-9303-C940DA9F6829}"/>
              </a:ext>
            </a:extLst>
          </p:cNvPr>
          <p:cNvCxnSpPr>
            <a:cxnSpLocks/>
          </p:cNvCxnSpPr>
          <p:nvPr/>
        </p:nvCxnSpPr>
        <p:spPr>
          <a:xfrm flipV="1">
            <a:off x="-1676400" y="4769658"/>
            <a:ext cx="6991350" cy="347635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9B675FB9-A6B4-4295-9A18-1F25AE63730A}"/>
              </a:ext>
            </a:extLst>
          </p:cNvPr>
          <p:cNvCxnSpPr>
            <a:cxnSpLocks/>
          </p:cNvCxnSpPr>
          <p:nvPr/>
        </p:nvCxnSpPr>
        <p:spPr>
          <a:xfrm flipV="1">
            <a:off x="482600" y="0"/>
            <a:ext cx="7243160" cy="3612038"/>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2D966356-D3A9-4AD6-9063-11DC7D545EE5}"/>
              </a:ext>
            </a:extLst>
          </p:cNvPr>
          <p:cNvCxnSpPr>
            <a:cxnSpLocks/>
          </p:cNvCxnSpPr>
          <p:nvPr/>
        </p:nvCxnSpPr>
        <p:spPr>
          <a:xfrm flipV="1">
            <a:off x="1371600" y="-1219200"/>
            <a:ext cx="6840744" cy="3355217"/>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F90F22CB-6942-4630-AEEC-129887C086EF}"/>
              </a:ext>
            </a:extLst>
          </p:cNvPr>
          <p:cNvCxnSpPr>
            <a:cxnSpLocks/>
          </p:cNvCxnSpPr>
          <p:nvPr/>
        </p:nvCxnSpPr>
        <p:spPr>
          <a:xfrm flipV="1">
            <a:off x="0" y="1623693"/>
            <a:ext cx="6906126" cy="3454679"/>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V="1">
            <a:off x="1636295" y="29464"/>
            <a:ext cx="3392905" cy="6677237"/>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409EA7B7-D807-4264-A380-614ECD438936}"/>
              </a:ext>
            </a:extLst>
          </p:cNvPr>
          <p:cNvSpPr txBox="1"/>
          <p:nvPr/>
        </p:nvSpPr>
        <p:spPr>
          <a:xfrm>
            <a:off x="7335795" y="479563"/>
            <a:ext cx="4756815" cy="2031325"/>
          </a:xfrm>
          <a:prstGeom prst="rect">
            <a:avLst/>
          </a:prstGeom>
          <a:noFill/>
          <a:effectLst>
            <a:softEdge rad="63500"/>
          </a:effectLst>
        </p:spPr>
        <p:txBody>
          <a:bodyPr wrap="none" lIns="0" tIns="0" rIns="0" bIns="0" rtlCol="0">
            <a:spAutoFit/>
          </a:bodyPr>
          <a:lstStyle/>
          <a:p>
            <a:pPr algn="ctr"/>
            <a:r>
              <a:rPr lang="en-US" sz="7200" dirty="0"/>
              <a:t>Lorentz</a:t>
            </a:r>
          </a:p>
          <a:p>
            <a:pPr algn="ctr"/>
            <a:r>
              <a:rPr lang="en-US" sz="6000" dirty="0"/>
              <a:t>Transformation</a:t>
            </a:r>
          </a:p>
        </p:txBody>
      </p:sp>
      <p:grpSp>
        <p:nvGrpSpPr>
          <p:cNvPr id="49" name="Group 48">
            <a:extLst>
              <a:ext uri="{FF2B5EF4-FFF2-40B4-BE49-F238E27FC236}">
                <a16:creationId xmlns:a16="http://schemas.microsoft.com/office/drawing/2014/main" id="{40176BF9-CEB9-4708-9F93-5598DEDA05F4}"/>
              </a:ext>
            </a:extLst>
          </p:cNvPr>
          <p:cNvGrpSpPr/>
          <p:nvPr/>
        </p:nvGrpSpPr>
        <p:grpSpPr>
          <a:xfrm>
            <a:off x="4295656" y="1516670"/>
            <a:ext cx="983995" cy="1067859"/>
            <a:chOff x="-2397310" y="3886200"/>
            <a:chExt cx="1784721" cy="1936830"/>
          </a:xfrm>
        </p:grpSpPr>
        <p:pic>
          <p:nvPicPr>
            <p:cNvPr id="50" name="Picture 6" descr="BBC ALBA - Calum Clachair: Gleann na Grèine/Bob the Builder: Project Fix  It, Series 1, Robaidh 's an Rathad Ùr (Roley's New Friend)">
              <a:extLst>
                <a:ext uri="{FF2B5EF4-FFF2-40B4-BE49-F238E27FC236}">
                  <a16:creationId xmlns:a16="http://schemas.microsoft.com/office/drawing/2014/main" id="{333D0D3F-18F5-468A-9D87-F3A0527B9B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Rocket, Star, Moon, Space Travel, Space, Research">
              <a:extLst>
                <a:ext uri="{FF2B5EF4-FFF2-40B4-BE49-F238E27FC236}">
                  <a16:creationId xmlns:a16="http://schemas.microsoft.com/office/drawing/2014/main" id="{0D223B3D-5633-4283-9940-8783A7A11C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0573CCDB-D5C1-4749-A59C-5636CCF5639A}"/>
              </a:ext>
            </a:extLst>
          </p:cNvPr>
          <p:cNvGrpSpPr/>
          <p:nvPr/>
        </p:nvGrpSpPr>
        <p:grpSpPr>
          <a:xfrm>
            <a:off x="2038686" y="1485900"/>
            <a:ext cx="977004" cy="1276350"/>
            <a:chOff x="641507" y="3695700"/>
            <a:chExt cx="1720693" cy="2247900"/>
          </a:xfrm>
        </p:grpSpPr>
        <p:pic>
          <p:nvPicPr>
            <p:cNvPr id="53" name="Picture 4" descr="Girl, Child, Alice In Wonderland, Miss, Missy">
              <a:extLst>
                <a:ext uri="{FF2B5EF4-FFF2-40B4-BE49-F238E27FC236}">
                  <a16:creationId xmlns:a16="http://schemas.microsoft.com/office/drawing/2014/main" id="{1217C315-5ECE-4CE9-AB57-F1579E7BC0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solidFill>
              <a:srgbClr val="FFFFFF"/>
            </a:solidFill>
            <a:effectLst>
              <a:softEdge rad="127000"/>
            </a:effectLst>
          </p:spPr>
        </p:pic>
        <p:pic>
          <p:nvPicPr>
            <p:cNvPr id="54" name="Picture 2" descr="World, Earth, Globe, Sphere, Planet, Earth Globe, Blue">
              <a:extLst>
                <a:ext uri="{FF2B5EF4-FFF2-40B4-BE49-F238E27FC236}">
                  <a16:creationId xmlns:a16="http://schemas.microsoft.com/office/drawing/2014/main" id="{7C61D2DC-7733-498E-B1E3-759E3CC1E4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CD68A461-998A-4D70-9E4D-2363E98D72BE}"/>
              </a:ext>
            </a:extLst>
          </p:cNvPr>
          <p:cNvSpPr txBox="1"/>
          <p:nvPr/>
        </p:nvSpPr>
        <p:spPr>
          <a:xfrm>
            <a:off x="6778487" y="3637294"/>
            <a:ext cx="5526157" cy="2677656"/>
          </a:xfrm>
          <a:prstGeom prst="rect">
            <a:avLst/>
          </a:prstGeom>
          <a:noFill/>
        </p:spPr>
        <p:txBody>
          <a:bodyPr wrap="square" rtlCol="0">
            <a:spAutoFit/>
          </a:bodyPr>
          <a:lstStyle/>
          <a:p>
            <a:pPr marL="285750" indent="-285750">
              <a:buFont typeface="Arial" panose="020B0604020202020204" pitchFamily="34" charset="0"/>
              <a:buChar char="•"/>
            </a:pPr>
            <a:r>
              <a:rPr lang="en-US" sz="4200" dirty="0"/>
              <a:t>Changes straight lines into straight lines</a:t>
            </a:r>
          </a:p>
          <a:p>
            <a:pPr marL="285750" indent="-285750">
              <a:buFont typeface="Arial" panose="020B0604020202020204" pitchFamily="34" charset="0"/>
              <a:buChar char="•"/>
            </a:pPr>
            <a:r>
              <a:rPr lang="en-US" sz="4200" u="sng" dirty="0"/>
              <a:t>Cannot</a:t>
            </a:r>
            <a:r>
              <a:rPr lang="en-US" sz="4200" dirty="0"/>
              <a:t> turn a “zig-zag” into a straight line</a:t>
            </a:r>
            <a:endParaRPr lang="en-CA" sz="4200" dirty="0"/>
          </a:p>
        </p:txBody>
      </p:sp>
      <p:cxnSp>
        <p:nvCxnSpPr>
          <p:cNvPr id="3" name="Straight Connector 2">
            <a:extLst>
              <a:ext uri="{FF2B5EF4-FFF2-40B4-BE49-F238E27FC236}">
                <a16:creationId xmlns:a16="http://schemas.microsoft.com/office/drawing/2014/main" id="{4BEE8562-E4FD-4FE7-9801-264C5167F5B1}"/>
              </a:ext>
            </a:extLst>
          </p:cNvPr>
          <p:cNvCxnSpPr>
            <a:cxnSpLocks/>
          </p:cNvCxnSpPr>
          <p:nvPr/>
        </p:nvCxnSpPr>
        <p:spPr>
          <a:xfrm>
            <a:off x="3320973" y="1181100"/>
            <a:ext cx="0" cy="2221476"/>
          </a:xfrm>
          <a:prstGeom prst="line">
            <a:avLst/>
          </a:prstGeom>
          <a:ln w="152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4FDC15-5D66-4C97-897F-011500475168}"/>
              </a:ext>
            </a:extLst>
          </p:cNvPr>
          <p:cNvCxnSpPr>
            <a:cxnSpLocks/>
          </p:cNvCxnSpPr>
          <p:nvPr/>
        </p:nvCxnSpPr>
        <p:spPr>
          <a:xfrm flipH="1">
            <a:off x="3314703" y="2256891"/>
            <a:ext cx="571497" cy="1121247"/>
          </a:xfrm>
          <a:prstGeom prst="line">
            <a:avLst/>
          </a:prstGeom>
          <a:ln w="152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B769527-A23B-4BDA-BF3B-C6DC2B9531BA}"/>
              </a:ext>
            </a:extLst>
          </p:cNvPr>
          <p:cNvCxnSpPr>
            <a:cxnSpLocks/>
          </p:cNvCxnSpPr>
          <p:nvPr/>
        </p:nvCxnSpPr>
        <p:spPr>
          <a:xfrm>
            <a:off x="3329656" y="1196252"/>
            <a:ext cx="538404" cy="1106095"/>
          </a:xfrm>
          <a:prstGeom prst="line">
            <a:avLst/>
          </a:prstGeom>
          <a:ln w="152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31359105"/>
      </p:ext>
    </p:extLst>
  </p:cSld>
  <p:clrMapOvr>
    <a:masterClrMapping/>
  </p:clrMapOvr>
  <mc:AlternateContent xmlns:mc="http://schemas.openxmlformats.org/markup-compatibility/2006" xmlns:p14="http://schemas.microsoft.com/office/powerpoint/2010/main">
    <mc:Choice Requires="p14">
      <p:transition spd="med" p14:dur="700" advTm="2957">
        <p:fade/>
      </p:transition>
    </mc:Choice>
    <mc:Fallback xmlns="">
      <p:transition spd="med" advTm="2957">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5297119-EB48-46CE-A245-5A27B0F340E5}"/>
              </a:ext>
            </a:extLst>
          </p:cNvPr>
          <p:cNvGrpSpPr/>
          <p:nvPr/>
        </p:nvGrpSpPr>
        <p:grpSpPr>
          <a:xfrm>
            <a:off x="128557" y="262420"/>
            <a:ext cx="6564135" cy="6255418"/>
            <a:chOff x="789165" y="471970"/>
            <a:chExt cx="6564135" cy="6255418"/>
          </a:xfrm>
        </p:grpSpPr>
        <p:grpSp>
          <p:nvGrpSpPr>
            <p:cNvPr id="4" name="Group 3">
              <a:extLst>
                <a:ext uri="{FF2B5EF4-FFF2-40B4-BE49-F238E27FC236}">
                  <a16:creationId xmlns:a16="http://schemas.microsoft.com/office/drawing/2014/main" id="{338D4DBC-8D70-4C3D-BF06-AD213D75607C}"/>
                </a:ext>
              </a:extLst>
            </p:cNvPr>
            <p:cNvGrpSpPr/>
            <p:nvPr/>
          </p:nvGrpSpPr>
          <p:grpSpPr>
            <a:xfrm>
              <a:off x="1126870" y="471970"/>
              <a:ext cx="5656761" cy="6255418"/>
              <a:chOff x="7030278" y="3646887"/>
              <a:chExt cx="3771640" cy="2571080"/>
            </a:xfrm>
          </p:grpSpPr>
          <p:cxnSp>
            <p:nvCxnSpPr>
              <p:cNvPr id="5" name="Straight Connector 4">
                <a:extLst>
                  <a:ext uri="{FF2B5EF4-FFF2-40B4-BE49-F238E27FC236}">
                    <a16:creationId xmlns:a16="http://schemas.microsoft.com/office/drawing/2014/main" id="{7D042472-9956-427D-8B8A-7337573668C5}"/>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5AE63A7-CA5A-40A0-A741-9F59948D239C}"/>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04C7E83-31E2-4DBD-8896-A8E5D962C994}"/>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DEEF44A-D11D-45DF-81D5-589EB4BD668C}"/>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EB289186-BD5B-4B3F-8693-9CFAF9AB1AC9}"/>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10" name="Group 9">
              <a:extLst>
                <a:ext uri="{FF2B5EF4-FFF2-40B4-BE49-F238E27FC236}">
                  <a16:creationId xmlns:a16="http://schemas.microsoft.com/office/drawing/2014/main" id="{6C256E10-245F-47DD-8D95-C47EE8A985F4}"/>
                </a:ext>
              </a:extLst>
            </p:cNvPr>
            <p:cNvGrpSpPr/>
            <p:nvPr/>
          </p:nvGrpSpPr>
          <p:grpSpPr>
            <a:xfrm>
              <a:off x="789165" y="819317"/>
              <a:ext cx="6354585" cy="5656758"/>
              <a:chOff x="789165" y="819317"/>
              <a:chExt cx="7776985" cy="5656758"/>
            </a:xfrm>
          </p:grpSpPr>
          <p:cxnSp>
            <p:nvCxnSpPr>
              <p:cNvPr id="11" name="Straight Connector 10">
                <a:extLst>
                  <a:ext uri="{FF2B5EF4-FFF2-40B4-BE49-F238E27FC236}">
                    <a16:creationId xmlns:a16="http://schemas.microsoft.com/office/drawing/2014/main" id="{4E906BE1-02B1-4D81-9602-402D3D567CC9}"/>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4D5BFA1-4AAC-41FC-BB4D-D3A1C1C5042B}"/>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393E835-10A6-4562-8510-95280736E9F7}"/>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8EE3382-4FBF-455F-A477-3422780A603D}"/>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0B260362-8E26-42AB-9477-EEB336177C38}"/>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16" name="Straight Arrow Connector 15">
              <a:extLst>
                <a:ext uri="{FF2B5EF4-FFF2-40B4-BE49-F238E27FC236}">
                  <a16:creationId xmlns:a16="http://schemas.microsoft.com/office/drawing/2014/main" id="{CE68C72B-94C4-496A-B430-799EF202DC67}"/>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1DEAFBBA-2B36-46E0-90C9-E634C6C03232}"/>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56" name="Straight Connector 55">
            <a:extLst>
              <a:ext uri="{FF2B5EF4-FFF2-40B4-BE49-F238E27FC236}">
                <a16:creationId xmlns:a16="http://schemas.microsoft.com/office/drawing/2014/main" id="{FE86869E-DB56-4FEA-9C0A-9D5B45537350}"/>
              </a:ext>
            </a:extLst>
          </p:cNvPr>
          <p:cNvCxnSpPr/>
          <p:nvPr/>
        </p:nvCxnSpPr>
        <p:spPr>
          <a:xfrm>
            <a:off x="1876110" y="320727"/>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E95DF77F-A5CE-4BCD-98B3-3F670C0A7D6E}"/>
              </a:ext>
            </a:extLst>
          </p:cNvPr>
          <p:cNvCxnSpPr/>
          <p:nvPr/>
        </p:nvCxnSpPr>
        <p:spPr>
          <a:xfrm>
            <a:off x="466262" y="343409"/>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EC80081A-FF0B-4253-848B-02728F283F19}"/>
              </a:ext>
            </a:extLst>
          </p:cNvPr>
          <p:cNvCxnSpPr/>
          <p:nvPr/>
        </p:nvCxnSpPr>
        <p:spPr>
          <a:xfrm>
            <a:off x="3294872" y="287521"/>
            <a:ext cx="0" cy="6174429"/>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8AECD047-CCD9-4619-8586-0719D2A3BCE5}"/>
              </a:ext>
            </a:extLst>
          </p:cNvPr>
          <p:cNvCxnSpPr/>
          <p:nvPr/>
        </p:nvCxnSpPr>
        <p:spPr>
          <a:xfrm>
            <a:off x="4704261" y="295625"/>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6C4A67F9-590B-4411-9F90-01B21D43315C}"/>
              </a:ext>
            </a:extLst>
          </p:cNvPr>
          <p:cNvCxnSpPr/>
          <p:nvPr/>
        </p:nvCxnSpPr>
        <p:spPr>
          <a:xfrm>
            <a:off x="6123023" y="262420"/>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C403D79E-2E6F-40A9-8EEC-CF5874005A0B}"/>
              </a:ext>
            </a:extLst>
          </p:cNvPr>
          <p:cNvCxnSpPr/>
          <p:nvPr/>
        </p:nvCxnSpPr>
        <p:spPr>
          <a:xfrm rot="16200000">
            <a:off x="3323945" y="166672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F86A481-3B4D-45EB-A76F-627767877E65}"/>
              </a:ext>
            </a:extLst>
          </p:cNvPr>
          <p:cNvCxnSpPr/>
          <p:nvPr/>
        </p:nvCxnSpPr>
        <p:spPr>
          <a:xfrm rot="16200000">
            <a:off x="3346987" y="313036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F71B4E99-9EFB-4848-BFFC-86E3D9B5B941}"/>
              </a:ext>
            </a:extLst>
          </p:cNvPr>
          <p:cNvCxnSpPr/>
          <p:nvPr/>
        </p:nvCxnSpPr>
        <p:spPr>
          <a:xfrm rot="16200000">
            <a:off x="3290212" y="301760"/>
            <a:ext cx="0" cy="6272311"/>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252E39C-7400-4FB8-ACE6-EE1FEE1EDF10}"/>
              </a:ext>
            </a:extLst>
          </p:cNvPr>
          <p:cNvCxnSpPr/>
          <p:nvPr/>
        </p:nvCxnSpPr>
        <p:spPr>
          <a:xfrm rot="16200000">
            <a:off x="3298445" y="-1107628"/>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3785A656-B627-42C2-A332-E6E3B7125290}"/>
              </a:ext>
            </a:extLst>
          </p:cNvPr>
          <p:cNvCxnSpPr/>
          <p:nvPr/>
        </p:nvCxnSpPr>
        <p:spPr>
          <a:xfrm rot="16200000">
            <a:off x="3264713" y="-252638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8712053B-AD9E-4195-87FA-C54D198AFB05}"/>
              </a:ext>
            </a:extLst>
          </p:cNvPr>
          <p:cNvCxnSpPr>
            <a:cxnSpLocks/>
          </p:cNvCxnSpPr>
          <p:nvPr/>
        </p:nvCxnSpPr>
        <p:spPr>
          <a:xfrm>
            <a:off x="237689" y="3436833"/>
            <a:ext cx="6455003" cy="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862D186D-F49B-493A-ADA9-89F63AFE9F3A}"/>
              </a:ext>
            </a:extLst>
          </p:cNvPr>
          <p:cNvCxnSpPr>
            <a:cxnSpLocks/>
          </p:cNvCxnSpPr>
          <p:nvPr/>
        </p:nvCxnSpPr>
        <p:spPr>
          <a:xfrm flipV="1">
            <a:off x="3304712" y="402322"/>
            <a:ext cx="0" cy="610153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F1FAEE20-C5DA-4AFE-B580-DFF8AE9AB4C0}"/>
              </a:ext>
            </a:extLst>
          </p:cNvPr>
          <p:cNvCxnSpPr>
            <a:cxnSpLocks/>
          </p:cNvCxnSpPr>
          <p:nvPr/>
        </p:nvCxnSpPr>
        <p:spPr>
          <a:xfrm>
            <a:off x="2076450" y="933450"/>
            <a:ext cx="1246239" cy="2469126"/>
          </a:xfrm>
          <a:prstGeom prst="line">
            <a:avLst/>
          </a:prstGeom>
          <a:ln w="152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32D389A-317F-406A-AF6E-42A523FADD11}"/>
              </a:ext>
            </a:extLst>
          </p:cNvPr>
          <p:cNvCxnSpPr>
            <a:cxnSpLocks/>
          </p:cNvCxnSpPr>
          <p:nvPr/>
        </p:nvCxnSpPr>
        <p:spPr>
          <a:xfrm>
            <a:off x="3314703" y="1943100"/>
            <a:ext cx="0" cy="1466850"/>
          </a:xfrm>
          <a:prstGeom prst="line">
            <a:avLst/>
          </a:prstGeom>
          <a:ln w="152400">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37EE70C-9FDB-4D32-9A8E-CFA475C9A154}"/>
              </a:ext>
            </a:extLst>
          </p:cNvPr>
          <p:cNvSpPr txBox="1"/>
          <p:nvPr/>
        </p:nvSpPr>
        <p:spPr>
          <a:xfrm>
            <a:off x="7335795" y="479563"/>
            <a:ext cx="4756815" cy="2031325"/>
          </a:xfrm>
          <a:prstGeom prst="rect">
            <a:avLst/>
          </a:prstGeom>
          <a:noFill/>
          <a:effectLst>
            <a:softEdge rad="63500"/>
          </a:effectLst>
        </p:spPr>
        <p:txBody>
          <a:bodyPr wrap="none" lIns="0" tIns="0" rIns="0" bIns="0" rtlCol="0">
            <a:spAutoFit/>
          </a:bodyPr>
          <a:lstStyle/>
          <a:p>
            <a:pPr algn="ctr"/>
            <a:r>
              <a:rPr lang="en-US" sz="7200" dirty="0"/>
              <a:t>Lorentz</a:t>
            </a:r>
          </a:p>
          <a:p>
            <a:pPr algn="ctr"/>
            <a:r>
              <a:rPr lang="en-US" sz="6000" dirty="0"/>
              <a:t>Transformation</a:t>
            </a:r>
          </a:p>
        </p:txBody>
      </p:sp>
      <p:grpSp>
        <p:nvGrpSpPr>
          <p:cNvPr id="35" name="Group 34">
            <a:extLst>
              <a:ext uri="{FF2B5EF4-FFF2-40B4-BE49-F238E27FC236}">
                <a16:creationId xmlns:a16="http://schemas.microsoft.com/office/drawing/2014/main" id="{F1D95CBC-0085-4538-8172-9814701F286D}"/>
              </a:ext>
            </a:extLst>
          </p:cNvPr>
          <p:cNvGrpSpPr/>
          <p:nvPr/>
        </p:nvGrpSpPr>
        <p:grpSpPr>
          <a:xfrm>
            <a:off x="3571756" y="1650020"/>
            <a:ext cx="983995" cy="1067859"/>
            <a:chOff x="-2397310" y="3886200"/>
            <a:chExt cx="1784721" cy="1936830"/>
          </a:xfrm>
        </p:grpSpPr>
        <p:pic>
          <p:nvPicPr>
            <p:cNvPr id="36" name="Picture 6" descr="BBC ALBA - Calum Clachair: Gleann na Grèine/Bob the Builder: Project Fix  It, Series 1, Robaidh 's an Rathad Ùr (Roley's New Friend)">
              <a:extLst>
                <a:ext uri="{FF2B5EF4-FFF2-40B4-BE49-F238E27FC236}">
                  <a16:creationId xmlns:a16="http://schemas.microsoft.com/office/drawing/2014/main" id="{626AEB42-5F49-4712-8139-1E90A2DC99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Rocket, Star, Moon, Space Travel, Space, Research">
              <a:extLst>
                <a:ext uri="{FF2B5EF4-FFF2-40B4-BE49-F238E27FC236}">
                  <a16:creationId xmlns:a16="http://schemas.microsoft.com/office/drawing/2014/main" id="{C38FE586-B965-40D1-B8C9-74B21E2BA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12427C7D-726A-4988-A387-63D78D65C608}"/>
              </a:ext>
            </a:extLst>
          </p:cNvPr>
          <p:cNvGrpSpPr/>
          <p:nvPr/>
        </p:nvGrpSpPr>
        <p:grpSpPr>
          <a:xfrm>
            <a:off x="1562436" y="1390650"/>
            <a:ext cx="977004" cy="1276350"/>
            <a:chOff x="641507" y="3695700"/>
            <a:chExt cx="1720693" cy="2247900"/>
          </a:xfrm>
        </p:grpSpPr>
        <p:pic>
          <p:nvPicPr>
            <p:cNvPr id="39" name="Picture 4" descr="Girl, Child, Alice In Wonderland, Miss, Missy">
              <a:extLst>
                <a:ext uri="{FF2B5EF4-FFF2-40B4-BE49-F238E27FC236}">
                  <a16:creationId xmlns:a16="http://schemas.microsoft.com/office/drawing/2014/main" id="{30F792B7-8BD9-4E9F-B5B3-48D26C3BB7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solidFill>
              <a:srgbClr val="FFFFFF"/>
            </a:solidFill>
            <a:effectLst>
              <a:softEdge rad="127000"/>
            </a:effectLst>
          </p:spPr>
        </p:pic>
        <p:pic>
          <p:nvPicPr>
            <p:cNvPr id="40" name="Picture 2" descr="World, Earth, Globe, Sphere, Planet, Earth Globe, Blue">
              <a:extLst>
                <a:ext uri="{FF2B5EF4-FFF2-40B4-BE49-F238E27FC236}">
                  <a16:creationId xmlns:a16="http://schemas.microsoft.com/office/drawing/2014/main" id="{ACB93E34-2E9D-401A-A5FD-7D6F7F7F02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TextBox 40">
            <a:extLst>
              <a:ext uri="{FF2B5EF4-FFF2-40B4-BE49-F238E27FC236}">
                <a16:creationId xmlns:a16="http://schemas.microsoft.com/office/drawing/2014/main" id="{4B021723-B06E-49E3-9157-8CCBCFF70737}"/>
              </a:ext>
            </a:extLst>
          </p:cNvPr>
          <p:cNvSpPr txBox="1"/>
          <p:nvPr/>
        </p:nvSpPr>
        <p:spPr>
          <a:xfrm>
            <a:off x="6778487" y="3637294"/>
            <a:ext cx="5526157" cy="2677656"/>
          </a:xfrm>
          <a:prstGeom prst="rect">
            <a:avLst/>
          </a:prstGeom>
          <a:noFill/>
        </p:spPr>
        <p:txBody>
          <a:bodyPr wrap="square" rtlCol="0">
            <a:spAutoFit/>
          </a:bodyPr>
          <a:lstStyle/>
          <a:p>
            <a:pPr marL="285750" indent="-285750">
              <a:buFont typeface="Arial" panose="020B0604020202020204" pitchFamily="34" charset="0"/>
              <a:buChar char="•"/>
            </a:pPr>
            <a:r>
              <a:rPr lang="en-US" sz="4200" dirty="0"/>
              <a:t>Changes straight lines into straight lines</a:t>
            </a:r>
          </a:p>
          <a:p>
            <a:pPr marL="285750" indent="-285750">
              <a:buFont typeface="Arial" panose="020B0604020202020204" pitchFamily="34" charset="0"/>
              <a:buChar char="•"/>
            </a:pPr>
            <a:r>
              <a:rPr lang="en-US" sz="4200" u="sng" dirty="0"/>
              <a:t>Cannot</a:t>
            </a:r>
            <a:r>
              <a:rPr lang="en-US" sz="4200" dirty="0"/>
              <a:t> turn a “zig-zag” into a straight line</a:t>
            </a:r>
            <a:endParaRPr lang="en-CA" sz="4200" dirty="0"/>
          </a:p>
        </p:txBody>
      </p:sp>
      <p:cxnSp>
        <p:nvCxnSpPr>
          <p:cNvPr id="42" name="Straight Connector 41">
            <a:extLst>
              <a:ext uri="{FF2B5EF4-FFF2-40B4-BE49-F238E27FC236}">
                <a16:creationId xmlns:a16="http://schemas.microsoft.com/office/drawing/2014/main" id="{9B5F175F-FC2F-471A-B141-3334EE0C96D6}"/>
              </a:ext>
            </a:extLst>
          </p:cNvPr>
          <p:cNvCxnSpPr>
            <a:cxnSpLocks/>
          </p:cNvCxnSpPr>
          <p:nvPr/>
        </p:nvCxnSpPr>
        <p:spPr>
          <a:xfrm>
            <a:off x="2072356" y="910502"/>
            <a:ext cx="1267744" cy="1064593"/>
          </a:xfrm>
          <a:prstGeom prst="line">
            <a:avLst/>
          </a:prstGeom>
          <a:ln w="152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41839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876">
        <p159:morph option="byObject"/>
      </p:transition>
    </mc:Choice>
    <mc:Fallback xmlns="">
      <p:transition spd="slow" advTm="4876">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6652CE-EE44-4CC1-93CD-1453FC066760}"/>
              </a:ext>
            </a:extLst>
          </p:cNvPr>
          <p:cNvSpPr txBox="1"/>
          <p:nvPr/>
        </p:nvSpPr>
        <p:spPr>
          <a:xfrm>
            <a:off x="1" y="0"/>
            <a:ext cx="12192000" cy="1261884"/>
          </a:xfrm>
          <a:prstGeom prst="rect">
            <a:avLst/>
          </a:prstGeom>
          <a:noFill/>
        </p:spPr>
        <p:txBody>
          <a:bodyPr wrap="square" rtlCol="0">
            <a:spAutoFit/>
          </a:bodyPr>
          <a:lstStyle/>
          <a:p>
            <a:r>
              <a:rPr lang="en-US" sz="4000" u="sng" dirty="0"/>
              <a:t>Postulate #1 of special relativity</a:t>
            </a:r>
            <a:r>
              <a:rPr lang="en-US" sz="4000" dirty="0"/>
              <a:t>:</a:t>
            </a:r>
          </a:p>
          <a:p>
            <a:r>
              <a:rPr lang="en-US" sz="3600" dirty="0"/>
              <a:t>The laws of physics are the same in all inertial reference frames.</a:t>
            </a:r>
          </a:p>
        </p:txBody>
      </p:sp>
      <p:sp>
        <p:nvSpPr>
          <p:cNvPr id="9" name="TextBox 8">
            <a:extLst>
              <a:ext uri="{FF2B5EF4-FFF2-40B4-BE49-F238E27FC236}">
                <a16:creationId xmlns:a16="http://schemas.microsoft.com/office/drawing/2014/main" id="{17105DC4-25C3-4CD2-A7B5-EEBB8B0C27E8}"/>
              </a:ext>
            </a:extLst>
          </p:cNvPr>
          <p:cNvSpPr txBox="1"/>
          <p:nvPr/>
        </p:nvSpPr>
        <p:spPr>
          <a:xfrm>
            <a:off x="438150" y="1352549"/>
            <a:ext cx="7734300" cy="707886"/>
          </a:xfrm>
          <a:prstGeom prst="rect">
            <a:avLst/>
          </a:prstGeom>
          <a:noFill/>
        </p:spPr>
        <p:txBody>
          <a:bodyPr wrap="square" rtlCol="0">
            <a:spAutoFit/>
          </a:bodyPr>
          <a:lstStyle/>
          <a:p>
            <a:r>
              <a:rPr lang="en-US" sz="4000" dirty="0"/>
              <a:t>(All inertial frames are equivalent)</a:t>
            </a:r>
          </a:p>
        </p:txBody>
      </p:sp>
    </p:spTree>
    <p:extLst>
      <p:ext uri="{BB962C8B-B14F-4D97-AF65-F5344CB8AC3E}">
        <p14:creationId xmlns:p14="http://schemas.microsoft.com/office/powerpoint/2010/main" val="805746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5412C78-A9E4-47E7-9240-5A503A5D6A20}"/>
              </a:ext>
            </a:extLst>
          </p:cNvPr>
          <p:cNvGrpSpPr/>
          <p:nvPr/>
        </p:nvGrpSpPr>
        <p:grpSpPr>
          <a:xfrm>
            <a:off x="1" y="970629"/>
            <a:ext cx="4416752" cy="5877115"/>
            <a:chOff x="3065650" y="704850"/>
            <a:chExt cx="4777493" cy="6357133"/>
          </a:xfrm>
        </p:grpSpPr>
        <p:pic>
          <p:nvPicPr>
            <p:cNvPr id="8" name="Picture 7">
              <a:extLst>
                <a:ext uri="{FF2B5EF4-FFF2-40B4-BE49-F238E27FC236}">
                  <a16:creationId xmlns:a16="http://schemas.microsoft.com/office/drawing/2014/main" id="{55CCACDF-42C7-4DFE-AA6B-2C13532DE378}"/>
                </a:ext>
              </a:extLst>
            </p:cNvPr>
            <p:cNvPicPr>
              <a:picLocks noChangeAspect="1"/>
            </p:cNvPicPr>
            <p:nvPr/>
          </p:nvPicPr>
          <p:blipFill rotWithShape="1">
            <a:blip r:embed="rId4"/>
            <a:srcRect l="15160" t="5535" r="48554" b="6728"/>
            <a:stretch/>
          </p:blipFill>
          <p:spPr>
            <a:xfrm>
              <a:off x="3065650" y="704850"/>
              <a:ext cx="4544818" cy="6153149"/>
            </a:xfrm>
            <a:prstGeom prst="rect">
              <a:avLst/>
            </a:prstGeom>
          </p:spPr>
        </p:pic>
        <p:grpSp>
          <p:nvGrpSpPr>
            <p:cNvPr id="22" name="Group 21">
              <a:extLst>
                <a:ext uri="{FF2B5EF4-FFF2-40B4-BE49-F238E27FC236}">
                  <a16:creationId xmlns:a16="http://schemas.microsoft.com/office/drawing/2014/main" id="{1D3EB78E-01EF-425C-85EC-A441D001B0CF}"/>
                </a:ext>
              </a:extLst>
            </p:cNvPr>
            <p:cNvGrpSpPr/>
            <p:nvPr/>
          </p:nvGrpSpPr>
          <p:grpSpPr>
            <a:xfrm>
              <a:off x="3065650" y="740540"/>
              <a:ext cx="4777493" cy="6321443"/>
              <a:chOff x="3065650" y="-2115202"/>
              <a:chExt cx="4777493" cy="6321443"/>
            </a:xfrm>
          </p:grpSpPr>
          <p:cxnSp>
            <p:nvCxnSpPr>
              <p:cNvPr id="12" name="Straight Arrow Connector 11">
                <a:extLst>
                  <a:ext uri="{FF2B5EF4-FFF2-40B4-BE49-F238E27FC236}">
                    <a16:creationId xmlns:a16="http://schemas.microsoft.com/office/drawing/2014/main" id="{DB00D833-62D9-473D-8D0D-AA004C3A56E3}"/>
                  </a:ext>
                </a:extLst>
              </p:cNvPr>
              <p:cNvCxnSpPr>
                <a:cxnSpLocks/>
              </p:cNvCxnSpPr>
              <p:nvPr/>
            </p:nvCxnSpPr>
            <p:spPr>
              <a:xfrm>
                <a:off x="3065650" y="3790797"/>
                <a:ext cx="469037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F64A11F-1C29-4483-A8EA-B95FCF179026}"/>
                  </a:ext>
                </a:extLst>
              </p:cNvPr>
              <p:cNvCxnSpPr>
                <a:cxnSpLocks/>
              </p:cNvCxnSpPr>
              <p:nvPr/>
            </p:nvCxnSpPr>
            <p:spPr>
              <a:xfrm flipV="1">
                <a:off x="4619483" y="-2082019"/>
                <a:ext cx="0" cy="628826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4E24CE-E4D2-40FA-93E9-1269187C7A56}"/>
                      </a:ext>
                    </a:extLst>
                  </p:cNvPr>
                  <p:cNvSpPr txBox="1"/>
                  <p:nvPr/>
                </p:nvSpPr>
                <p:spPr>
                  <a:xfrm>
                    <a:off x="7206999" y="2979041"/>
                    <a:ext cx="636144"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7030A0"/>
                              </a:solidFill>
                              <a:latin typeface="Cambria Math" panose="02040503050406030204" pitchFamily="18" charset="0"/>
                            </a:rPr>
                            <m:t>𝑥</m:t>
                          </m:r>
                        </m:oMath>
                      </m:oMathPara>
                    </a14:m>
                    <a:endParaRPr lang="en-CA" sz="4000" dirty="0">
                      <a:solidFill>
                        <a:srgbClr val="7030A0"/>
                      </a:solidFill>
                    </a:endParaRPr>
                  </a:p>
                </p:txBody>
              </p:sp>
            </mc:Choice>
            <mc:Fallback xmlns="">
              <p:sp>
                <p:nvSpPr>
                  <p:cNvPr id="14" name="TextBox 13">
                    <a:extLst>
                      <a:ext uri="{FF2B5EF4-FFF2-40B4-BE49-F238E27FC236}">
                        <a16:creationId xmlns:a16="http://schemas.microsoft.com/office/drawing/2014/main" id="{594E24CE-E4D2-40FA-93E9-1269187C7A56}"/>
                      </a:ext>
                    </a:extLst>
                  </p:cNvPr>
                  <p:cNvSpPr txBox="1">
                    <a:spLocks noRot="1" noChangeAspect="1" noMove="1" noResize="1" noEditPoints="1" noAdjustHandles="1" noChangeArrowheads="1" noChangeShapeType="1" noTextEdit="1"/>
                  </p:cNvSpPr>
                  <p:nvPr/>
                </p:nvSpPr>
                <p:spPr>
                  <a:xfrm>
                    <a:off x="7206999" y="2979041"/>
                    <a:ext cx="636144" cy="76570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0A1BD58-2E70-4424-9252-CE683C3C4B42}"/>
                      </a:ext>
                    </a:extLst>
                  </p:cNvPr>
                  <p:cNvSpPr txBox="1"/>
                  <p:nvPr/>
                </p:nvSpPr>
                <p:spPr>
                  <a:xfrm>
                    <a:off x="3661363" y="-2115202"/>
                    <a:ext cx="811478"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smtClean="0">
                              <a:solidFill>
                                <a:srgbClr val="7030A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5" name="TextBox 14">
                    <a:extLst>
                      <a:ext uri="{FF2B5EF4-FFF2-40B4-BE49-F238E27FC236}">
                        <a16:creationId xmlns:a16="http://schemas.microsoft.com/office/drawing/2014/main" id="{20A1BD58-2E70-4424-9252-CE683C3C4B42}"/>
                      </a:ext>
                    </a:extLst>
                  </p:cNvPr>
                  <p:cNvSpPr txBox="1">
                    <a:spLocks noRot="1" noChangeAspect="1" noMove="1" noResize="1" noEditPoints="1" noAdjustHandles="1" noChangeArrowheads="1" noChangeShapeType="1" noTextEdit="1"/>
                  </p:cNvSpPr>
                  <p:nvPr/>
                </p:nvSpPr>
                <p:spPr>
                  <a:xfrm>
                    <a:off x="3661363" y="-2115202"/>
                    <a:ext cx="811478" cy="765703"/>
                  </a:xfrm>
                  <a:prstGeom prst="rect">
                    <a:avLst/>
                  </a:prstGeom>
                  <a:blipFill>
                    <a:blip r:embed="rId6"/>
                    <a:stretch>
                      <a:fillRect/>
                    </a:stretch>
                  </a:blipFill>
                </p:spPr>
                <p:txBody>
                  <a:bodyPr/>
                  <a:lstStyle/>
                  <a:p>
                    <a:r>
                      <a:rPr lang="en-CA">
                        <a:noFill/>
                      </a:rPr>
                      <a:t> </a:t>
                    </a:r>
                  </a:p>
                </p:txBody>
              </p:sp>
            </mc:Fallback>
          </mc:AlternateContent>
        </p:grpSp>
      </p:grpSp>
      <p:sp>
        <p:nvSpPr>
          <p:cNvPr id="2" name="TextBox 1">
            <a:extLst>
              <a:ext uri="{FF2B5EF4-FFF2-40B4-BE49-F238E27FC236}">
                <a16:creationId xmlns:a16="http://schemas.microsoft.com/office/drawing/2014/main" id="{24ED4FCB-4D37-4DA2-87CA-7DF41E101F6B}"/>
              </a:ext>
            </a:extLst>
          </p:cNvPr>
          <p:cNvSpPr txBox="1"/>
          <p:nvPr/>
        </p:nvSpPr>
        <p:spPr>
          <a:xfrm>
            <a:off x="0" y="0"/>
            <a:ext cx="4277032" cy="1200329"/>
          </a:xfrm>
          <a:prstGeom prst="rect">
            <a:avLst/>
          </a:prstGeom>
          <a:noFill/>
        </p:spPr>
        <p:txBody>
          <a:bodyPr wrap="square" rtlCol="0">
            <a:spAutoFit/>
          </a:bodyPr>
          <a:lstStyle/>
          <a:p>
            <a:r>
              <a:rPr lang="en-US" sz="3600" dirty="0">
                <a:solidFill>
                  <a:srgbClr val="7030A0"/>
                </a:solidFill>
              </a:rPr>
              <a:t>Alice/Earth </a:t>
            </a:r>
            <a:r>
              <a:rPr lang="en-US" sz="3600" dirty="0"/>
              <a:t>stay still.</a:t>
            </a:r>
          </a:p>
          <a:p>
            <a:r>
              <a:rPr lang="en-US" sz="3600" dirty="0">
                <a:solidFill>
                  <a:srgbClr val="00B050"/>
                </a:solidFill>
              </a:rPr>
              <a:t>Bob</a:t>
            </a:r>
            <a:r>
              <a:rPr lang="en-US" sz="3600" dirty="0"/>
              <a:t> does round-trip.</a:t>
            </a:r>
            <a:endParaRPr lang="en-CA" sz="3600" dirty="0"/>
          </a:p>
        </p:txBody>
      </p:sp>
      <p:sp>
        <p:nvSpPr>
          <p:cNvPr id="3" name="TextBox 2">
            <a:extLst>
              <a:ext uri="{FF2B5EF4-FFF2-40B4-BE49-F238E27FC236}">
                <a16:creationId xmlns:a16="http://schemas.microsoft.com/office/drawing/2014/main" id="{850FFD23-17B2-48E3-A424-F964B1E7E0E3}"/>
              </a:ext>
            </a:extLst>
          </p:cNvPr>
          <p:cNvSpPr txBox="1"/>
          <p:nvPr/>
        </p:nvSpPr>
        <p:spPr>
          <a:xfrm>
            <a:off x="5232605" y="383458"/>
            <a:ext cx="6389124" cy="1446550"/>
          </a:xfrm>
          <a:prstGeom prst="rect">
            <a:avLst/>
          </a:prstGeom>
          <a:noFill/>
        </p:spPr>
        <p:txBody>
          <a:bodyPr wrap="square" rtlCol="0">
            <a:spAutoFit/>
          </a:bodyPr>
          <a:lstStyle/>
          <a:p>
            <a:r>
              <a:rPr lang="en-US" sz="4400" u="sng" dirty="0">
                <a:solidFill>
                  <a:srgbClr val="FF0000"/>
                </a:solidFill>
              </a:rPr>
              <a:t>Time dilation</a:t>
            </a:r>
            <a:r>
              <a:rPr lang="en-US" sz="4400" dirty="0"/>
              <a:t>: </a:t>
            </a:r>
            <a:br>
              <a:rPr lang="en-US" sz="4400" dirty="0"/>
            </a:br>
            <a:r>
              <a:rPr lang="en-US" sz="4400" dirty="0"/>
              <a:t>moving clocks run slow.</a:t>
            </a:r>
            <a:endParaRPr lang="en-CA" sz="4400" dirty="0"/>
          </a:p>
        </p:txBody>
      </p:sp>
      <p:grpSp>
        <p:nvGrpSpPr>
          <p:cNvPr id="11" name="Group 10">
            <a:extLst>
              <a:ext uri="{FF2B5EF4-FFF2-40B4-BE49-F238E27FC236}">
                <a16:creationId xmlns:a16="http://schemas.microsoft.com/office/drawing/2014/main" id="{6C8D8501-0704-4C37-85D6-F4B22AC944C1}"/>
              </a:ext>
            </a:extLst>
          </p:cNvPr>
          <p:cNvGrpSpPr/>
          <p:nvPr/>
        </p:nvGrpSpPr>
        <p:grpSpPr>
          <a:xfrm>
            <a:off x="1444631" y="1216378"/>
            <a:ext cx="2895780" cy="5241202"/>
            <a:chOff x="1444631" y="1216378"/>
            <a:chExt cx="2895780" cy="5241202"/>
          </a:xfrm>
        </p:grpSpPr>
        <p:cxnSp>
          <p:nvCxnSpPr>
            <p:cNvPr id="26" name="Straight Connector 25">
              <a:extLst>
                <a:ext uri="{FF2B5EF4-FFF2-40B4-BE49-F238E27FC236}">
                  <a16:creationId xmlns:a16="http://schemas.microsoft.com/office/drawing/2014/main" id="{C8325BDB-1E7C-4341-B8F5-D711AFDC8F12}"/>
                </a:ext>
              </a:extLst>
            </p:cNvPr>
            <p:cNvCxnSpPr>
              <a:cxnSpLocks/>
            </p:cNvCxnSpPr>
            <p:nvPr/>
          </p:nvCxnSpPr>
          <p:spPr>
            <a:xfrm flipV="1">
              <a:off x="1444631" y="3817470"/>
              <a:ext cx="1768873" cy="2640110"/>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9D2E63-3697-4EE8-86E7-E769B7CF8686}"/>
                </a:ext>
              </a:extLst>
            </p:cNvPr>
            <p:cNvCxnSpPr>
              <a:cxnSpLocks/>
            </p:cNvCxnSpPr>
            <p:nvPr/>
          </p:nvCxnSpPr>
          <p:spPr>
            <a:xfrm flipH="1" flipV="1">
              <a:off x="1457637" y="1216378"/>
              <a:ext cx="1729726" cy="2640109"/>
            </a:xfrm>
            <a:prstGeom prst="line">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6FCEF823-E7B1-4D0B-BA8F-796F2E0C92B4}"/>
                </a:ext>
              </a:extLst>
            </p:cNvPr>
            <p:cNvGrpSpPr/>
            <p:nvPr/>
          </p:nvGrpSpPr>
          <p:grpSpPr>
            <a:xfrm>
              <a:off x="3356416" y="3421670"/>
              <a:ext cx="983995" cy="1067859"/>
              <a:chOff x="-2397310" y="3886200"/>
              <a:chExt cx="1784721" cy="1936830"/>
            </a:xfrm>
          </p:grpSpPr>
          <p:pic>
            <p:nvPicPr>
              <p:cNvPr id="48" name="Picture 6" descr="BBC ALBA - Calum Clachair: Gleann na Grèine/Bob the Builder: Project Fix  It, Series 1, Robaidh 's an Rathad Ùr (Roley's New Friend)">
                <a:extLst>
                  <a:ext uri="{FF2B5EF4-FFF2-40B4-BE49-F238E27FC236}">
                    <a16:creationId xmlns:a16="http://schemas.microsoft.com/office/drawing/2014/main" id="{14B1269C-FB2A-4A09-8807-92D6AB71B1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Rocket, Star, Moon, Space Travel, Space, Research">
                <a:extLst>
                  <a:ext uri="{FF2B5EF4-FFF2-40B4-BE49-F238E27FC236}">
                    <a16:creationId xmlns:a16="http://schemas.microsoft.com/office/drawing/2014/main" id="{51105246-AF9D-4FFE-9851-709150B2AD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 name="Group 6">
            <a:extLst>
              <a:ext uri="{FF2B5EF4-FFF2-40B4-BE49-F238E27FC236}">
                <a16:creationId xmlns:a16="http://schemas.microsoft.com/office/drawing/2014/main" id="{548C66EC-B906-4C65-A5FF-C105C4E453AC}"/>
              </a:ext>
            </a:extLst>
          </p:cNvPr>
          <p:cNvGrpSpPr/>
          <p:nvPr/>
        </p:nvGrpSpPr>
        <p:grpSpPr>
          <a:xfrm>
            <a:off x="165996" y="1047307"/>
            <a:ext cx="1198434" cy="5397272"/>
            <a:chOff x="165996" y="1047307"/>
            <a:chExt cx="1198434" cy="5397272"/>
          </a:xfrm>
        </p:grpSpPr>
        <p:cxnSp>
          <p:nvCxnSpPr>
            <p:cNvPr id="33" name="Straight Connector 32">
              <a:extLst>
                <a:ext uri="{FF2B5EF4-FFF2-40B4-BE49-F238E27FC236}">
                  <a16:creationId xmlns:a16="http://schemas.microsoft.com/office/drawing/2014/main" id="{719D2A16-5B53-4702-AF41-2848F632023A}"/>
                </a:ext>
              </a:extLst>
            </p:cNvPr>
            <p:cNvCxnSpPr>
              <a:cxnSpLocks/>
            </p:cNvCxnSpPr>
            <p:nvPr/>
          </p:nvCxnSpPr>
          <p:spPr>
            <a:xfrm flipV="1">
              <a:off x="1364430" y="1047307"/>
              <a:ext cx="0" cy="5397272"/>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4762FE14-F86C-453B-825A-8307CCA2DBDE}"/>
                </a:ext>
              </a:extLst>
            </p:cNvPr>
            <p:cNvGrpSpPr/>
            <p:nvPr/>
          </p:nvGrpSpPr>
          <p:grpSpPr>
            <a:xfrm>
              <a:off x="165996" y="3848100"/>
              <a:ext cx="977004" cy="1276350"/>
              <a:chOff x="641507" y="3695700"/>
              <a:chExt cx="1720693" cy="2247900"/>
            </a:xfrm>
          </p:grpSpPr>
          <p:pic>
            <p:nvPicPr>
              <p:cNvPr id="51" name="Picture 4" descr="Girl, Child, Alice In Wonderland, Miss, Missy">
                <a:extLst>
                  <a:ext uri="{FF2B5EF4-FFF2-40B4-BE49-F238E27FC236}">
                    <a16:creationId xmlns:a16="http://schemas.microsoft.com/office/drawing/2014/main" id="{7FB11C6C-E94A-4845-897E-7DA0BD7324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World, Earth, Globe, Sphere, Planet, Earth Globe, Blue">
                <a:extLst>
                  <a:ext uri="{FF2B5EF4-FFF2-40B4-BE49-F238E27FC236}">
                    <a16:creationId xmlns:a16="http://schemas.microsoft.com/office/drawing/2014/main" id="{4DEF51BB-E3CC-488D-95FF-3E1A2ADFEE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5FB9EC-E908-4102-BFEE-D33ADE14FD0E}"/>
                  </a:ext>
                </a:extLst>
              </p:cNvPr>
              <p:cNvSpPr txBox="1"/>
              <p:nvPr/>
            </p:nvSpPr>
            <p:spPr>
              <a:xfrm>
                <a:off x="5502992" y="3245347"/>
                <a:ext cx="5617292"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rgbClr val="7030A0"/>
                              </a:solidFill>
                              <a:latin typeface="Cambria Math" panose="02040503050406030204" pitchFamily="18" charset="0"/>
                            </a:rPr>
                          </m:ctrlPr>
                        </m:sSubPr>
                        <m:e>
                          <m:r>
                            <a:rPr lang="en-US" sz="6600" b="0" i="1" smtClean="0">
                              <a:solidFill>
                                <a:srgbClr val="7030A0"/>
                              </a:solidFill>
                              <a:latin typeface="Cambria Math" panose="02040503050406030204" pitchFamily="18" charset="0"/>
                            </a:rPr>
                            <m:t>𝑡</m:t>
                          </m:r>
                        </m:e>
                        <m:sub>
                          <m:r>
                            <a:rPr lang="en-US" sz="6600" b="0" i="1" smtClean="0">
                              <a:solidFill>
                                <a:srgbClr val="7030A0"/>
                              </a:solidFill>
                              <a:latin typeface="Cambria Math" panose="02040503050406030204" pitchFamily="18" charset="0"/>
                            </a:rPr>
                            <m:t>𝐴𝑙𝑖𝑐𝑒</m:t>
                          </m:r>
                        </m:sub>
                      </m:sSub>
                      <m:r>
                        <a:rPr lang="en-US" sz="6600" b="0" i="1" smtClean="0">
                          <a:latin typeface="Cambria Math" panose="02040503050406030204" pitchFamily="18" charset="0"/>
                        </a:rPr>
                        <m:t>=</m:t>
                      </m:r>
                      <m:r>
                        <a:rPr lang="en-US" sz="6600" b="0" i="1" smtClean="0">
                          <a:latin typeface="Cambria Math" panose="02040503050406030204" pitchFamily="18" charset="0"/>
                        </a:rPr>
                        <m:t>𝛾</m:t>
                      </m:r>
                      <m:sSub>
                        <m:sSubPr>
                          <m:ctrlPr>
                            <a:rPr lang="en-US" sz="6600" b="0" i="1" smtClean="0">
                              <a:solidFill>
                                <a:srgbClr val="00B050"/>
                              </a:solidFill>
                              <a:latin typeface="Cambria Math" panose="02040503050406030204" pitchFamily="18" charset="0"/>
                            </a:rPr>
                          </m:ctrlPr>
                        </m:sSubPr>
                        <m:e>
                          <m:acc>
                            <m:accPr>
                              <m:chr m:val="̆"/>
                              <m:ctrlPr>
                                <a:rPr lang="en-US" sz="6600" b="0" i="1" smtClean="0">
                                  <a:solidFill>
                                    <a:srgbClr val="00B050"/>
                                  </a:solidFill>
                                  <a:latin typeface="Cambria Math" panose="02040503050406030204" pitchFamily="18" charset="0"/>
                                </a:rPr>
                              </m:ctrlPr>
                            </m:accPr>
                            <m:e>
                              <m:r>
                                <a:rPr lang="en-US" sz="6600" b="0" i="1" smtClean="0">
                                  <a:solidFill>
                                    <a:srgbClr val="00B050"/>
                                  </a:solidFill>
                                  <a:latin typeface="Cambria Math" panose="02040503050406030204" pitchFamily="18" charset="0"/>
                                </a:rPr>
                                <m:t>𝑡</m:t>
                              </m:r>
                            </m:e>
                          </m:acc>
                        </m:e>
                        <m:sub>
                          <m:r>
                            <a:rPr lang="en-US" sz="6600" b="0" i="1" smtClean="0">
                              <a:solidFill>
                                <a:srgbClr val="00B050"/>
                              </a:solidFill>
                              <a:latin typeface="Cambria Math" panose="02040503050406030204" pitchFamily="18" charset="0"/>
                            </a:rPr>
                            <m:t>𝐵𝑜𝑏</m:t>
                          </m:r>
                        </m:sub>
                      </m:sSub>
                    </m:oMath>
                  </m:oMathPara>
                </a14:m>
                <a:endParaRPr lang="en-CA" sz="6600" dirty="0"/>
              </a:p>
            </p:txBody>
          </p:sp>
        </mc:Choice>
        <mc:Fallback xmlns="">
          <p:sp>
            <p:nvSpPr>
              <p:cNvPr id="4" name="TextBox 3">
                <a:extLst>
                  <a:ext uri="{FF2B5EF4-FFF2-40B4-BE49-F238E27FC236}">
                    <a16:creationId xmlns:a16="http://schemas.microsoft.com/office/drawing/2014/main" id="{075FB9EC-E908-4102-BFEE-D33ADE14FD0E}"/>
                  </a:ext>
                </a:extLst>
              </p:cNvPr>
              <p:cNvSpPr txBox="1">
                <a:spLocks noRot="1" noChangeAspect="1" noMove="1" noResize="1" noEditPoints="1" noAdjustHandles="1" noChangeArrowheads="1" noChangeShapeType="1" noTextEdit="1"/>
              </p:cNvSpPr>
              <p:nvPr/>
            </p:nvSpPr>
            <p:spPr>
              <a:xfrm>
                <a:off x="5502992" y="3245347"/>
                <a:ext cx="5617292" cy="1107996"/>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AAAF4D-C4BE-46C2-897C-E85562758FBE}"/>
                  </a:ext>
                </a:extLst>
              </p:cNvPr>
              <p:cNvSpPr txBox="1"/>
              <p:nvPr/>
            </p:nvSpPr>
            <p:spPr>
              <a:xfrm>
                <a:off x="9899557" y="2299623"/>
                <a:ext cx="1954776" cy="830997"/>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𝛾</m:t>
                      </m:r>
                      <m:r>
                        <a:rPr lang="en-US" sz="4800" b="0" i="1" smtClean="0">
                          <a:latin typeface="Cambria Math" panose="02040503050406030204" pitchFamily="18" charset="0"/>
                        </a:rPr>
                        <m:t>≥1</m:t>
                      </m:r>
                    </m:oMath>
                  </m:oMathPara>
                </a14:m>
                <a:endParaRPr lang="en-CA" sz="4800" dirty="0"/>
              </a:p>
            </p:txBody>
          </p:sp>
        </mc:Choice>
        <mc:Fallback xmlns="">
          <p:sp>
            <p:nvSpPr>
              <p:cNvPr id="5" name="TextBox 4">
                <a:extLst>
                  <a:ext uri="{FF2B5EF4-FFF2-40B4-BE49-F238E27FC236}">
                    <a16:creationId xmlns:a16="http://schemas.microsoft.com/office/drawing/2014/main" id="{99AAAF4D-C4BE-46C2-897C-E85562758FBE}"/>
                  </a:ext>
                </a:extLst>
              </p:cNvPr>
              <p:cNvSpPr txBox="1">
                <a:spLocks noRot="1" noChangeAspect="1" noMove="1" noResize="1" noEditPoints="1" noAdjustHandles="1" noChangeArrowheads="1" noChangeShapeType="1" noTextEdit="1"/>
              </p:cNvSpPr>
              <p:nvPr/>
            </p:nvSpPr>
            <p:spPr>
              <a:xfrm>
                <a:off x="9899557" y="2299623"/>
                <a:ext cx="1954776" cy="830997"/>
              </a:xfrm>
              <a:prstGeom prst="rect">
                <a:avLst/>
              </a:prstGeom>
              <a:blipFill>
                <a:blip r:embed="rId1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A3A0CD-AEE1-4207-B0CE-7850B3CE7C56}"/>
                  </a:ext>
                </a:extLst>
              </p:cNvPr>
              <p:cNvSpPr txBox="1"/>
              <p:nvPr/>
            </p:nvSpPr>
            <p:spPr>
              <a:xfrm>
                <a:off x="5478411" y="4577618"/>
                <a:ext cx="5617292"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solidFill>
                                <a:srgbClr val="7030A0"/>
                              </a:solidFill>
                              <a:latin typeface="Cambria Math" panose="02040503050406030204" pitchFamily="18" charset="0"/>
                            </a:rPr>
                          </m:ctrlPr>
                        </m:sSubPr>
                        <m:e>
                          <m:r>
                            <a:rPr lang="en-US" sz="6600" b="0" i="1" smtClean="0">
                              <a:solidFill>
                                <a:srgbClr val="7030A0"/>
                              </a:solidFill>
                              <a:latin typeface="Cambria Math" panose="02040503050406030204" pitchFamily="18" charset="0"/>
                            </a:rPr>
                            <m:t>𝑡</m:t>
                          </m:r>
                        </m:e>
                        <m:sub>
                          <m:r>
                            <a:rPr lang="en-US" sz="6600" b="0" i="1" smtClean="0">
                              <a:solidFill>
                                <a:srgbClr val="7030A0"/>
                              </a:solidFill>
                              <a:latin typeface="Cambria Math" panose="02040503050406030204" pitchFamily="18" charset="0"/>
                            </a:rPr>
                            <m:t>𝐴𝑙𝑖𝑐𝑒</m:t>
                          </m:r>
                        </m:sub>
                      </m:sSub>
                      <m:r>
                        <a:rPr lang="en-US" sz="6600" b="0" i="1" smtClean="0">
                          <a:latin typeface="Cambria Math" panose="02040503050406030204" pitchFamily="18" charset="0"/>
                        </a:rPr>
                        <m:t>≥  </m:t>
                      </m:r>
                      <m:sSub>
                        <m:sSubPr>
                          <m:ctrlPr>
                            <a:rPr lang="en-US" sz="6600" b="0" i="1" smtClean="0">
                              <a:solidFill>
                                <a:srgbClr val="00B050"/>
                              </a:solidFill>
                              <a:latin typeface="Cambria Math" panose="02040503050406030204" pitchFamily="18" charset="0"/>
                            </a:rPr>
                          </m:ctrlPr>
                        </m:sSubPr>
                        <m:e>
                          <m:acc>
                            <m:accPr>
                              <m:chr m:val="̆"/>
                              <m:ctrlPr>
                                <a:rPr lang="en-US" sz="6600" b="0" i="1" smtClean="0">
                                  <a:solidFill>
                                    <a:srgbClr val="00B050"/>
                                  </a:solidFill>
                                  <a:latin typeface="Cambria Math" panose="02040503050406030204" pitchFamily="18" charset="0"/>
                                </a:rPr>
                              </m:ctrlPr>
                            </m:accPr>
                            <m:e>
                              <m:r>
                                <a:rPr lang="en-US" sz="6600" b="0" i="1" smtClean="0">
                                  <a:solidFill>
                                    <a:srgbClr val="00B050"/>
                                  </a:solidFill>
                                  <a:latin typeface="Cambria Math" panose="02040503050406030204" pitchFamily="18" charset="0"/>
                                </a:rPr>
                                <m:t>𝑡</m:t>
                              </m:r>
                            </m:e>
                          </m:acc>
                        </m:e>
                        <m:sub>
                          <m:r>
                            <a:rPr lang="en-US" sz="6600" b="0" i="1" smtClean="0">
                              <a:solidFill>
                                <a:srgbClr val="00B050"/>
                              </a:solidFill>
                              <a:latin typeface="Cambria Math" panose="02040503050406030204" pitchFamily="18" charset="0"/>
                            </a:rPr>
                            <m:t>𝐵𝑜𝑏</m:t>
                          </m:r>
                        </m:sub>
                      </m:sSub>
                    </m:oMath>
                  </m:oMathPara>
                </a14:m>
                <a:endParaRPr lang="en-CA" sz="6600" dirty="0"/>
              </a:p>
            </p:txBody>
          </p:sp>
        </mc:Choice>
        <mc:Fallback xmlns="">
          <p:sp>
            <p:nvSpPr>
              <p:cNvPr id="9" name="TextBox 8">
                <a:extLst>
                  <a:ext uri="{FF2B5EF4-FFF2-40B4-BE49-F238E27FC236}">
                    <a16:creationId xmlns:a16="http://schemas.microsoft.com/office/drawing/2014/main" id="{7EA3A0CD-AEE1-4207-B0CE-7850B3CE7C56}"/>
                  </a:ext>
                </a:extLst>
              </p:cNvPr>
              <p:cNvSpPr txBox="1">
                <a:spLocks noRot="1" noChangeAspect="1" noMove="1" noResize="1" noEditPoints="1" noAdjustHandles="1" noChangeArrowheads="1" noChangeShapeType="1" noTextEdit="1"/>
              </p:cNvSpPr>
              <p:nvPr/>
            </p:nvSpPr>
            <p:spPr>
              <a:xfrm>
                <a:off x="5478411" y="4577618"/>
                <a:ext cx="5617292" cy="1107996"/>
              </a:xfrm>
              <a:prstGeom prst="rect">
                <a:avLst/>
              </a:prstGeom>
              <a:blipFill>
                <a:blip r:embed="rId13"/>
                <a:stretch>
                  <a:fillRect/>
                </a:stretch>
              </a:blipFill>
            </p:spPr>
            <p:txBody>
              <a:bodyPr/>
              <a:lstStyle/>
              <a:p>
                <a:r>
                  <a:rPr lang="en-CA">
                    <a:noFill/>
                  </a:rPr>
                  <a:t> </a:t>
                </a:r>
              </a:p>
            </p:txBody>
          </p:sp>
        </mc:Fallback>
      </mc:AlternateContent>
      <p:grpSp>
        <p:nvGrpSpPr>
          <p:cNvPr id="18" name="Group 17">
            <a:extLst>
              <a:ext uri="{FF2B5EF4-FFF2-40B4-BE49-F238E27FC236}">
                <a16:creationId xmlns:a16="http://schemas.microsoft.com/office/drawing/2014/main" id="{57858E49-CEE3-4E21-9909-820B45F48A3D}"/>
              </a:ext>
            </a:extLst>
          </p:cNvPr>
          <p:cNvGrpSpPr/>
          <p:nvPr/>
        </p:nvGrpSpPr>
        <p:grpSpPr>
          <a:xfrm>
            <a:off x="2386166" y="1165124"/>
            <a:ext cx="2480801" cy="2079522"/>
            <a:chOff x="2386166" y="1106130"/>
            <a:chExt cx="2480801" cy="2079522"/>
          </a:xfrm>
        </p:grpSpPr>
        <p:sp>
          <p:nvSpPr>
            <p:cNvPr id="10" name="TextBox 9">
              <a:extLst>
                <a:ext uri="{FF2B5EF4-FFF2-40B4-BE49-F238E27FC236}">
                  <a16:creationId xmlns:a16="http://schemas.microsoft.com/office/drawing/2014/main" id="{37F707DD-1178-445E-A592-23295E4DEE58}"/>
                </a:ext>
              </a:extLst>
            </p:cNvPr>
            <p:cNvSpPr txBox="1"/>
            <p:nvPr/>
          </p:nvSpPr>
          <p:spPr>
            <a:xfrm>
              <a:off x="2386166" y="1106130"/>
              <a:ext cx="2480801" cy="1323439"/>
            </a:xfrm>
            <a:prstGeom prst="rect">
              <a:avLst/>
            </a:prstGeom>
            <a:solidFill>
              <a:schemeClr val="bg1"/>
            </a:solidFill>
            <a:ln w="57150">
              <a:solidFill>
                <a:schemeClr val="tx1"/>
              </a:solidFill>
            </a:ln>
          </p:spPr>
          <p:txBody>
            <a:bodyPr wrap="square" rtlCol="0">
              <a:spAutoFit/>
            </a:bodyPr>
            <a:lstStyle/>
            <a:p>
              <a:pPr algn="ctr"/>
              <a:r>
                <a:rPr lang="en-US" sz="4000" dirty="0">
                  <a:solidFill>
                    <a:srgbClr val="00B050"/>
                  </a:solidFill>
                </a:rPr>
                <a:t>Bob</a:t>
              </a:r>
              <a:r>
                <a:rPr lang="en-US" sz="4000" dirty="0"/>
                <a:t>’s clock</a:t>
              </a:r>
              <a:br>
                <a:rPr lang="en-US" sz="4000" dirty="0"/>
              </a:br>
              <a:r>
                <a:rPr lang="en-US" sz="4000" dirty="0"/>
                <a:t>is slower.</a:t>
              </a:r>
              <a:endParaRPr lang="en-CA" sz="4000" dirty="0"/>
            </a:p>
          </p:txBody>
        </p:sp>
        <p:cxnSp>
          <p:nvCxnSpPr>
            <p:cNvPr id="16" name="Straight Arrow Connector 15">
              <a:extLst>
                <a:ext uri="{FF2B5EF4-FFF2-40B4-BE49-F238E27FC236}">
                  <a16:creationId xmlns:a16="http://schemas.microsoft.com/office/drawing/2014/main" id="{57247A17-D70E-43C6-A1FB-6E3F2BD5B1F9}"/>
                </a:ext>
              </a:extLst>
            </p:cNvPr>
            <p:cNvCxnSpPr/>
            <p:nvPr/>
          </p:nvCxnSpPr>
          <p:spPr>
            <a:xfrm flipH="1">
              <a:off x="3864077" y="2389239"/>
              <a:ext cx="235975" cy="79641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17" name="Ink 16">
                <a:extLst>
                  <a:ext uri="{FF2B5EF4-FFF2-40B4-BE49-F238E27FC236}">
                    <a16:creationId xmlns:a16="http://schemas.microsoft.com/office/drawing/2014/main" id="{FFDE7AC1-8A0F-4A06-A75E-43DFC709FF5C}"/>
                  </a:ext>
                </a:extLst>
              </p14:cNvPr>
              <p14:cNvContentPartPr/>
              <p14:nvPr>
                <p:extLst>
                  <p:ext uri="{42D2F446-02D8-4167-A562-619A0277C38B}">
                    <p15:isNarration xmlns:p15="http://schemas.microsoft.com/office/powerpoint/2012/main" val="1"/>
                  </p:ext>
                </p:extLst>
              </p14:nvPr>
            </p14:nvContentPartPr>
            <p14:xfrm>
              <a:off x="5836320" y="5571360"/>
              <a:ext cx="5293440" cy="1105200"/>
            </p14:xfrm>
          </p:contentPart>
        </mc:Choice>
        <mc:Fallback xmlns="">
          <p:pic>
            <p:nvPicPr>
              <p:cNvPr id="17" name="Ink 16">
                <a:extLst>
                  <a:ext uri="{FF2B5EF4-FFF2-40B4-BE49-F238E27FC236}">
                    <a16:creationId xmlns:a16="http://schemas.microsoft.com/office/drawing/2014/main" id="{FFDE7AC1-8A0F-4A06-A75E-43DFC709FF5C}"/>
                  </a:ext>
                </a:extLst>
              </p:cNvPr>
              <p:cNvPicPr>
                <a:picLocks noGrp="1" noRot="1" noChangeAspect="1" noMove="1" noResize="1" noEditPoints="1" noAdjustHandles="1" noChangeArrowheads="1" noChangeShapeType="1"/>
              </p:cNvPicPr>
              <p:nvPr/>
            </p:nvPicPr>
            <p:blipFill>
              <a:blip r:embed="rId15"/>
              <a:stretch>
                <a:fillRect/>
              </a:stretch>
            </p:blipFill>
            <p:spPr>
              <a:xfrm>
                <a:off x="5826960" y="5562000"/>
                <a:ext cx="5312160" cy="1123920"/>
              </a:xfrm>
              <a:prstGeom prst="rect">
                <a:avLst/>
              </a:prstGeom>
            </p:spPr>
          </p:pic>
        </mc:Fallback>
      </mc:AlternateContent>
    </p:spTree>
    <p:custDataLst>
      <p:tags r:id="rId1"/>
    </p:custDataLst>
    <p:extLst>
      <p:ext uri="{BB962C8B-B14F-4D97-AF65-F5344CB8AC3E}">
        <p14:creationId xmlns:p14="http://schemas.microsoft.com/office/powerpoint/2010/main" val="3311525167"/>
      </p:ext>
    </p:extLst>
  </p:cSld>
  <p:clrMapOvr>
    <a:masterClrMapping/>
  </p:clrMapOvr>
  <mc:AlternateContent xmlns:mc="http://schemas.openxmlformats.org/markup-compatibility/2006" xmlns:p14="http://schemas.microsoft.com/office/powerpoint/2010/main">
    <mc:Choice Requires="p14">
      <p:transition spd="slow" p14:dur="2000" advTm="42492"/>
    </mc:Choice>
    <mc:Fallback xmlns="">
      <p:transition spd="slow" advTm="42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P spid="4" grpId="0"/>
      <p:bldP spid="5"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A78BED04-CF15-44EF-8001-66D9984424FD}"/>
              </a:ext>
            </a:extLst>
          </p:cNvPr>
          <p:cNvGrpSpPr/>
          <p:nvPr/>
        </p:nvGrpSpPr>
        <p:grpSpPr>
          <a:xfrm>
            <a:off x="0" y="5848350"/>
            <a:ext cx="12192000" cy="1085850"/>
            <a:chOff x="0" y="5848350"/>
            <a:chExt cx="12192000" cy="1085850"/>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descr="Girl, Child, Alice In Wonderland, Miss, Missy">
              <a:extLst>
                <a:ext uri="{FF2B5EF4-FFF2-40B4-BE49-F238E27FC236}">
                  <a16:creationId xmlns:a16="http://schemas.microsoft.com/office/drawing/2014/main" id="{F73E7A45-B912-4238-89CA-27DA62AF7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38" y="5869711"/>
              <a:ext cx="692812" cy="1026389"/>
            </a:xfrm>
            <a:prstGeom prst="rect">
              <a:avLst/>
            </a:prstGeom>
            <a:solidFill>
              <a:srgbClr val="FFDDDD"/>
            </a:solidFill>
            <a:ln w="12700">
              <a:solidFill>
                <a:srgbClr val="FF0000"/>
              </a:solidFill>
            </a:ln>
          </p:spPr>
        </p:pic>
        <p:pic>
          <p:nvPicPr>
            <p:cNvPr id="38" name="Picture 6" descr="BBC ALBA - Calum Clachair: Gleann na Grèine/Bob the Builder: Project Fix  It, Series 1, Robaidh 's an Rathad Ùr (Roley's New Friend)">
              <a:extLst>
                <a:ext uri="{FF2B5EF4-FFF2-40B4-BE49-F238E27FC236}">
                  <a16:creationId xmlns:a16="http://schemas.microsoft.com/office/drawing/2014/main" id="{0609AD97-2D40-4FFE-84CC-EDC1DBD800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6778526" y="584835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E1128560-3828-4CD9-8AF3-A6EF0CA7DEE6}"/>
              </a:ext>
            </a:extLst>
          </p:cNvPr>
          <p:cNvGrpSpPr/>
          <p:nvPr/>
        </p:nvGrpSpPr>
        <p:grpSpPr>
          <a:xfrm>
            <a:off x="0" y="3543300"/>
            <a:ext cx="12192000" cy="1085850"/>
            <a:chOff x="0" y="3543300"/>
            <a:chExt cx="12192000" cy="1085850"/>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8" name="Picture 27" descr="Girl, Child, Alice In Wonderland, Miss, Missy">
              <a:extLst>
                <a:ext uri="{FF2B5EF4-FFF2-40B4-BE49-F238E27FC236}">
                  <a16:creationId xmlns:a16="http://schemas.microsoft.com/office/drawing/2014/main" id="{B572BFE8-57C7-4F6D-8B5E-7A4542010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41" y="3550368"/>
              <a:ext cx="692812" cy="1026389"/>
            </a:xfrm>
            <a:prstGeom prst="rect">
              <a:avLst/>
            </a:prstGeom>
            <a:solidFill>
              <a:srgbClr val="FFDDDD"/>
            </a:solidFill>
            <a:ln w="12700">
              <a:solidFill>
                <a:srgbClr val="FF0000"/>
              </a:solidFill>
            </a:ln>
          </p:spPr>
        </p:pic>
        <p:pic>
          <p:nvPicPr>
            <p:cNvPr id="40" name="Picture 6" descr="BBC ALBA - Calum Clachair: Gleann na Grèine/Bob the Builder: Project Fix  It, Series 1, Robaidh 's an Rathad Ùr (Roley's New Friend)">
              <a:extLst>
                <a:ext uri="{FF2B5EF4-FFF2-40B4-BE49-F238E27FC236}">
                  <a16:creationId xmlns:a16="http://schemas.microsoft.com/office/drawing/2014/main" id="{D6B69861-2083-4CC5-A9FD-16B1202E54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702576" y="354330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F30F938-9C2F-4DB9-990D-1DDECEB27B91}"/>
              </a:ext>
            </a:extLst>
          </p:cNvPr>
          <p:cNvGrpSpPr/>
          <p:nvPr/>
        </p:nvGrpSpPr>
        <p:grpSpPr>
          <a:xfrm>
            <a:off x="0" y="4705350"/>
            <a:ext cx="12192000" cy="1085850"/>
            <a:chOff x="0" y="4705350"/>
            <a:chExt cx="12192000" cy="1085850"/>
          </a:xfrm>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solidFill>
              <a:srgbClr val="FFF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descr="Girl, Child, Alice In Wonderland, Miss, Missy">
              <a:extLst>
                <a:ext uri="{FF2B5EF4-FFF2-40B4-BE49-F238E27FC236}">
                  <a16:creationId xmlns:a16="http://schemas.microsoft.com/office/drawing/2014/main" id="{FFDC83BB-D89D-407E-BC0B-FF6E9BEEC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38" y="4707661"/>
              <a:ext cx="692812" cy="1026389"/>
            </a:xfrm>
            <a:prstGeom prst="rect">
              <a:avLst/>
            </a:prstGeom>
            <a:solidFill>
              <a:srgbClr val="FFDDDD"/>
            </a:solidFill>
            <a:ln w="12700">
              <a:solidFill>
                <a:srgbClr val="FF0000"/>
              </a:solidFill>
            </a:ln>
          </p:spPr>
        </p:pic>
        <p:pic>
          <p:nvPicPr>
            <p:cNvPr id="42" name="Picture 6" descr="BBC ALBA - Calum Clachair: Gleann na Grèine/Bob the Builder: Project Fix  It, Series 1, Robaidh 's an Rathad Ùr (Roley's New Friend)">
              <a:extLst>
                <a:ext uri="{FF2B5EF4-FFF2-40B4-BE49-F238E27FC236}">
                  <a16:creationId xmlns:a16="http://schemas.microsoft.com/office/drawing/2014/main" id="{388D6AA9-DE3E-47B6-BA15-758B69C0D2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7769126" y="470535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E67F85BF-7054-4277-A4C5-093C7206E0E7}"/>
              </a:ext>
            </a:extLst>
          </p:cNvPr>
          <p:cNvGrpSpPr/>
          <p:nvPr/>
        </p:nvGrpSpPr>
        <p:grpSpPr>
          <a:xfrm>
            <a:off x="0" y="2362200"/>
            <a:ext cx="12192000" cy="1085850"/>
            <a:chOff x="0" y="2362200"/>
            <a:chExt cx="12192000" cy="1085850"/>
          </a:xfrm>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solidFill>
              <a:srgbClr val="FFF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Picture 28" descr="Girl, Child, Alice In Wonderland, Miss, Missy">
              <a:extLst>
                <a:ext uri="{FF2B5EF4-FFF2-40B4-BE49-F238E27FC236}">
                  <a16:creationId xmlns:a16="http://schemas.microsoft.com/office/drawing/2014/main" id="{75FA8F6E-7B00-4C24-AEC0-03FBC9F47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41" y="2380698"/>
              <a:ext cx="692812" cy="1026389"/>
            </a:xfrm>
            <a:prstGeom prst="rect">
              <a:avLst/>
            </a:prstGeom>
            <a:solidFill>
              <a:srgbClr val="FFDDDD"/>
            </a:solidFill>
            <a:ln w="12700">
              <a:solidFill>
                <a:srgbClr val="FF0000"/>
              </a:solidFill>
            </a:ln>
          </p:spPr>
        </p:pic>
        <p:pic>
          <p:nvPicPr>
            <p:cNvPr id="43" name="Picture 6" descr="BBC ALBA - Calum Clachair: Gleann na Grèine/Bob the Builder: Project Fix  It, Series 1, Robaidh 's an Rathad Ùr (Roley's New Friend)">
              <a:extLst>
                <a:ext uri="{FF2B5EF4-FFF2-40B4-BE49-F238E27FC236}">
                  <a16:creationId xmlns:a16="http://schemas.microsoft.com/office/drawing/2014/main" id="{FC7A938B-F8A6-44D2-9108-83EC93BF89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702576" y="236220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FB171F6D-5498-4DD7-812F-057955B654B9}"/>
              </a:ext>
            </a:extLst>
          </p:cNvPr>
          <p:cNvGrpSpPr/>
          <p:nvPr/>
        </p:nvGrpSpPr>
        <p:grpSpPr>
          <a:xfrm>
            <a:off x="0" y="1200150"/>
            <a:ext cx="12192000" cy="1085850"/>
            <a:chOff x="0" y="1200150"/>
            <a:chExt cx="12192000" cy="1085850"/>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 name="Picture 29" descr="Girl, Child, Alice In Wonderland, Miss, Missy">
              <a:extLst>
                <a:ext uri="{FF2B5EF4-FFF2-40B4-BE49-F238E27FC236}">
                  <a16:creationId xmlns:a16="http://schemas.microsoft.com/office/drawing/2014/main" id="{DEE2A1FB-972E-4F26-95BF-CFF028A89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41" y="1231589"/>
              <a:ext cx="692812" cy="1026389"/>
            </a:xfrm>
            <a:prstGeom prst="rect">
              <a:avLst/>
            </a:prstGeom>
            <a:solidFill>
              <a:srgbClr val="FFDDDD"/>
            </a:solidFill>
            <a:ln w="12700">
              <a:solidFill>
                <a:srgbClr val="FF0000"/>
              </a:solidFill>
            </a:ln>
          </p:spPr>
        </p:pic>
        <p:pic>
          <p:nvPicPr>
            <p:cNvPr id="96" name="Picture 6" descr="BBC ALBA - Calum Clachair: Gleann na Grèine/Bob the Builder: Project Fix  It, Series 1, Robaidh 's an Rathad Ùr (Roley's New Friend)">
              <a:extLst>
                <a:ext uri="{FF2B5EF4-FFF2-40B4-BE49-F238E27FC236}">
                  <a16:creationId xmlns:a16="http://schemas.microsoft.com/office/drawing/2014/main" id="{BBE87DD4-8481-440B-9BD9-5516F77783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150126" y="120015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4235663B-D9D9-4C72-B97E-4AA39D555466}"/>
              </a:ext>
            </a:extLst>
          </p:cNvPr>
          <p:cNvGrpSpPr/>
          <p:nvPr/>
        </p:nvGrpSpPr>
        <p:grpSpPr>
          <a:xfrm>
            <a:off x="0" y="0"/>
            <a:ext cx="12192000" cy="1088308"/>
            <a:chOff x="0" y="0"/>
            <a:chExt cx="12192000" cy="1088308"/>
          </a:xfrm>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3" name="Picture 32" descr="Girl, Child, Alice In Wonderland, Miss, Missy">
              <a:extLst>
                <a:ext uri="{FF2B5EF4-FFF2-40B4-BE49-F238E27FC236}">
                  <a16:creationId xmlns:a16="http://schemas.microsoft.com/office/drawing/2014/main" id="{340062EF-BB09-450F-8CCE-3193A1E8F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41" y="61919"/>
              <a:ext cx="692812" cy="1026389"/>
            </a:xfrm>
            <a:prstGeom prst="rect">
              <a:avLst/>
            </a:prstGeom>
            <a:solidFill>
              <a:srgbClr val="FFDDDD"/>
            </a:solidFill>
            <a:ln w="12700">
              <a:solidFill>
                <a:srgbClr val="FF0000"/>
              </a:solidFill>
            </a:ln>
          </p:spPr>
        </p:pic>
        <p:pic>
          <p:nvPicPr>
            <p:cNvPr id="45" name="Picture 6" descr="BBC ALBA - Calum Clachair: Gleann na Grèine/Bob the Builder: Project Fix  It, Series 1, Robaidh 's an Rathad Ùr (Roley's New Friend)">
              <a:extLst>
                <a:ext uri="{FF2B5EF4-FFF2-40B4-BE49-F238E27FC236}">
                  <a16:creationId xmlns:a16="http://schemas.microsoft.com/office/drawing/2014/main" id="{B333DD9A-B81E-49C9-A7A5-FF6C1AF4AF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131076" y="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6"/>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7"/>
                  <a:stretch>
                    <a:fillRect l="-7836" t="-22581" b="-19355"/>
                  </a:stretch>
                </a:blipFill>
              </p:spPr>
              <p:txBody>
                <a:bodyPr/>
                <a:lstStyle/>
                <a:p>
                  <a:r>
                    <a:rPr lang="en-CA">
                      <a:noFill/>
                    </a:rPr>
                    <a:t> </a:t>
                  </a:r>
                </a:p>
              </p:txBody>
            </p:sp>
          </mc:Fallback>
        </mc:AlternateContent>
      </p:grpSp>
      <p:cxnSp>
        <p:nvCxnSpPr>
          <p:cNvPr id="75" name="Straight Connector 74">
            <a:extLst>
              <a:ext uri="{FF2B5EF4-FFF2-40B4-BE49-F238E27FC236}">
                <a16:creationId xmlns:a16="http://schemas.microsoft.com/office/drawing/2014/main" id="{8551836F-96F1-4C18-AC5F-221F16392C46}"/>
              </a:ext>
            </a:extLst>
          </p:cNvPr>
          <p:cNvCxnSpPr>
            <a:cxnSpLocks/>
          </p:cNvCxnSpPr>
          <p:nvPr/>
        </p:nvCxnSpPr>
        <p:spPr>
          <a:xfrm flipV="1">
            <a:off x="3960594" y="4076700"/>
            <a:ext cx="0" cy="2430622"/>
          </a:xfrm>
          <a:prstGeom prst="line">
            <a:avLst/>
          </a:prstGeom>
          <a:ln w="127000">
            <a:solidFill>
              <a:srgbClr val="FF33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FBE5A4-B998-4C23-AAF5-11E06E9849E3}"/>
              </a:ext>
            </a:extLst>
          </p:cNvPr>
          <p:cNvCxnSpPr>
            <a:cxnSpLocks/>
          </p:cNvCxnSpPr>
          <p:nvPr/>
        </p:nvCxnSpPr>
        <p:spPr>
          <a:xfrm flipV="1">
            <a:off x="3956121" y="2916424"/>
            <a:ext cx="0" cy="1230921"/>
          </a:xfrm>
          <a:prstGeom prst="line">
            <a:avLst/>
          </a:prstGeom>
          <a:ln w="127000">
            <a:solidFill>
              <a:srgbClr val="FF33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21DF2D8-BDE9-4B67-B925-7887DD0C15B3}"/>
              </a:ext>
            </a:extLst>
          </p:cNvPr>
          <p:cNvCxnSpPr>
            <a:cxnSpLocks/>
          </p:cNvCxnSpPr>
          <p:nvPr/>
        </p:nvCxnSpPr>
        <p:spPr>
          <a:xfrm flipV="1">
            <a:off x="3957654" y="1717402"/>
            <a:ext cx="1" cy="1273448"/>
          </a:xfrm>
          <a:prstGeom prst="line">
            <a:avLst/>
          </a:prstGeom>
          <a:ln w="127000">
            <a:solidFill>
              <a:srgbClr val="FF33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6E2B595-09B7-4A36-90D2-EEEA0F644B3D}"/>
              </a:ext>
            </a:extLst>
          </p:cNvPr>
          <p:cNvCxnSpPr>
            <a:cxnSpLocks/>
          </p:cNvCxnSpPr>
          <p:nvPr/>
        </p:nvCxnSpPr>
        <p:spPr>
          <a:xfrm flipV="1">
            <a:off x="3956417" y="393700"/>
            <a:ext cx="0" cy="1346996"/>
          </a:xfrm>
          <a:prstGeom prst="line">
            <a:avLst/>
          </a:prstGeom>
          <a:ln w="127000">
            <a:solidFill>
              <a:srgbClr val="FF33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92366DF-E718-499A-83DF-B61AC4BFD95D}"/>
              </a:ext>
            </a:extLst>
          </p:cNvPr>
          <p:cNvCxnSpPr>
            <a:cxnSpLocks/>
          </p:cNvCxnSpPr>
          <p:nvPr/>
        </p:nvCxnSpPr>
        <p:spPr>
          <a:xfrm flipV="1">
            <a:off x="7085078" y="4078010"/>
            <a:ext cx="2021763" cy="2391211"/>
          </a:xfrm>
          <a:prstGeom prst="line">
            <a:avLst/>
          </a:prstGeom>
          <a:ln w="1270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5AFDE3C-FE9F-43C6-9409-180CFCDB6422}"/>
              </a:ext>
            </a:extLst>
          </p:cNvPr>
          <p:cNvCxnSpPr>
            <a:cxnSpLocks/>
          </p:cNvCxnSpPr>
          <p:nvPr/>
        </p:nvCxnSpPr>
        <p:spPr>
          <a:xfrm flipV="1">
            <a:off x="9090380" y="2878324"/>
            <a:ext cx="0" cy="1230921"/>
          </a:xfrm>
          <a:prstGeom prst="line">
            <a:avLst/>
          </a:prstGeom>
          <a:ln w="1270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968F77-2352-4085-B2B0-5BE02FCBD09C}"/>
              </a:ext>
            </a:extLst>
          </p:cNvPr>
          <p:cNvCxnSpPr>
            <a:cxnSpLocks/>
          </p:cNvCxnSpPr>
          <p:nvPr/>
        </p:nvCxnSpPr>
        <p:spPr>
          <a:xfrm flipH="1" flipV="1">
            <a:off x="8444213" y="1679301"/>
            <a:ext cx="649207" cy="1216973"/>
          </a:xfrm>
          <a:prstGeom prst="line">
            <a:avLst/>
          </a:prstGeom>
          <a:ln w="1270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CA924FA-BC0F-4A7C-A604-5D89CA43BE7F}"/>
              </a:ext>
            </a:extLst>
          </p:cNvPr>
          <p:cNvCxnSpPr>
            <a:cxnSpLocks/>
          </p:cNvCxnSpPr>
          <p:nvPr/>
        </p:nvCxnSpPr>
        <p:spPr>
          <a:xfrm flipV="1">
            <a:off x="8449325" y="457200"/>
            <a:ext cx="0" cy="1245395"/>
          </a:xfrm>
          <a:prstGeom prst="line">
            <a:avLst/>
          </a:prstGeom>
          <a:ln w="1270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Title 1">
            <a:extLst>
              <a:ext uri="{FF2B5EF4-FFF2-40B4-BE49-F238E27FC236}">
                <a16:creationId xmlns:a16="http://schemas.microsoft.com/office/drawing/2014/main" id="{BB0FE636-9E03-4E73-96F1-83FF3836BDEF}"/>
              </a:ext>
            </a:extLst>
          </p:cNvPr>
          <p:cNvSpPr>
            <a:spLocks noGrp="1"/>
          </p:cNvSpPr>
          <p:nvPr>
            <p:ph type="title"/>
          </p:nvPr>
        </p:nvSpPr>
        <p:spPr>
          <a:xfrm>
            <a:off x="1" y="5619135"/>
            <a:ext cx="3185652" cy="1238865"/>
          </a:xfrm>
          <a:solidFill>
            <a:schemeClr val="bg1"/>
          </a:solidFill>
          <a:ln w="57150">
            <a:solidFill>
              <a:schemeClr val="tx1"/>
            </a:solidFill>
          </a:ln>
        </p:spPr>
        <p:txBody>
          <a:bodyPr>
            <a:normAutofit fontScale="90000"/>
          </a:bodyPr>
          <a:lstStyle/>
          <a:p>
            <a:pPr algn="ctr"/>
            <a:r>
              <a:rPr lang="en-US" b="1" dirty="0"/>
              <a:t>Galilean</a:t>
            </a:r>
            <a:br>
              <a:rPr lang="en-US" b="1" dirty="0"/>
            </a:br>
            <a:r>
              <a:rPr lang="en-US" b="1" dirty="0"/>
              <a:t>Relativity</a:t>
            </a:r>
            <a:endParaRPr lang="en-CA" b="1" dirty="0"/>
          </a:p>
        </p:txBody>
      </p:sp>
      <p:grpSp>
        <p:nvGrpSpPr>
          <p:cNvPr id="118" name="Group 117">
            <a:extLst>
              <a:ext uri="{FF2B5EF4-FFF2-40B4-BE49-F238E27FC236}">
                <a16:creationId xmlns:a16="http://schemas.microsoft.com/office/drawing/2014/main" id="{4E91DAD0-14B5-4990-85BF-39B17731A8D5}"/>
              </a:ext>
            </a:extLst>
          </p:cNvPr>
          <p:cNvGrpSpPr/>
          <p:nvPr/>
        </p:nvGrpSpPr>
        <p:grpSpPr>
          <a:xfrm>
            <a:off x="552451" y="1618635"/>
            <a:ext cx="3390899" cy="1238865"/>
            <a:chOff x="552451" y="1618635"/>
            <a:chExt cx="3390899" cy="1238865"/>
          </a:xfrm>
        </p:grpSpPr>
        <p:sp>
          <p:nvSpPr>
            <p:cNvPr id="110" name="Title 1">
              <a:extLst>
                <a:ext uri="{FF2B5EF4-FFF2-40B4-BE49-F238E27FC236}">
                  <a16:creationId xmlns:a16="http://schemas.microsoft.com/office/drawing/2014/main" id="{CC8979A2-104A-439A-BBBB-D6F0B7AD383D}"/>
                </a:ext>
              </a:extLst>
            </p:cNvPr>
            <p:cNvSpPr txBox="1">
              <a:spLocks/>
            </p:cNvSpPr>
            <p:nvPr/>
          </p:nvSpPr>
          <p:spPr>
            <a:xfrm>
              <a:off x="552451" y="1618635"/>
              <a:ext cx="2095499" cy="1238865"/>
            </a:xfrm>
            <a:prstGeom prst="rect">
              <a:avLst/>
            </a:prstGeom>
            <a:solidFill>
              <a:schemeClr val="bg1"/>
            </a:solidFill>
            <a:ln w="57150">
              <a:solidFill>
                <a:srgbClr val="FF0000"/>
              </a:solidFill>
            </a:ln>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Inertial Frame</a:t>
              </a:r>
              <a:endParaRPr lang="en-CA" b="1" dirty="0">
                <a:solidFill>
                  <a:srgbClr val="FF0000"/>
                </a:solidFill>
              </a:endParaRPr>
            </a:p>
          </p:txBody>
        </p:sp>
        <p:cxnSp>
          <p:nvCxnSpPr>
            <p:cNvPr id="114" name="Straight Arrow Connector 113">
              <a:extLst>
                <a:ext uri="{FF2B5EF4-FFF2-40B4-BE49-F238E27FC236}">
                  <a16:creationId xmlns:a16="http://schemas.microsoft.com/office/drawing/2014/main" id="{5625EA77-B7DB-4CD5-B772-2EE385042FDF}"/>
                </a:ext>
              </a:extLst>
            </p:cNvPr>
            <p:cNvCxnSpPr>
              <a:stCxn id="110" idx="3"/>
            </p:cNvCxnSpPr>
            <p:nvPr/>
          </p:nvCxnSpPr>
          <p:spPr>
            <a:xfrm flipV="1">
              <a:off x="2647950" y="1752600"/>
              <a:ext cx="1295400" cy="4854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6C7E92AC-8D80-478E-8842-173D6EC1DBC9}"/>
              </a:ext>
            </a:extLst>
          </p:cNvPr>
          <p:cNvGrpSpPr/>
          <p:nvPr/>
        </p:nvGrpSpPr>
        <p:grpSpPr>
          <a:xfrm>
            <a:off x="8496300" y="551835"/>
            <a:ext cx="3505201" cy="1238865"/>
            <a:chOff x="8496300" y="551835"/>
            <a:chExt cx="3505201" cy="1238865"/>
          </a:xfrm>
        </p:grpSpPr>
        <p:sp>
          <p:nvSpPr>
            <p:cNvPr id="112" name="Title 1">
              <a:extLst>
                <a:ext uri="{FF2B5EF4-FFF2-40B4-BE49-F238E27FC236}">
                  <a16:creationId xmlns:a16="http://schemas.microsoft.com/office/drawing/2014/main" id="{E6687393-E2F7-4B1E-9D67-35DFFAD84CD9}"/>
                </a:ext>
              </a:extLst>
            </p:cNvPr>
            <p:cNvSpPr txBox="1">
              <a:spLocks/>
            </p:cNvSpPr>
            <p:nvPr/>
          </p:nvSpPr>
          <p:spPr>
            <a:xfrm>
              <a:off x="9563101" y="551835"/>
              <a:ext cx="2438400" cy="1238865"/>
            </a:xfrm>
            <a:prstGeom prst="rect">
              <a:avLst/>
            </a:prstGeom>
            <a:solidFill>
              <a:schemeClr val="bg1"/>
            </a:solidFill>
            <a:ln w="57150">
              <a:solidFill>
                <a:srgbClr val="0070C0"/>
              </a:solidFill>
            </a:ln>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Non-Inertial Frame</a:t>
              </a:r>
              <a:endParaRPr lang="en-CA" b="1" dirty="0">
                <a:solidFill>
                  <a:srgbClr val="0070C0"/>
                </a:solidFill>
              </a:endParaRPr>
            </a:p>
          </p:txBody>
        </p:sp>
        <p:cxnSp>
          <p:nvCxnSpPr>
            <p:cNvPr id="115" name="Straight Arrow Connector 114">
              <a:extLst>
                <a:ext uri="{FF2B5EF4-FFF2-40B4-BE49-F238E27FC236}">
                  <a16:creationId xmlns:a16="http://schemas.microsoft.com/office/drawing/2014/main" id="{EAD5E236-53D4-45CD-A1D2-EBA22AA02461}"/>
                </a:ext>
              </a:extLst>
            </p:cNvPr>
            <p:cNvCxnSpPr>
              <a:cxnSpLocks/>
              <a:stCxn id="112" idx="1"/>
            </p:cNvCxnSpPr>
            <p:nvPr/>
          </p:nvCxnSpPr>
          <p:spPr>
            <a:xfrm flipH="1">
              <a:off x="8496300" y="1171268"/>
              <a:ext cx="1066801" cy="352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04899380"/>
      </p:ext>
    </p:extLst>
  </p:cSld>
  <p:clrMapOvr>
    <a:masterClrMapping/>
  </p:clrMapOvr>
  <mc:AlternateContent xmlns:mc="http://schemas.openxmlformats.org/markup-compatibility/2006" xmlns:p14="http://schemas.microsoft.com/office/powerpoint/2010/main">
    <mc:Choice Requires="p14">
      <p:transition spd="slow" p14:dur="2000" advTm="28115"/>
    </mc:Choice>
    <mc:Fallback xmlns="">
      <p:transition spd="slow" advTm="2811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A78BED04-CF15-44EF-8001-66D9984424FD}"/>
              </a:ext>
            </a:extLst>
          </p:cNvPr>
          <p:cNvGrpSpPr/>
          <p:nvPr/>
        </p:nvGrpSpPr>
        <p:grpSpPr>
          <a:xfrm>
            <a:off x="990600" y="5848350"/>
            <a:ext cx="12192000" cy="1085850"/>
            <a:chOff x="0" y="5848350"/>
            <a:chExt cx="12192000" cy="1085850"/>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descr="Girl, Child, Alice In Wonderland, Miss, Missy">
              <a:extLst>
                <a:ext uri="{FF2B5EF4-FFF2-40B4-BE49-F238E27FC236}">
                  <a16:creationId xmlns:a16="http://schemas.microsoft.com/office/drawing/2014/main" id="{F73E7A45-B912-4238-89CA-27DA62AF7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38" y="5869711"/>
              <a:ext cx="692812" cy="1026389"/>
            </a:xfrm>
            <a:prstGeom prst="rect">
              <a:avLst/>
            </a:prstGeom>
            <a:solidFill>
              <a:srgbClr val="FFDDDD"/>
            </a:solidFill>
            <a:ln w="12700">
              <a:solidFill>
                <a:srgbClr val="FF0000"/>
              </a:solidFill>
            </a:ln>
          </p:spPr>
        </p:pic>
        <p:pic>
          <p:nvPicPr>
            <p:cNvPr id="38" name="Picture 6" descr="BBC ALBA - Calum Clachair: Gleann na Grèine/Bob the Builder: Project Fix  It, Series 1, Robaidh 's an Rathad Ùr (Roley's New Friend)">
              <a:extLst>
                <a:ext uri="{FF2B5EF4-FFF2-40B4-BE49-F238E27FC236}">
                  <a16:creationId xmlns:a16="http://schemas.microsoft.com/office/drawing/2014/main" id="{0609AD97-2D40-4FFE-84CC-EDC1DBD800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6778526" y="584835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E1128560-3828-4CD9-8AF3-A6EF0CA7DEE6}"/>
              </a:ext>
            </a:extLst>
          </p:cNvPr>
          <p:cNvGrpSpPr/>
          <p:nvPr/>
        </p:nvGrpSpPr>
        <p:grpSpPr>
          <a:xfrm>
            <a:off x="-933450" y="3543300"/>
            <a:ext cx="12192000" cy="1085850"/>
            <a:chOff x="0" y="3543300"/>
            <a:chExt cx="12192000" cy="1085850"/>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8" name="Picture 27" descr="Girl, Child, Alice In Wonderland, Miss, Missy">
              <a:extLst>
                <a:ext uri="{FF2B5EF4-FFF2-40B4-BE49-F238E27FC236}">
                  <a16:creationId xmlns:a16="http://schemas.microsoft.com/office/drawing/2014/main" id="{B572BFE8-57C7-4F6D-8B5E-7A4542010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41" y="3550368"/>
              <a:ext cx="692812" cy="1026389"/>
            </a:xfrm>
            <a:prstGeom prst="rect">
              <a:avLst/>
            </a:prstGeom>
            <a:solidFill>
              <a:srgbClr val="FFDDDD"/>
            </a:solidFill>
            <a:ln w="12700">
              <a:solidFill>
                <a:srgbClr val="FF0000"/>
              </a:solidFill>
            </a:ln>
          </p:spPr>
        </p:pic>
        <p:pic>
          <p:nvPicPr>
            <p:cNvPr id="40" name="Picture 6" descr="BBC ALBA - Calum Clachair: Gleann na Grèine/Bob the Builder: Project Fix  It, Series 1, Robaidh 's an Rathad Ùr (Roley's New Friend)">
              <a:extLst>
                <a:ext uri="{FF2B5EF4-FFF2-40B4-BE49-F238E27FC236}">
                  <a16:creationId xmlns:a16="http://schemas.microsoft.com/office/drawing/2014/main" id="{D6B69861-2083-4CC5-A9FD-16B1202E54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702576" y="354330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0F30F938-9C2F-4DB9-990D-1DDECEB27B91}"/>
              </a:ext>
            </a:extLst>
          </p:cNvPr>
          <p:cNvGrpSpPr/>
          <p:nvPr/>
        </p:nvGrpSpPr>
        <p:grpSpPr>
          <a:xfrm>
            <a:off x="0" y="4705350"/>
            <a:ext cx="12192000" cy="1085850"/>
            <a:chOff x="0" y="4705350"/>
            <a:chExt cx="12192000" cy="1085850"/>
          </a:xfrm>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solidFill>
              <a:srgbClr val="FFF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descr="Girl, Child, Alice In Wonderland, Miss, Missy">
              <a:extLst>
                <a:ext uri="{FF2B5EF4-FFF2-40B4-BE49-F238E27FC236}">
                  <a16:creationId xmlns:a16="http://schemas.microsoft.com/office/drawing/2014/main" id="{FFDC83BB-D89D-407E-BC0B-FF6E9BEEC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38" y="4707661"/>
              <a:ext cx="692812" cy="1026389"/>
            </a:xfrm>
            <a:prstGeom prst="rect">
              <a:avLst/>
            </a:prstGeom>
            <a:solidFill>
              <a:srgbClr val="FFDDDD"/>
            </a:solidFill>
            <a:ln w="12700">
              <a:solidFill>
                <a:srgbClr val="FF0000"/>
              </a:solidFill>
            </a:ln>
          </p:spPr>
        </p:pic>
        <p:pic>
          <p:nvPicPr>
            <p:cNvPr id="42" name="Picture 6" descr="BBC ALBA - Calum Clachair: Gleann na Grèine/Bob the Builder: Project Fix  It, Series 1, Robaidh 's an Rathad Ùr (Roley's New Friend)">
              <a:extLst>
                <a:ext uri="{FF2B5EF4-FFF2-40B4-BE49-F238E27FC236}">
                  <a16:creationId xmlns:a16="http://schemas.microsoft.com/office/drawing/2014/main" id="{388D6AA9-DE3E-47B6-BA15-758B69C0D2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7769126" y="470535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E67F85BF-7054-4277-A4C5-093C7206E0E7}"/>
              </a:ext>
            </a:extLst>
          </p:cNvPr>
          <p:cNvGrpSpPr/>
          <p:nvPr/>
        </p:nvGrpSpPr>
        <p:grpSpPr>
          <a:xfrm>
            <a:off x="-952500" y="2362200"/>
            <a:ext cx="12192000" cy="1085850"/>
            <a:chOff x="0" y="2362200"/>
            <a:chExt cx="12192000" cy="1085850"/>
          </a:xfrm>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solidFill>
              <a:srgbClr val="FFF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9" name="Picture 28" descr="Girl, Child, Alice In Wonderland, Miss, Missy">
              <a:extLst>
                <a:ext uri="{FF2B5EF4-FFF2-40B4-BE49-F238E27FC236}">
                  <a16:creationId xmlns:a16="http://schemas.microsoft.com/office/drawing/2014/main" id="{75FA8F6E-7B00-4C24-AEC0-03FBC9F47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41" y="2380698"/>
              <a:ext cx="692812" cy="1026389"/>
            </a:xfrm>
            <a:prstGeom prst="rect">
              <a:avLst/>
            </a:prstGeom>
            <a:solidFill>
              <a:srgbClr val="FFDDDD"/>
            </a:solidFill>
            <a:ln w="12700">
              <a:solidFill>
                <a:srgbClr val="FF0000"/>
              </a:solidFill>
            </a:ln>
          </p:spPr>
        </p:pic>
        <p:pic>
          <p:nvPicPr>
            <p:cNvPr id="43" name="Picture 6" descr="BBC ALBA - Calum Clachair: Gleann na Grèine/Bob the Builder: Project Fix  It, Series 1, Robaidh 's an Rathad Ùr (Roley's New Friend)">
              <a:extLst>
                <a:ext uri="{FF2B5EF4-FFF2-40B4-BE49-F238E27FC236}">
                  <a16:creationId xmlns:a16="http://schemas.microsoft.com/office/drawing/2014/main" id="{FC7A938B-F8A6-44D2-9108-83EC93BF89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702576" y="236220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FB171F6D-5498-4DD7-812F-057955B654B9}"/>
              </a:ext>
            </a:extLst>
          </p:cNvPr>
          <p:cNvGrpSpPr/>
          <p:nvPr/>
        </p:nvGrpSpPr>
        <p:grpSpPr>
          <a:xfrm>
            <a:off x="-419100" y="1200150"/>
            <a:ext cx="12192000" cy="1085850"/>
            <a:chOff x="0" y="1200150"/>
            <a:chExt cx="12192000" cy="1085850"/>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 name="Picture 29" descr="Girl, Child, Alice In Wonderland, Miss, Missy">
              <a:extLst>
                <a:ext uri="{FF2B5EF4-FFF2-40B4-BE49-F238E27FC236}">
                  <a16:creationId xmlns:a16="http://schemas.microsoft.com/office/drawing/2014/main" id="{DEE2A1FB-972E-4F26-95BF-CFF028A89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41" y="1231589"/>
              <a:ext cx="692812" cy="1026389"/>
            </a:xfrm>
            <a:prstGeom prst="rect">
              <a:avLst/>
            </a:prstGeom>
            <a:solidFill>
              <a:srgbClr val="FFDDDD"/>
            </a:solidFill>
            <a:ln w="12700">
              <a:solidFill>
                <a:srgbClr val="FF0000"/>
              </a:solidFill>
            </a:ln>
          </p:spPr>
        </p:pic>
        <p:pic>
          <p:nvPicPr>
            <p:cNvPr id="96" name="Picture 6" descr="BBC ALBA - Calum Clachair: Gleann na Grèine/Bob the Builder: Project Fix  It, Series 1, Robaidh 's an Rathad Ùr (Roley's New Friend)">
              <a:extLst>
                <a:ext uri="{FF2B5EF4-FFF2-40B4-BE49-F238E27FC236}">
                  <a16:creationId xmlns:a16="http://schemas.microsoft.com/office/drawing/2014/main" id="{BBE87DD4-8481-440B-9BD9-5516F77783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150126" y="120015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4235663B-D9D9-4C72-B97E-4AA39D555466}"/>
              </a:ext>
            </a:extLst>
          </p:cNvPr>
          <p:cNvGrpSpPr/>
          <p:nvPr/>
        </p:nvGrpSpPr>
        <p:grpSpPr>
          <a:xfrm>
            <a:off x="-400050" y="0"/>
            <a:ext cx="12192000" cy="1088308"/>
            <a:chOff x="0" y="0"/>
            <a:chExt cx="12192000" cy="1088308"/>
          </a:xfrm>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3" name="Picture 32" descr="Girl, Child, Alice In Wonderland, Miss, Missy">
              <a:extLst>
                <a:ext uri="{FF2B5EF4-FFF2-40B4-BE49-F238E27FC236}">
                  <a16:creationId xmlns:a16="http://schemas.microsoft.com/office/drawing/2014/main" id="{340062EF-BB09-450F-8CCE-3193A1E8F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08441" y="61919"/>
              <a:ext cx="692812" cy="1026389"/>
            </a:xfrm>
            <a:prstGeom prst="rect">
              <a:avLst/>
            </a:prstGeom>
            <a:solidFill>
              <a:srgbClr val="FFDDDD"/>
            </a:solidFill>
            <a:ln w="12700">
              <a:solidFill>
                <a:srgbClr val="FF0000"/>
              </a:solidFill>
            </a:ln>
          </p:spPr>
        </p:pic>
        <p:pic>
          <p:nvPicPr>
            <p:cNvPr id="45" name="Picture 6" descr="BBC ALBA - Calum Clachair: Gleann na Grèine/Bob the Builder: Project Fix  It, Series 1, Robaidh 's an Rathad Ùr (Roley's New Friend)">
              <a:extLst>
                <a:ext uri="{FF2B5EF4-FFF2-40B4-BE49-F238E27FC236}">
                  <a16:creationId xmlns:a16="http://schemas.microsoft.com/office/drawing/2014/main" id="{B333DD9A-B81E-49C9-A7A5-FF6C1AF4AF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131076" y="0"/>
              <a:ext cx="687444" cy="1085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6"/>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7"/>
                  <a:stretch>
                    <a:fillRect l="-7836" t="-22581" b="-19355"/>
                  </a:stretch>
                </a:blipFill>
              </p:spPr>
              <p:txBody>
                <a:bodyPr/>
                <a:lstStyle/>
                <a:p>
                  <a:r>
                    <a:rPr lang="en-CA">
                      <a:noFill/>
                    </a:rPr>
                    <a:t> </a:t>
                  </a:r>
                </a:p>
              </p:txBody>
            </p:sp>
          </mc:Fallback>
        </mc:AlternateContent>
      </p:grpSp>
      <p:cxnSp>
        <p:nvCxnSpPr>
          <p:cNvPr id="75" name="Straight Connector 74">
            <a:extLst>
              <a:ext uri="{FF2B5EF4-FFF2-40B4-BE49-F238E27FC236}">
                <a16:creationId xmlns:a16="http://schemas.microsoft.com/office/drawing/2014/main" id="{8551836F-96F1-4C18-AC5F-221F16392C46}"/>
              </a:ext>
            </a:extLst>
          </p:cNvPr>
          <p:cNvCxnSpPr>
            <a:cxnSpLocks/>
          </p:cNvCxnSpPr>
          <p:nvPr/>
        </p:nvCxnSpPr>
        <p:spPr>
          <a:xfrm flipH="1" flipV="1">
            <a:off x="3009900" y="4019550"/>
            <a:ext cx="1924050" cy="2381250"/>
          </a:xfrm>
          <a:prstGeom prst="line">
            <a:avLst/>
          </a:prstGeom>
          <a:ln w="127000">
            <a:solidFill>
              <a:srgbClr val="FF33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FBE5A4-B998-4C23-AAF5-11E06E9849E3}"/>
              </a:ext>
            </a:extLst>
          </p:cNvPr>
          <p:cNvCxnSpPr>
            <a:cxnSpLocks/>
          </p:cNvCxnSpPr>
          <p:nvPr/>
        </p:nvCxnSpPr>
        <p:spPr>
          <a:xfrm flipV="1">
            <a:off x="3041721" y="2916424"/>
            <a:ext cx="0" cy="1230921"/>
          </a:xfrm>
          <a:prstGeom prst="line">
            <a:avLst/>
          </a:prstGeom>
          <a:ln w="127000">
            <a:solidFill>
              <a:srgbClr val="FF33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21DF2D8-BDE9-4B67-B925-7887DD0C15B3}"/>
              </a:ext>
            </a:extLst>
          </p:cNvPr>
          <p:cNvCxnSpPr>
            <a:cxnSpLocks/>
          </p:cNvCxnSpPr>
          <p:nvPr/>
        </p:nvCxnSpPr>
        <p:spPr>
          <a:xfrm flipV="1">
            <a:off x="3067050" y="1717402"/>
            <a:ext cx="490555" cy="1254398"/>
          </a:xfrm>
          <a:prstGeom prst="line">
            <a:avLst/>
          </a:prstGeom>
          <a:ln w="127000">
            <a:solidFill>
              <a:srgbClr val="FF33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6E2B595-09B7-4A36-90D2-EEEA0F644B3D}"/>
              </a:ext>
            </a:extLst>
          </p:cNvPr>
          <p:cNvCxnSpPr>
            <a:cxnSpLocks/>
          </p:cNvCxnSpPr>
          <p:nvPr/>
        </p:nvCxnSpPr>
        <p:spPr>
          <a:xfrm flipV="1">
            <a:off x="3556367" y="393700"/>
            <a:ext cx="0" cy="1346996"/>
          </a:xfrm>
          <a:prstGeom prst="line">
            <a:avLst/>
          </a:prstGeom>
          <a:ln w="127000">
            <a:solidFill>
              <a:srgbClr val="FF33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92366DF-E718-499A-83DF-B61AC4BFD95D}"/>
              </a:ext>
            </a:extLst>
          </p:cNvPr>
          <p:cNvCxnSpPr>
            <a:cxnSpLocks/>
          </p:cNvCxnSpPr>
          <p:nvPr/>
        </p:nvCxnSpPr>
        <p:spPr>
          <a:xfrm flipV="1">
            <a:off x="8115300" y="4000500"/>
            <a:ext cx="0" cy="2419351"/>
          </a:xfrm>
          <a:prstGeom prst="line">
            <a:avLst/>
          </a:prstGeom>
          <a:ln w="1270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5AFDE3C-FE9F-43C6-9409-180CFCDB6422}"/>
              </a:ext>
            </a:extLst>
          </p:cNvPr>
          <p:cNvCxnSpPr>
            <a:cxnSpLocks/>
          </p:cNvCxnSpPr>
          <p:nvPr/>
        </p:nvCxnSpPr>
        <p:spPr>
          <a:xfrm flipV="1">
            <a:off x="8118830" y="2878324"/>
            <a:ext cx="0" cy="1230921"/>
          </a:xfrm>
          <a:prstGeom prst="line">
            <a:avLst/>
          </a:prstGeom>
          <a:ln w="1270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968F77-2352-4085-B2B0-5BE02FCBD09C}"/>
              </a:ext>
            </a:extLst>
          </p:cNvPr>
          <p:cNvCxnSpPr>
            <a:cxnSpLocks/>
          </p:cNvCxnSpPr>
          <p:nvPr/>
        </p:nvCxnSpPr>
        <p:spPr>
          <a:xfrm flipV="1">
            <a:off x="8120363" y="1679302"/>
            <a:ext cx="1" cy="1216298"/>
          </a:xfrm>
          <a:prstGeom prst="line">
            <a:avLst/>
          </a:prstGeom>
          <a:ln w="1270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CA924FA-BC0F-4A7C-A604-5D89CA43BE7F}"/>
              </a:ext>
            </a:extLst>
          </p:cNvPr>
          <p:cNvCxnSpPr>
            <a:cxnSpLocks/>
          </p:cNvCxnSpPr>
          <p:nvPr/>
        </p:nvCxnSpPr>
        <p:spPr>
          <a:xfrm flipV="1">
            <a:off x="8106425" y="457200"/>
            <a:ext cx="0" cy="1245395"/>
          </a:xfrm>
          <a:prstGeom prst="line">
            <a:avLst/>
          </a:prstGeom>
          <a:ln w="1270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04C69DA9-A9A2-4038-9983-31A9724E023E}"/>
              </a:ext>
            </a:extLst>
          </p:cNvPr>
          <p:cNvSpPr>
            <a:spLocks noGrp="1"/>
          </p:cNvSpPr>
          <p:nvPr>
            <p:ph type="title"/>
          </p:nvPr>
        </p:nvSpPr>
        <p:spPr>
          <a:xfrm>
            <a:off x="1" y="5619135"/>
            <a:ext cx="3185652" cy="1238865"/>
          </a:xfrm>
          <a:solidFill>
            <a:schemeClr val="bg1"/>
          </a:solidFill>
          <a:ln w="57150">
            <a:solidFill>
              <a:schemeClr val="tx1"/>
            </a:solidFill>
          </a:ln>
        </p:spPr>
        <p:txBody>
          <a:bodyPr>
            <a:normAutofit fontScale="90000"/>
          </a:bodyPr>
          <a:lstStyle/>
          <a:p>
            <a:pPr algn="ctr"/>
            <a:r>
              <a:rPr lang="en-US" b="1" dirty="0"/>
              <a:t>Galilean</a:t>
            </a:r>
            <a:br>
              <a:rPr lang="en-US" b="1" dirty="0"/>
            </a:br>
            <a:r>
              <a:rPr lang="en-US" b="1" dirty="0"/>
              <a:t>Relativity</a:t>
            </a:r>
            <a:endParaRPr lang="en-CA" b="1" dirty="0"/>
          </a:p>
        </p:txBody>
      </p:sp>
      <p:grpSp>
        <p:nvGrpSpPr>
          <p:cNvPr id="52" name="Group 51">
            <a:extLst>
              <a:ext uri="{FF2B5EF4-FFF2-40B4-BE49-F238E27FC236}">
                <a16:creationId xmlns:a16="http://schemas.microsoft.com/office/drawing/2014/main" id="{68653461-5F9F-4DF0-8935-C2E106B6A711}"/>
              </a:ext>
            </a:extLst>
          </p:cNvPr>
          <p:cNvGrpSpPr/>
          <p:nvPr/>
        </p:nvGrpSpPr>
        <p:grpSpPr>
          <a:xfrm>
            <a:off x="19051" y="1390035"/>
            <a:ext cx="3600449" cy="1200765"/>
            <a:chOff x="342901" y="1618635"/>
            <a:chExt cx="3600449" cy="1200765"/>
          </a:xfrm>
        </p:grpSpPr>
        <p:sp>
          <p:nvSpPr>
            <p:cNvPr id="53" name="Title 1">
              <a:extLst>
                <a:ext uri="{FF2B5EF4-FFF2-40B4-BE49-F238E27FC236}">
                  <a16:creationId xmlns:a16="http://schemas.microsoft.com/office/drawing/2014/main" id="{3987B045-F807-498C-A744-A1E6F1AAE5CC}"/>
                </a:ext>
              </a:extLst>
            </p:cNvPr>
            <p:cNvSpPr txBox="1">
              <a:spLocks/>
            </p:cNvSpPr>
            <p:nvPr/>
          </p:nvSpPr>
          <p:spPr>
            <a:xfrm>
              <a:off x="342901" y="1618635"/>
              <a:ext cx="2571750" cy="1200765"/>
            </a:xfrm>
            <a:prstGeom prst="rect">
              <a:avLst/>
            </a:prstGeom>
            <a:solidFill>
              <a:schemeClr val="bg1"/>
            </a:solidFill>
            <a:ln w="57150">
              <a:solidFill>
                <a:srgbClr val="FF0000"/>
              </a:solidFill>
            </a:ln>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0000"/>
                  </a:solidFill>
                </a:rPr>
                <a:t>Non- Inertial Frame??</a:t>
              </a:r>
              <a:endParaRPr lang="en-CA" b="1" dirty="0">
                <a:solidFill>
                  <a:srgbClr val="FF0000"/>
                </a:solidFill>
              </a:endParaRPr>
            </a:p>
          </p:txBody>
        </p:sp>
        <p:cxnSp>
          <p:nvCxnSpPr>
            <p:cNvPr id="54" name="Straight Arrow Connector 53">
              <a:extLst>
                <a:ext uri="{FF2B5EF4-FFF2-40B4-BE49-F238E27FC236}">
                  <a16:creationId xmlns:a16="http://schemas.microsoft.com/office/drawing/2014/main" id="{59E9C712-11D9-430E-A4CB-7FF7BDD09284}"/>
                </a:ext>
              </a:extLst>
            </p:cNvPr>
            <p:cNvCxnSpPr>
              <a:cxnSpLocks/>
              <a:stCxn id="53" idx="3"/>
            </p:cNvCxnSpPr>
            <p:nvPr/>
          </p:nvCxnSpPr>
          <p:spPr>
            <a:xfrm flipV="1">
              <a:off x="2914651" y="1752600"/>
              <a:ext cx="1028699" cy="4664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B48B6EF-7B76-43F4-8E7F-4EB7F0D5F0BC}"/>
              </a:ext>
            </a:extLst>
          </p:cNvPr>
          <p:cNvGrpSpPr/>
          <p:nvPr/>
        </p:nvGrpSpPr>
        <p:grpSpPr>
          <a:xfrm>
            <a:off x="8096250" y="970935"/>
            <a:ext cx="3505201" cy="1238865"/>
            <a:chOff x="8496300" y="551835"/>
            <a:chExt cx="3505201" cy="1238865"/>
          </a:xfrm>
        </p:grpSpPr>
        <p:sp>
          <p:nvSpPr>
            <p:cNvPr id="58" name="Title 1">
              <a:extLst>
                <a:ext uri="{FF2B5EF4-FFF2-40B4-BE49-F238E27FC236}">
                  <a16:creationId xmlns:a16="http://schemas.microsoft.com/office/drawing/2014/main" id="{D94A78E7-4E5E-4BED-9DDD-087EB498AD86}"/>
                </a:ext>
              </a:extLst>
            </p:cNvPr>
            <p:cNvSpPr txBox="1">
              <a:spLocks/>
            </p:cNvSpPr>
            <p:nvPr/>
          </p:nvSpPr>
          <p:spPr>
            <a:xfrm>
              <a:off x="9563101" y="551835"/>
              <a:ext cx="2438400" cy="1238865"/>
            </a:xfrm>
            <a:prstGeom prst="rect">
              <a:avLst/>
            </a:prstGeom>
            <a:solidFill>
              <a:schemeClr val="bg1"/>
            </a:solidFill>
            <a:ln w="57150">
              <a:solidFill>
                <a:srgbClr val="0070C0"/>
              </a:solidFill>
            </a:ln>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70C0"/>
                  </a:solidFill>
                </a:rPr>
                <a:t>Inertial Frame??</a:t>
              </a:r>
              <a:endParaRPr lang="en-CA" b="1" dirty="0">
                <a:solidFill>
                  <a:srgbClr val="0070C0"/>
                </a:solidFill>
              </a:endParaRPr>
            </a:p>
          </p:txBody>
        </p:sp>
        <p:cxnSp>
          <p:nvCxnSpPr>
            <p:cNvPr id="59" name="Straight Arrow Connector 58">
              <a:extLst>
                <a:ext uri="{FF2B5EF4-FFF2-40B4-BE49-F238E27FC236}">
                  <a16:creationId xmlns:a16="http://schemas.microsoft.com/office/drawing/2014/main" id="{98C045F9-F1D5-4FAD-94F3-3AC61DEEE0C5}"/>
                </a:ext>
              </a:extLst>
            </p:cNvPr>
            <p:cNvCxnSpPr>
              <a:cxnSpLocks/>
              <a:stCxn id="58" idx="1"/>
            </p:cNvCxnSpPr>
            <p:nvPr/>
          </p:nvCxnSpPr>
          <p:spPr>
            <a:xfrm flipH="1">
              <a:off x="8496300" y="1171268"/>
              <a:ext cx="1066801" cy="3527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46313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8115">
        <p159:morph option="byObject"/>
      </p:transition>
    </mc:Choice>
    <mc:Fallback xmlns="">
      <p:transition spd="slow" advTm="28115">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7BA7ED4-7F81-496D-B52F-D2C98B6C31B7}"/>
              </a:ext>
            </a:extLst>
          </p:cNvPr>
          <p:cNvGrpSpPr/>
          <p:nvPr/>
        </p:nvGrpSpPr>
        <p:grpSpPr>
          <a:xfrm>
            <a:off x="9772126" y="5864168"/>
            <a:ext cx="2648474" cy="776913"/>
            <a:chOff x="9772126" y="4492568"/>
            <a:chExt cx="2648474" cy="776913"/>
          </a:xfrm>
        </p:grpSpPr>
        <p:cxnSp>
          <p:nvCxnSpPr>
            <p:cNvPr id="29" name="Straight Arrow Connector 28">
              <a:extLst>
                <a:ext uri="{FF2B5EF4-FFF2-40B4-BE49-F238E27FC236}">
                  <a16:creationId xmlns:a16="http://schemas.microsoft.com/office/drawing/2014/main" id="{6C9C5E87-478B-4796-87AB-DCB9081B9AF3}"/>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0" name="Subtitle 2">
                  <a:extLst>
                    <a:ext uri="{FF2B5EF4-FFF2-40B4-BE49-F238E27FC236}">
                      <a16:creationId xmlns:a16="http://schemas.microsoft.com/office/drawing/2014/main" id="{83B89F9E-A928-4A9C-B036-E854111484A0}"/>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30" name="Subtitle 2">
                  <a:extLst>
                    <a:ext uri="{FF2B5EF4-FFF2-40B4-BE49-F238E27FC236}">
                      <a16:creationId xmlns:a16="http://schemas.microsoft.com/office/drawing/2014/main" id="{83B89F9E-A928-4A9C-B036-E854111484A0}"/>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3"/>
                  <a:stretch>
                    <a:fillRect l="-690" t="-22047" b="-16535"/>
                  </a:stretch>
                </a:blipFill>
              </p:spPr>
              <p:txBody>
                <a:bodyPr/>
                <a:lstStyle/>
                <a:p>
                  <a:r>
                    <a:rPr lang="en-CA">
                      <a:noFill/>
                    </a:rPr>
                    <a:t> </a:t>
                  </a:r>
                </a:p>
              </p:txBody>
            </p:sp>
          </mc:Fallback>
        </mc:AlternateContent>
      </p:grpSp>
      <p:grpSp>
        <p:nvGrpSpPr>
          <p:cNvPr id="31" name="Group 30">
            <a:extLst>
              <a:ext uri="{FF2B5EF4-FFF2-40B4-BE49-F238E27FC236}">
                <a16:creationId xmlns:a16="http://schemas.microsoft.com/office/drawing/2014/main" id="{E280D149-42BE-4F6F-AF5A-2756AB221D7E}"/>
              </a:ext>
            </a:extLst>
          </p:cNvPr>
          <p:cNvGrpSpPr/>
          <p:nvPr/>
        </p:nvGrpSpPr>
        <p:grpSpPr>
          <a:xfrm>
            <a:off x="4591050" y="0"/>
            <a:ext cx="1771502" cy="1538589"/>
            <a:chOff x="4591050" y="861711"/>
            <a:chExt cx="1771502" cy="1538589"/>
          </a:xfrm>
        </p:grpSpPr>
        <p:cxnSp>
          <p:nvCxnSpPr>
            <p:cNvPr id="32" name="Straight Arrow Connector 31">
              <a:extLst>
                <a:ext uri="{FF2B5EF4-FFF2-40B4-BE49-F238E27FC236}">
                  <a16:creationId xmlns:a16="http://schemas.microsoft.com/office/drawing/2014/main" id="{08FD285C-BA67-471D-B328-350431B60A06}"/>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3" name="Subtitle 2">
                  <a:extLst>
                    <a:ext uri="{FF2B5EF4-FFF2-40B4-BE49-F238E27FC236}">
                      <a16:creationId xmlns:a16="http://schemas.microsoft.com/office/drawing/2014/main" id="{1EAFBD61-3ED2-4C6C-9B0B-BEC63162FEC9}"/>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3" name="Subtitle 2">
                  <a:extLst>
                    <a:ext uri="{FF2B5EF4-FFF2-40B4-BE49-F238E27FC236}">
                      <a16:creationId xmlns:a16="http://schemas.microsoft.com/office/drawing/2014/main" id="{1EAFBD61-3ED2-4C6C-9B0B-BEC63162FEC9}"/>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4"/>
                  <a:stretch>
                    <a:fillRect l="-7836" t="-22581" b="-19355"/>
                  </a:stretch>
                </a:blipFill>
              </p:spPr>
              <p:txBody>
                <a:bodyPr/>
                <a:lstStyle/>
                <a:p>
                  <a:r>
                    <a:rPr lang="en-CA">
                      <a:noFill/>
                    </a:rPr>
                    <a:t> </a:t>
                  </a:r>
                </a:p>
              </p:txBody>
            </p:sp>
          </mc:Fallback>
        </mc:AlternateContent>
      </p:grpSp>
      <p:grpSp>
        <p:nvGrpSpPr>
          <p:cNvPr id="53" name="Group 52">
            <a:extLst>
              <a:ext uri="{FF2B5EF4-FFF2-40B4-BE49-F238E27FC236}">
                <a16:creationId xmlns:a16="http://schemas.microsoft.com/office/drawing/2014/main" id="{4D7DEEE1-7D8F-4109-91FD-2121C27AFD22}"/>
              </a:ext>
            </a:extLst>
          </p:cNvPr>
          <p:cNvGrpSpPr/>
          <p:nvPr/>
        </p:nvGrpSpPr>
        <p:grpSpPr>
          <a:xfrm>
            <a:off x="1764075" y="0"/>
            <a:ext cx="2611494" cy="6934200"/>
            <a:chOff x="6778526" y="0"/>
            <a:chExt cx="2611494" cy="6934200"/>
          </a:xfrm>
        </p:grpSpPr>
        <p:pic>
          <p:nvPicPr>
            <p:cNvPr id="7" name="Picture 6" descr="BBC ALBA - Calum Clachair: Gleann na Grèine/Bob the Builder: Project Fix  It, Series 1, Robaidh 's an Rathad Ùr (Roley's New Friend)">
              <a:extLst>
                <a:ext uri="{FF2B5EF4-FFF2-40B4-BE49-F238E27FC236}">
                  <a16:creationId xmlns:a16="http://schemas.microsoft.com/office/drawing/2014/main" id="{CAC7ADC4-5A3F-4648-BBE3-A05D791CDE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6778526" y="5848350"/>
              <a:ext cx="68744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BBC ALBA - Calum Clachair: Gleann na Grèine/Bob the Builder: Project Fix  It, Series 1, Robaidh 's an Rathad Ùr (Roley's New Friend)">
              <a:extLst>
                <a:ext uri="{FF2B5EF4-FFF2-40B4-BE49-F238E27FC236}">
                  <a16:creationId xmlns:a16="http://schemas.microsoft.com/office/drawing/2014/main" id="{21254BAD-2F0B-470E-ACD4-997705D1C0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702576" y="3543300"/>
              <a:ext cx="68744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BBC ALBA - Calum Clachair: Gleann na Grèine/Bob the Builder: Project Fix  It, Series 1, Robaidh 's an Rathad Ùr (Roley's New Friend)">
              <a:extLst>
                <a:ext uri="{FF2B5EF4-FFF2-40B4-BE49-F238E27FC236}">
                  <a16:creationId xmlns:a16="http://schemas.microsoft.com/office/drawing/2014/main" id="{B7DC217E-5F04-4CC7-99FE-7C567FDEAF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7769126" y="4705350"/>
              <a:ext cx="68744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BBC ALBA - Calum Clachair: Gleann na Grèine/Bob the Builder: Project Fix  It, Series 1, Robaidh 's an Rathad Ùr (Roley's New Friend)">
              <a:extLst>
                <a:ext uri="{FF2B5EF4-FFF2-40B4-BE49-F238E27FC236}">
                  <a16:creationId xmlns:a16="http://schemas.microsoft.com/office/drawing/2014/main" id="{239B59BD-5911-49BA-810F-AB1175C124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702576" y="2362200"/>
              <a:ext cx="68744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BBC ALBA - Calum Clachair: Gleann na Grèine/Bob the Builder: Project Fix  It, Series 1, Robaidh 's an Rathad Ùr (Roley's New Friend)">
              <a:extLst>
                <a:ext uri="{FF2B5EF4-FFF2-40B4-BE49-F238E27FC236}">
                  <a16:creationId xmlns:a16="http://schemas.microsoft.com/office/drawing/2014/main" id="{25419A77-FC3A-4F4B-812B-9CABA1BCF8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150126" y="1200150"/>
              <a:ext cx="68744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BBC ALBA - Calum Clachair: Gleann na Grèine/Bob the Builder: Project Fix  It, Series 1, Robaidh 's an Rathad Ùr (Roley's New Friend)">
              <a:extLst>
                <a:ext uri="{FF2B5EF4-FFF2-40B4-BE49-F238E27FC236}">
                  <a16:creationId xmlns:a16="http://schemas.microsoft.com/office/drawing/2014/main" id="{D9F31477-42C9-4ED1-8D69-8D573C800A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8131076" y="0"/>
              <a:ext cx="687444" cy="108585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104A47E3-AAFE-4195-B438-42258BEFF11E}"/>
                </a:ext>
              </a:extLst>
            </p:cNvPr>
            <p:cNvCxnSpPr>
              <a:cxnSpLocks/>
            </p:cNvCxnSpPr>
            <p:nvPr/>
          </p:nvCxnSpPr>
          <p:spPr>
            <a:xfrm flipV="1">
              <a:off x="7085078" y="4078010"/>
              <a:ext cx="2021763" cy="2391211"/>
            </a:xfrm>
            <a:prstGeom prst="line">
              <a:avLst/>
            </a:prstGeom>
            <a:ln w="1270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9A16C02-64F4-44CA-B02A-4D82DD616CE5}"/>
                </a:ext>
              </a:extLst>
            </p:cNvPr>
            <p:cNvCxnSpPr>
              <a:cxnSpLocks/>
            </p:cNvCxnSpPr>
            <p:nvPr/>
          </p:nvCxnSpPr>
          <p:spPr>
            <a:xfrm flipV="1">
              <a:off x="9090380" y="2878324"/>
              <a:ext cx="0" cy="1230921"/>
            </a:xfrm>
            <a:prstGeom prst="line">
              <a:avLst/>
            </a:prstGeom>
            <a:ln w="1270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690D8FF-2DC7-4485-B74C-129D43D1612E}"/>
                </a:ext>
              </a:extLst>
            </p:cNvPr>
            <p:cNvCxnSpPr>
              <a:cxnSpLocks/>
            </p:cNvCxnSpPr>
            <p:nvPr/>
          </p:nvCxnSpPr>
          <p:spPr>
            <a:xfrm flipH="1" flipV="1">
              <a:off x="8444213" y="1679301"/>
              <a:ext cx="649207" cy="1216973"/>
            </a:xfrm>
            <a:prstGeom prst="line">
              <a:avLst/>
            </a:prstGeom>
            <a:ln w="1270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D82F61E-F1C5-41D6-A012-97E8A2364023}"/>
                </a:ext>
              </a:extLst>
            </p:cNvPr>
            <p:cNvCxnSpPr>
              <a:cxnSpLocks/>
            </p:cNvCxnSpPr>
            <p:nvPr/>
          </p:nvCxnSpPr>
          <p:spPr>
            <a:xfrm flipV="1">
              <a:off x="8449325" y="457200"/>
              <a:ext cx="0" cy="1245395"/>
            </a:xfrm>
            <a:prstGeom prst="line">
              <a:avLst/>
            </a:prstGeom>
            <a:ln w="1270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4" name="Picture 6" descr="BBC ALBA - Calum Clachair: Gleann na Grèine/Bob the Builder: Project Fix  It, Series 1, Robaidh 's an Rathad Ùr (Roley's New Friend)">
            <a:extLst>
              <a:ext uri="{FF2B5EF4-FFF2-40B4-BE49-F238E27FC236}">
                <a16:creationId xmlns:a16="http://schemas.microsoft.com/office/drawing/2014/main" id="{B6851869-DB71-4184-8097-C573203688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7769126" y="5848350"/>
            <a:ext cx="68744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BBC ALBA - Calum Clachair: Gleann na Grèine/Bob the Builder: Project Fix  It, Series 1, Robaidh 's an Rathad Ùr (Roley's New Friend)">
            <a:extLst>
              <a:ext uri="{FF2B5EF4-FFF2-40B4-BE49-F238E27FC236}">
                <a16:creationId xmlns:a16="http://schemas.microsoft.com/office/drawing/2014/main" id="{2543EF07-F1EF-47AE-ADA8-88A79C1BD6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7769126" y="3543300"/>
            <a:ext cx="68744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BBC ALBA - Calum Clachair: Gleann na Grèine/Bob the Builder: Project Fix  It, Series 1, Robaidh 's an Rathad Ùr (Roley's New Friend)">
            <a:extLst>
              <a:ext uri="{FF2B5EF4-FFF2-40B4-BE49-F238E27FC236}">
                <a16:creationId xmlns:a16="http://schemas.microsoft.com/office/drawing/2014/main" id="{DD9A85A2-5550-460F-AF9A-A5B75CD3D7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7769126" y="4705350"/>
            <a:ext cx="68744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BBC ALBA - Calum Clachair: Gleann na Grèine/Bob the Builder: Project Fix  It, Series 1, Robaidh 's an Rathad Ùr (Roley's New Friend)">
            <a:extLst>
              <a:ext uri="{FF2B5EF4-FFF2-40B4-BE49-F238E27FC236}">
                <a16:creationId xmlns:a16="http://schemas.microsoft.com/office/drawing/2014/main" id="{4B868A41-3AA8-4AD5-A021-61DA393A31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7750076" y="2362200"/>
            <a:ext cx="68744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BBC ALBA - Calum Clachair: Gleann na Grèine/Bob the Builder: Project Fix  It, Series 1, Robaidh 's an Rathad Ùr (Roley's New Friend)">
            <a:extLst>
              <a:ext uri="{FF2B5EF4-FFF2-40B4-BE49-F238E27FC236}">
                <a16:creationId xmlns:a16="http://schemas.microsoft.com/office/drawing/2014/main" id="{45539ED9-AD1A-4647-9370-50CA486FD5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7731026" y="1200150"/>
            <a:ext cx="687444" cy="108585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BBC ALBA - Calum Clachair: Gleann na Grèine/Bob the Builder: Project Fix  It, Series 1, Robaidh 's an Rathad Ùr (Roley's New Friend)">
            <a:extLst>
              <a:ext uri="{FF2B5EF4-FFF2-40B4-BE49-F238E27FC236}">
                <a16:creationId xmlns:a16="http://schemas.microsoft.com/office/drawing/2014/main" id="{AD063A41-FD1A-4B8D-B7FB-54526C36A9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00" t="7778" r="20000" b="15000"/>
          <a:stretch/>
        </p:blipFill>
        <p:spPr bwMode="auto">
          <a:xfrm>
            <a:off x="7731026" y="0"/>
            <a:ext cx="687444" cy="1085850"/>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59">
            <a:extLst>
              <a:ext uri="{FF2B5EF4-FFF2-40B4-BE49-F238E27FC236}">
                <a16:creationId xmlns:a16="http://schemas.microsoft.com/office/drawing/2014/main" id="{92BA4389-42C9-4C18-A55A-F9D33BF2246C}"/>
              </a:ext>
            </a:extLst>
          </p:cNvPr>
          <p:cNvCxnSpPr>
            <a:cxnSpLocks/>
          </p:cNvCxnSpPr>
          <p:nvPr/>
        </p:nvCxnSpPr>
        <p:spPr>
          <a:xfrm flipV="1">
            <a:off x="8115300" y="4000500"/>
            <a:ext cx="0" cy="2419351"/>
          </a:xfrm>
          <a:prstGeom prst="line">
            <a:avLst/>
          </a:prstGeom>
          <a:ln w="1270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1447E6-F2FB-49CE-A604-F37B2DB939E1}"/>
              </a:ext>
            </a:extLst>
          </p:cNvPr>
          <p:cNvCxnSpPr>
            <a:cxnSpLocks/>
          </p:cNvCxnSpPr>
          <p:nvPr/>
        </p:nvCxnSpPr>
        <p:spPr>
          <a:xfrm flipV="1">
            <a:off x="8118830" y="2878324"/>
            <a:ext cx="0" cy="1230921"/>
          </a:xfrm>
          <a:prstGeom prst="line">
            <a:avLst/>
          </a:prstGeom>
          <a:ln w="1270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4BF6389-C2E5-4396-8CB2-EA471A9024D0}"/>
              </a:ext>
            </a:extLst>
          </p:cNvPr>
          <p:cNvCxnSpPr>
            <a:cxnSpLocks/>
          </p:cNvCxnSpPr>
          <p:nvPr/>
        </p:nvCxnSpPr>
        <p:spPr>
          <a:xfrm flipV="1">
            <a:off x="8120363" y="1679302"/>
            <a:ext cx="1" cy="1216298"/>
          </a:xfrm>
          <a:prstGeom prst="line">
            <a:avLst/>
          </a:prstGeom>
          <a:ln w="1270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AD13A9F-6F28-4288-8420-F8A57B42C99A}"/>
              </a:ext>
            </a:extLst>
          </p:cNvPr>
          <p:cNvCxnSpPr>
            <a:cxnSpLocks/>
          </p:cNvCxnSpPr>
          <p:nvPr/>
        </p:nvCxnSpPr>
        <p:spPr>
          <a:xfrm flipV="1">
            <a:off x="8106425" y="457200"/>
            <a:ext cx="0" cy="1245395"/>
          </a:xfrm>
          <a:prstGeom prst="line">
            <a:avLst/>
          </a:prstGeom>
          <a:ln w="12700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0030D87E-A02D-4E7D-95A7-5661C25600F6}"/>
              </a:ext>
            </a:extLst>
          </p:cNvPr>
          <p:cNvSpPr/>
          <p:nvPr/>
        </p:nvSpPr>
        <p:spPr>
          <a:xfrm>
            <a:off x="3733800" y="3867150"/>
            <a:ext cx="628650" cy="628650"/>
          </a:xfrm>
          <a:prstGeom prst="ellipse">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Oval 65">
            <a:extLst>
              <a:ext uri="{FF2B5EF4-FFF2-40B4-BE49-F238E27FC236}">
                <a16:creationId xmlns:a16="http://schemas.microsoft.com/office/drawing/2014/main" id="{A482F5CE-5239-457C-B985-88552249F046}"/>
              </a:ext>
            </a:extLst>
          </p:cNvPr>
          <p:cNvSpPr/>
          <p:nvPr/>
        </p:nvSpPr>
        <p:spPr>
          <a:xfrm>
            <a:off x="3733800" y="2571750"/>
            <a:ext cx="628650" cy="628650"/>
          </a:xfrm>
          <a:prstGeom prst="ellipse">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a:extLst>
              <a:ext uri="{FF2B5EF4-FFF2-40B4-BE49-F238E27FC236}">
                <a16:creationId xmlns:a16="http://schemas.microsoft.com/office/drawing/2014/main" id="{339946B0-C9CE-4D0A-962A-F8D34C8CAEA9}"/>
              </a:ext>
            </a:extLst>
          </p:cNvPr>
          <p:cNvSpPr/>
          <p:nvPr/>
        </p:nvSpPr>
        <p:spPr>
          <a:xfrm>
            <a:off x="3124200" y="1390650"/>
            <a:ext cx="628650" cy="628650"/>
          </a:xfrm>
          <a:prstGeom prst="ellipse">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Oval 69">
            <a:extLst>
              <a:ext uri="{FF2B5EF4-FFF2-40B4-BE49-F238E27FC236}">
                <a16:creationId xmlns:a16="http://schemas.microsoft.com/office/drawing/2014/main" id="{669D8677-DF82-4653-A699-DCAA73F4508F}"/>
              </a:ext>
            </a:extLst>
          </p:cNvPr>
          <p:cNvSpPr/>
          <p:nvPr/>
        </p:nvSpPr>
        <p:spPr>
          <a:xfrm>
            <a:off x="7778750" y="3867150"/>
            <a:ext cx="628650" cy="628650"/>
          </a:xfrm>
          <a:prstGeom prst="ellipse">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656DD10D-0842-49DD-AEE8-1A31A635C76F}"/>
              </a:ext>
            </a:extLst>
          </p:cNvPr>
          <p:cNvSpPr/>
          <p:nvPr/>
        </p:nvSpPr>
        <p:spPr>
          <a:xfrm>
            <a:off x="7778750" y="2571750"/>
            <a:ext cx="628650" cy="628650"/>
          </a:xfrm>
          <a:prstGeom prst="ellipse">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9909B4F9-0542-49C1-BD1F-BCF129C31366}"/>
              </a:ext>
            </a:extLst>
          </p:cNvPr>
          <p:cNvSpPr/>
          <p:nvPr/>
        </p:nvSpPr>
        <p:spPr>
          <a:xfrm>
            <a:off x="7772400" y="1390650"/>
            <a:ext cx="628650" cy="628650"/>
          </a:xfrm>
          <a:prstGeom prst="ellipse">
            <a:avLst/>
          </a:prstGeom>
          <a:solidFill>
            <a:schemeClr val="bg1">
              <a:alpha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3" name="Group 92">
            <a:extLst>
              <a:ext uri="{FF2B5EF4-FFF2-40B4-BE49-F238E27FC236}">
                <a16:creationId xmlns:a16="http://schemas.microsoft.com/office/drawing/2014/main" id="{24CA44CD-1B89-4A04-9E3F-0BF522FB2A3A}"/>
              </a:ext>
            </a:extLst>
          </p:cNvPr>
          <p:cNvGrpSpPr/>
          <p:nvPr/>
        </p:nvGrpSpPr>
        <p:grpSpPr>
          <a:xfrm>
            <a:off x="419100" y="2057400"/>
            <a:ext cx="3143250" cy="1943100"/>
            <a:chOff x="419100" y="2057400"/>
            <a:chExt cx="3143250" cy="1943100"/>
          </a:xfrm>
        </p:grpSpPr>
        <p:sp>
          <p:nvSpPr>
            <p:cNvPr id="75" name="TextBox 74">
              <a:extLst>
                <a:ext uri="{FF2B5EF4-FFF2-40B4-BE49-F238E27FC236}">
                  <a16:creationId xmlns:a16="http://schemas.microsoft.com/office/drawing/2014/main" id="{01FB756B-6377-451C-9CA4-662C84F5B228}"/>
                </a:ext>
              </a:extLst>
            </p:cNvPr>
            <p:cNvSpPr txBox="1"/>
            <p:nvPr/>
          </p:nvSpPr>
          <p:spPr>
            <a:xfrm>
              <a:off x="419100" y="2628900"/>
              <a:ext cx="2057400" cy="1323439"/>
            </a:xfrm>
            <a:prstGeom prst="rect">
              <a:avLst/>
            </a:prstGeom>
            <a:noFill/>
          </p:spPr>
          <p:txBody>
            <a:bodyPr wrap="square" rtlCol="0">
              <a:spAutoFit/>
            </a:bodyPr>
            <a:lstStyle/>
            <a:p>
              <a:pPr algn="ctr"/>
              <a:r>
                <a:rPr lang="en-US" sz="4000" dirty="0"/>
                <a:t>Fictitious Forces</a:t>
              </a:r>
              <a:endParaRPr lang="en-CA" sz="4000" dirty="0"/>
            </a:p>
          </p:txBody>
        </p:sp>
        <p:cxnSp>
          <p:nvCxnSpPr>
            <p:cNvPr id="80" name="Straight Arrow Connector 79">
              <a:extLst>
                <a:ext uri="{FF2B5EF4-FFF2-40B4-BE49-F238E27FC236}">
                  <a16:creationId xmlns:a16="http://schemas.microsoft.com/office/drawing/2014/main" id="{B63818C8-101B-43E4-A120-4C9A6EBECEA7}"/>
                </a:ext>
              </a:extLst>
            </p:cNvPr>
            <p:cNvCxnSpPr>
              <a:cxnSpLocks/>
            </p:cNvCxnSpPr>
            <p:nvPr/>
          </p:nvCxnSpPr>
          <p:spPr>
            <a:xfrm flipV="1">
              <a:off x="2457302" y="2057400"/>
              <a:ext cx="552598" cy="624189"/>
            </a:xfrm>
            <a:prstGeom prst="straightConnector1">
              <a:avLst/>
            </a:prstGeom>
            <a:ln w="1016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E61BC38E-D859-4916-B545-18A74E6E4599}"/>
                </a:ext>
              </a:extLst>
            </p:cNvPr>
            <p:cNvCxnSpPr>
              <a:cxnSpLocks/>
            </p:cNvCxnSpPr>
            <p:nvPr/>
          </p:nvCxnSpPr>
          <p:spPr>
            <a:xfrm flipV="1">
              <a:off x="2533502" y="2933700"/>
              <a:ext cx="1028848" cy="166990"/>
            </a:xfrm>
            <a:prstGeom prst="straightConnector1">
              <a:avLst/>
            </a:prstGeom>
            <a:ln w="1016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0351EEFF-DA67-4495-A2A9-3A2620C31B81}"/>
                </a:ext>
              </a:extLst>
            </p:cNvPr>
            <p:cNvCxnSpPr>
              <a:cxnSpLocks/>
            </p:cNvCxnSpPr>
            <p:nvPr/>
          </p:nvCxnSpPr>
          <p:spPr>
            <a:xfrm>
              <a:off x="2438252" y="3443590"/>
              <a:ext cx="1066948" cy="556910"/>
            </a:xfrm>
            <a:prstGeom prst="straightConnector1">
              <a:avLst/>
            </a:prstGeom>
            <a:ln w="101600">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grpSp>
        <p:nvGrpSpPr>
          <p:cNvPr id="94" name="Group 93">
            <a:extLst>
              <a:ext uri="{FF2B5EF4-FFF2-40B4-BE49-F238E27FC236}">
                <a16:creationId xmlns:a16="http://schemas.microsoft.com/office/drawing/2014/main" id="{A87F1D3B-6F16-4F0E-A7D8-386081ED5376}"/>
              </a:ext>
            </a:extLst>
          </p:cNvPr>
          <p:cNvGrpSpPr/>
          <p:nvPr/>
        </p:nvGrpSpPr>
        <p:grpSpPr>
          <a:xfrm>
            <a:off x="8534400" y="1809750"/>
            <a:ext cx="3333750" cy="2343150"/>
            <a:chOff x="8534400" y="1809750"/>
            <a:chExt cx="3333750" cy="2343150"/>
          </a:xfrm>
        </p:grpSpPr>
        <p:sp>
          <p:nvSpPr>
            <p:cNvPr id="77" name="TextBox 76">
              <a:extLst>
                <a:ext uri="{FF2B5EF4-FFF2-40B4-BE49-F238E27FC236}">
                  <a16:creationId xmlns:a16="http://schemas.microsoft.com/office/drawing/2014/main" id="{43DDF0BE-0E81-41AC-B3CD-34D00FF5DAD0}"/>
                </a:ext>
              </a:extLst>
            </p:cNvPr>
            <p:cNvSpPr txBox="1"/>
            <p:nvPr/>
          </p:nvSpPr>
          <p:spPr>
            <a:xfrm>
              <a:off x="9810750" y="2305050"/>
              <a:ext cx="2057400" cy="1323439"/>
            </a:xfrm>
            <a:prstGeom prst="rect">
              <a:avLst/>
            </a:prstGeom>
            <a:noFill/>
          </p:spPr>
          <p:txBody>
            <a:bodyPr wrap="square" rtlCol="0">
              <a:spAutoFit/>
            </a:bodyPr>
            <a:lstStyle/>
            <a:p>
              <a:pPr algn="ctr"/>
              <a:r>
                <a:rPr lang="en-US" sz="4000" dirty="0"/>
                <a:t>Fictitious Forces</a:t>
              </a:r>
              <a:endParaRPr lang="en-CA" sz="4000" dirty="0"/>
            </a:p>
          </p:txBody>
        </p:sp>
        <p:cxnSp>
          <p:nvCxnSpPr>
            <p:cNvPr id="87" name="Straight Arrow Connector 86">
              <a:extLst>
                <a:ext uri="{FF2B5EF4-FFF2-40B4-BE49-F238E27FC236}">
                  <a16:creationId xmlns:a16="http://schemas.microsoft.com/office/drawing/2014/main" id="{6E1FEE0B-7CDB-4440-8287-29D5C5E4E9D8}"/>
                </a:ext>
              </a:extLst>
            </p:cNvPr>
            <p:cNvCxnSpPr>
              <a:cxnSpLocks/>
            </p:cNvCxnSpPr>
            <p:nvPr/>
          </p:nvCxnSpPr>
          <p:spPr>
            <a:xfrm flipH="1" flipV="1">
              <a:off x="8572500" y="1809750"/>
              <a:ext cx="1104752" cy="662290"/>
            </a:xfrm>
            <a:prstGeom prst="straightConnector1">
              <a:avLst/>
            </a:prstGeom>
            <a:ln w="1016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7D82E49F-65F0-49D7-B615-277471CB1F6B}"/>
                </a:ext>
              </a:extLst>
            </p:cNvPr>
            <p:cNvCxnSpPr>
              <a:cxnSpLocks/>
            </p:cNvCxnSpPr>
            <p:nvPr/>
          </p:nvCxnSpPr>
          <p:spPr>
            <a:xfrm flipH="1">
              <a:off x="8572500" y="2914650"/>
              <a:ext cx="1066800" cy="0"/>
            </a:xfrm>
            <a:prstGeom prst="straightConnector1">
              <a:avLst/>
            </a:prstGeom>
            <a:ln w="1016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90">
              <a:extLst>
                <a:ext uri="{FF2B5EF4-FFF2-40B4-BE49-F238E27FC236}">
                  <a16:creationId xmlns:a16="http://schemas.microsoft.com/office/drawing/2014/main" id="{A47D3C41-D868-4BDE-8795-1543C3598F50}"/>
                </a:ext>
              </a:extLst>
            </p:cNvPr>
            <p:cNvCxnSpPr>
              <a:cxnSpLocks/>
            </p:cNvCxnSpPr>
            <p:nvPr/>
          </p:nvCxnSpPr>
          <p:spPr>
            <a:xfrm flipH="1">
              <a:off x="8534400" y="3295650"/>
              <a:ext cx="1238250" cy="857250"/>
            </a:xfrm>
            <a:prstGeom prst="straightConnector1">
              <a:avLst/>
            </a:prstGeom>
            <a:ln w="101600">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 name="Group 2">
            <a:extLst>
              <a:ext uri="{FF2B5EF4-FFF2-40B4-BE49-F238E27FC236}">
                <a16:creationId xmlns:a16="http://schemas.microsoft.com/office/drawing/2014/main" id="{0BB4EB54-A715-4821-9188-C41F089F6242}"/>
              </a:ext>
            </a:extLst>
          </p:cNvPr>
          <p:cNvGrpSpPr/>
          <p:nvPr/>
        </p:nvGrpSpPr>
        <p:grpSpPr>
          <a:xfrm>
            <a:off x="4070555" y="3602011"/>
            <a:ext cx="3657600" cy="3086903"/>
            <a:chOff x="4070555" y="3602011"/>
            <a:chExt cx="3657600" cy="3086903"/>
          </a:xfrm>
        </p:grpSpPr>
        <p:grpSp>
          <p:nvGrpSpPr>
            <p:cNvPr id="45" name="Group 44">
              <a:extLst>
                <a:ext uri="{FF2B5EF4-FFF2-40B4-BE49-F238E27FC236}">
                  <a16:creationId xmlns:a16="http://schemas.microsoft.com/office/drawing/2014/main" id="{FAC43C2E-4F51-4A48-921C-65A7987CD36C}"/>
                </a:ext>
              </a:extLst>
            </p:cNvPr>
            <p:cNvGrpSpPr/>
            <p:nvPr/>
          </p:nvGrpSpPr>
          <p:grpSpPr>
            <a:xfrm>
              <a:off x="5252483" y="3602011"/>
              <a:ext cx="1874083" cy="1998320"/>
              <a:chOff x="12524619" y="3029170"/>
              <a:chExt cx="3129259" cy="3336705"/>
            </a:xfrm>
          </p:grpSpPr>
          <p:grpSp>
            <p:nvGrpSpPr>
              <p:cNvPr id="46" name="Group 45">
                <a:extLst>
                  <a:ext uri="{FF2B5EF4-FFF2-40B4-BE49-F238E27FC236}">
                    <a16:creationId xmlns:a16="http://schemas.microsoft.com/office/drawing/2014/main" id="{47912E64-81B9-4374-9CB7-FE43DB963C04}"/>
                  </a:ext>
                </a:extLst>
              </p:cNvPr>
              <p:cNvGrpSpPr/>
              <p:nvPr/>
            </p:nvGrpSpPr>
            <p:grpSpPr>
              <a:xfrm>
                <a:off x="12524619" y="3029170"/>
                <a:ext cx="3129259" cy="3203539"/>
                <a:chOff x="8141970" y="4629150"/>
                <a:chExt cx="1257300" cy="1287145"/>
              </a:xfrm>
            </p:grpSpPr>
            <p:grpSp>
              <p:nvGrpSpPr>
                <p:cNvPr id="49" name="Group 48">
                  <a:extLst>
                    <a:ext uri="{FF2B5EF4-FFF2-40B4-BE49-F238E27FC236}">
                      <a16:creationId xmlns:a16="http://schemas.microsoft.com/office/drawing/2014/main" id="{4662C29F-5678-4127-81F6-7E39B469CABB}"/>
                    </a:ext>
                  </a:extLst>
                </p:cNvPr>
                <p:cNvGrpSpPr/>
                <p:nvPr/>
              </p:nvGrpSpPr>
              <p:grpSpPr>
                <a:xfrm>
                  <a:off x="8290560" y="4930140"/>
                  <a:ext cx="584200" cy="939800"/>
                  <a:chOff x="9182100" y="4991100"/>
                  <a:chExt cx="584200" cy="939800"/>
                </a:xfrm>
                <a:scene3d>
                  <a:camera prst="perspectiveHeroicExtremeRightFacing">
                    <a:rot lat="500687" lon="19229521" rev="131117"/>
                  </a:camera>
                  <a:lightRig rig="threePt" dir="t"/>
                </a:scene3d>
              </p:grpSpPr>
              <p:sp>
                <p:nvSpPr>
                  <p:cNvPr id="79" name="Rectangle 78">
                    <a:extLst>
                      <a:ext uri="{FF2B5EF4-FFF2-40B4-BE49-F238E27FC236}">
                        <a16:creationId xmlns:a16="http://schemas.microsoft.com/office/drawing/2014/main" id="{8CD777FF-9D30-42D2-856A-69A3AD2E9638}"/>
                      </a:ext>
                    </a:extLst>
                  </p:cNvPr>
                  <p:cNvSpPr/>
                  <p:nvPr/>
                </p:nvSpPr>
                <p:spPr>
                  <a:xfrm>
                    <a:off x="9182100" y="4991100"/>
                    <a:ext cx="584200" cy="9398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81" name="Rectangle 80">
                    <a:extLst>
                      <a:ext uri="{FF2B5EF4-FFF2-40B4-BE49-F238E27FC236}">
                        <a16:creationId xmlns:a16="http://schemas.microsoft.com/office/drawing/2014/main" id="{9CFD6F2E-6445-4B70-847B-D3FA79A919B1}"/>
                      </a:ext>
                    </a:extLst>
                  </p:cNvPr>
                  <p:cNvSpPr/>
                  <p:nvPr/>
                </p:nvSpPr>
                <p:spPr>
                  <a:xfrm>
                    <a:off x="9238967" y="5057774"/>
                    <a:ext cx="473676" cy="762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0" name="Group 49">
                  <a:extLst>
                    <a:ext uri="{FF2B5EF4-FFF2-40B4-BE49-F238E27FC236}">
                      <a16:creationId xmlns:a16="http://schemas.microsoft.com/office/drawing/2014/main" id="{F30B85EF-487A-4FF6-B9DC-50AF85B84F14}"/>
                    </a:ext>
                  </a:extLst>
                </p:cNvPr>
                <p:cNvGrpSpPr/>
                <p:nvPr/>
              </p:nvGrpSpPr>
              <p:grpSpPr>
                <a:xfrm>
                  <a:off x="8317865" y="4951095"/>
                  <a:ext cx="584200" cy="939800"/>
                  <a:chOff x="8317865" y="4951095"/>
                  <a:chExt cx="584200" cy="939800"/>
                </a:xfrm>
              </p:grpSpPr>
              <p:sp>
                <p:nvSpPr>
                  <p:cNvPr id="76" name="Rectangle 75">
                    <a:extLst>
                      <a:ext uri="{FF2B5EF4-FFF2-40B4-BE49-F238E27FC236}">
                        <a16:creationId xmlns:a16="http://schemas.microsoft.com/office/drawing/2014/main" id="{A3E0B545-A808-43E3-9550-D4A49BE338F6}"/>
                      </a:ext>
                    </a:extLst>
                  </p:cNvPr>
                  <p:cNvSpPr/>
                  <p:nvPr/>
                </p:nvSpPr>
                <p:spPr>
                  <a:xfrm>
                    <a:off x="8317865" y="4951095"/>
                    <a:ext cx="584200" cy="939800"/>
                  </a:xfrm>
                  <a:prstGeom prst="rect">
                    <a:avLst/>
                  </a:prstGeom>
                  <a:solidFill>
                    <a:srgbClr val="002060"/>
                  </a:solidFill>
                  <a:ln w="38100">
                    <a:solidFill>
                      <a:srgbClr val="002060"/>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78" name="Rectangle 77">
                    <a:extLst>
                      <a:ext uri="{FF2B5EF4-FFF2-40B4-BE49-F238E27FC236}">
                        <a16:creationId xmlns:a16="http://schemas.microsoft.com/office/drawing/2014/main" id="{D2B3C97E-7521-465C-9E4B-7F4F7B869AA2}"/>
                      </a:ext>
                    </a:extLst>
                  </p:cNvPr>
                  <p:cNvSpPr/>
                  <p:nvPr/>
                </p:nvSpPr>
                <p:spPr>
                  <a:xfrm>
                    <a:off x="8374732" y="5017769"/>
                    <a:ext cx="473676" cy="762000"/>
                  </a:xfrm>
                  <a:prstGeom prst="rect">
                    <a:avLst/>
                  </a:prstGeom>
                  <a:solidFill>
                    <a:schemeClr val="bg1"/>
                  </a:solidFill>
                  <a:ln w="19050">
                    <a:solidFill>
                      <a:schemeClr val="tx1"/>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1" name="Group 50">
                  <a:extLst>
                    <a:ext uri="{FF2B5EF4-FFF2-40B4-BE49-F238E27FC236}">
                      <a16:creationId xmlns:a16="http://schemas.microsoft.com/office/drawing/2014/main" id="{A69FA97A-9097-48DE-B852-CAB8F2CC15B5}"/>
                    </a:ext>
                  </a:extLst>
                </p:cNvPr>
                <p:cNvGrpSpPr/>
                <p:nvPr/>
              </p:nvGrpSpPr>
              <p:grpSpPr>
                <a:xfrm>
                  <a:off x="8343265" y="4976495"/>
                  <a:ext cx="584200" cy="939800"/>
                  <a:chOff x="8317865" y="4951095"/>
                  <a:chExt cx="584200" cy="939800"/>
                </a:xfrm>
              </p:grpSpPr>
              <p:sp>
                <p:nvSpPr>
                  <p:cNvPr id="71" name="Rectangle 70">
                    <a:extLst>
                      <a:ext uri="{FF2B5EF4-FFF2-40B4-BE49-F238E27FC236}">
                        <a16:creationId xmlns:a16="http://schemas.microsoft.com/office/drawing/2014/main" id="{71696D8F-29E3-413A-9EC2-2ED143909C18}"/>
                      </a:ext>
                    </a:extLst>
                  </p:cNvPr>
                  <p:cNvSpPr/>
                  <p:nvPr/>
                </p:nvSpPr>
                <p:spPr>
                  <a:xfrm>
                    <a:off x="8317865" y="4951095"/>
                    <a:ext cx="584200" cy="939800"/>
                  </a:xfrm>
                  <a:prstGeom prst="rect">
                    <a:avLst/>
                  </a:prstGeom>
                  <a:solidFill>
                    <a:schemeClr val="accent5">
                      <a:lumMod val="20000"/>
                      <a:lumOff val="80000"/>
                    </a:schemeClr>
                  </a:solidFill>
                  <a:ln w="38100">
                    <a:solidFill>
                      <a:srgbClr val="002060"/>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73" name="Rectangle 72">
                    <a:extLst>
                      <a:ext uri="{FF2B5EF4-FFF2-40B4-BE49-F238E27FC236}">
                        <a16:creationId xmlns:a16="http://schemas.microsoft.com/office/drawing/2014/main" id="{631C80D0-B5CD-41CC-892D-0BD675553DA7}"/>
                      </a:ext>
                    </a:extLst>
                  </p:cNvPr>
                  <p:cNvSpPr/>
                  <p:nvPr/>
                </p:nvSpPr>
                <p:spPr>
                  <a:xfrm>
                    <a:off x="8374732" y="5017769"/>
                    <a:ext cx="473676" cy="762000"/>
                  </a:xfrm>
                  <a:prstGeom prst="rect">
                    <a:avLst/>
                  </a:prstGeom>
                  <a:solidFill>
                    <a:schemeClr val="bg1"/>
                  </a:solidFill>
                  <a:ln w="19050">
                    <a:solidFill>
                      <a:schemeClr val="tx1"/>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2" name="Group 51">
                  <a:extLst>
                    <a:ext uri="{FF2B5EF4-FFF2-40B4-BE49-F238E27FC236}">
                      <a16:creationId xmlns:a16="http://schemas.microsoft.com/office/drawing/2014/main" id="{F5876ECF-DFC0-43AB-94C6-CE5BE07D8A03}"/>
                    </a:ext>
                  </a:extLst>
                </p:cNvPr>
                <p:cNvGrpSpPr/>
                <p:nvPr/>
              </p:nvGrpSpPr>
              <p:grpSpPr>
                <a:xfrm>
                  <a:off x="8141970" y="4629150"/>
                  <a:ext cx="1257300" cy="1092200"/>
                  <a:chOff x="8084820" y="4603750"/>
                  <a:chExt cx="1257300" cy="1092200"/>
                </a:xfrm>
              </p:grpSpPr>
              <p:cxnSp>
                <p:nvCxnSpPr>
                  <p:cNvPr id="65" name="Straight Arrow Connector 64">
                    <a:extLst>
                      <a:ext uri="{FF2B5EF4-FFF2-40B4-BE49-F238E27FC236}">
                        <a16:creationId xmlns:a16="http://schemas.microsoft.com/office/drawing/2014/main" id="{4ACEDD32-A65C-4D4D-9CFD-3F4E9CDF80E5}"/>
                      </a:ext>
                    </a:extLst>
                  </p:cNvPr>
                  <p:cNvCxnSpPr>
                    <a:cxnSpLocks/>
                  </p:cNvCxnSpPr>
                  <p:nvPr/>
                </p:nvCxnSpPr>
                <p:spPr>
                  <a:xfrm>
                    <a:off x="8580119" y="5275536"/>
                    <a:ext cx="762001" cy="4204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EB9E919-3B49-445B-9BA0-EAEE29C455FC}"/>
                      </a:ext>
                    </a:extLst>
                  </p:cNvPr>
                  <p:cNvCxnSpPr>
                    <a:cxnSpLocks/>
                  </p:cNvCxnSpPr>
                  <p:nvPr/>
                </p:nvCxnSpPr>
                <p:spPr>
                  <a:xfrm flipV="1">
                    <a:off x="8592820" y="4603750"/>
                    <a:ext cx="431800" cy="72258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3F08BC1-437A-4C63-BD0D-DA18645E8E7A}"/>
                      </a:ext>
                    </a:extLst>
                  </p:cNvPr>
                  <p:cNvCxnSpPr>
                    <a:cxnSpLocks/>
                  </p:cNvCxnSpPr>
                  <p:nvPr/>
                </p:nvCxnSpPr>
                <p:spPr>
                  <a:xfrm flipH="1">
                    <a:off x="8084820" y="5288235"/>
                    <a:ext cx="546100" cy="14101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7" name="Straight Connector 46">
                <a:extLst>
                  <a:ext uri="{FF2B5EF4-FFF2-40B4-BE49-F238E27FC236}">
                    <a16:creationId xmlns:a16="http://schemas.microsoft.com/office/drawing/2014/main" id="{844E3552-05B8-4BE6-BDF1-036A85909FFD}"/>
                  </a:ext>
                </a:extLst>
              </p:cNvPr>
              <p:cNvCxnSpPr>
                <a:cxnSpLocks/>
              </p:cNvCxnSpPr>
              <p:nvPr/>
            </p:nvCxnSpPr>
            <p:spPr>
              <a:xfrm>
                <a:off x="14105890" y="3748405"/>
                <a:ext cx="133985" cy="118745"/>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F4A889-7C59-4CA9-874F-AC9AE383CA69}"/>
                  </a:ext>
                </a:extLst>
              </p:cNvPr>
              <p:cNvCxnSpPr>
                <a:cxnSpLocks/>
              </p:cNvCxnSpPr>
              <p:nvPr/>
            </p:nvCxnSpPr>
            <p:spPr>
              <a:xfrm>
                <a:off x="13086715" y="6247130"/>
                <a:ext cx="133985" cy="118745"/>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9DA04C36-4414-4F1F-8F3F-1C182829B617}"/>
                </a:ext>
              </a:extLst>
            </p:cNvPr>
            <p:cNvSpPr txBox="1"/>
            <p:nvPr/>
          </p:nvSpPr>
          <p:spPr>
            <a:xfrm>
              <a:off x="4070555" y="5550141"/>
              <a:ext cx="3657600" cy="1138773"/>
            </a:xfrm>
            <a:prstGeom prst="rect">
              <a:avLst/>
            </a:prstGeom>
            <a:noFill/>
          </p:spPr>
          <p:txBody>
            <a:bodyPr wrap="square" rtlCol="0">
              <a:spAutoFit/>
            </a:bodyPr>
            <a:lstStyle/>
            <a:p>
              <a:pPr algn="ctr"/>
              <a:r>
                <a:rPr lang="en-US" sz="4000" dirty="0"/>
                <a:t>Accelerometer </a:t>
              </a:r>
              <a:br>
                <a:rPr lang="en-US" sz="4000" dirty="0"/>
              </a:br>
              <a:r>
                <a:rPr lang="en-US" sz="2800" dirty="0"/>
                <a:t>(on most smartphones)</a:t>
              </a:r>
              <a:endParaRPr lang="en-CA" sz="4000" dirty="0"/>
            </a:p>
          </p:txBody>
        </p:sp>
      </p:grpSp>
    </p:spTree>
    <p:extLst>
      <p:ext uri="{BB962C8B-B14F-4D97-AF65-F5344CB8AC3E}">
        <p14:creationId xmlns:p14="http://schemas.microsoft.com/office/powerpoint/2010/main" val="2489717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76DE7F16-96C0-4A39-B2B2-1943E9252B22}"/>
              </a:ext>
            </a:extLst>
          </p:cNvPr>
          <p:cNvSpPr txBox="1"/>
          <p:nvPr/>
        </p:nvSpPr>
        <p:spPr>
          <a:xfrm>
            <a:off x="57150" y="0"/>
            <a:ext cx="10744200" cy="830997"/>
          </a:xfrm>
          <a:prstGeom prst="rect">
            <a:avLst/>
          </a:prstGeom>
          <a:noFill/>
          <a:ln>
            <a:noFill/>
          </a:ln>
        </p:spPr>
        <p:txBody>
          <a:bodyPr wrap="square" rtlCol="0">
            <a:spAutoFit/>
          </a:bodyPr>
          <a:lstStyle/>
          <a:p>
            <a:r>
              <a:rPr lang="en-US" sz="4800" dirty="0"/>
              <a:t>Proper Time Along Curves</a:t>
            </a:r>
            <a:endParaRPr lang="en-CA" sz="4800" dirty="0">
              <a:solidFill>
                <a:schemeClr val="tx1"/>
              </a:solidFill>
            </a:endParaRPr>
          </a:p>
        </p:txBody>
      </p:sp>
      <p:sp>
        <p:nvSpPr>
          <p:cNvPr id="44" name="TextBox 43">
            <a:extLst>
              <a:ext uri="{FF2B5EF4-FFF2-40B4-BE49-F238E27FC236}">
                <a16:creationId xmlns:a16="http://schemas.microsoft.com/office/drawing/2014/main" id="{9CBAC545-903C-4469-B831-9ED298760F14}"/>
              </a:ext>
            </a:extLst>
          </p:cNvPr>
          <p:cNvSpPr txBox="1"/>
          <p:nvPr/>
        </p:nvSpPr>
        <p:spPr>
          <a:xfrm>
            <a:off x="323850" y="914168"/>
            <a:ext cx="11353800" cy="5940088"/>
          </a:xfrm>
          <a:prstGeom prst="rect">
            <a:avLst/>
          </a:prstGeom>
          <a:noFill/>
          <a:ln>
            <a:noFill/>
          </a:ln>
        </p:spPr>
        <p:txBody>
          <a:bodyPr wrap="square" rtlCol="0">
            <a:spAutoFit/>
          </a:bodyPr>
          <a:lstStyle/>
          <a:p>
            <a:pPr marL="742950" indent="-742950">
              <a:buAutoNum type="arabicPeriod"/>
            </a:pPr>
            <a:r>
              <a:rPr lang="en-US" sz="3600" dirty="0"/>
              <a:t>Twin Paradox</a:t>
            </a:r>
          </a:p>
          <a:p>
            <a:pPr marL="742950" indent="-742950">
              <a:buAutoNum type="arabicPeriod"/>
            </a:pPr>
            <a:endParaRPr lang="en-US" sz="3600" dirty="0"/>
          </a:p>
          <a:p>
            <a:pPr marL="742950" indent="-742950">
              <a:buFontTx/>
              <a:buAutoNum type="arabicPeriod"/>
            </a:pPr>
            <a:r>
              <a:rPr lang="en-US" sz="3600" dirty="0"/>
              <a:t>Proper Time Along Curves</a:t>
            </a:r>
            <a:r>
              <a:rPr lang="en-US" sz="3200" dirty="0"/>
              <a:t> (</a:t>
            </a:r>
            <a:r>
              <a:rPr lang="en-US" sz="3200" dirty="0" err="1"/>
              <a:t>Minkowski</a:t>
            </a:r>
            <a:r>
              <a:rPr lang="en-US" sz="3200" dirty="0"/>
              <a:t> metric tensor matrix)</a:t>
            </a:r>
            <a:endParaRPr lang="en-US" sz="3600" dirty="0"/>
          </a:p>
          <a:p>
            <a:pPr marL="742950" indent="-742950">
              <a:buFontTx/>
              <a:buAutoNum type="arabicPeriod"/>
            </a:pPr>
            <a:endParaRPr lang="en-US" sz="3600" dirty="0"/>
          </a:p>
          <a:p>
            <a:pPr marL="742950" indent="-742950">
              <a:buFontTx/>
              <a:buAutoNum type="arabicPeriod"/>
            </a:pPr>
            <a:endParaRPr lang="en-US" sz="3600" dirty="0"/>
          </a:p>
          <a:p>
            <a:pPr marL="742950" indent="-742950">
              <a:buFontTx/>
              <a:buAutoNum type="arabicPeriod"/>
            </a:pPr>
            <a:endParaRPr lang="en-US" sz="3600" dirty="0"/>
          </a:p>
          <a:p>
            <a:pPr marL="742950" indent="-742950">
              <a:buAutoNum type="arabicPeriod"/>
            </a:pPr>
            <a:endParaRPr lang="en-US" sz="1400" dirty="0"/>
          </a:p>
          <a:p>
            <a:pPr marL="742950" indent="-742950">
              <a:buAutoNum type="arabicPeriod"/>
            </a:pPr>
            <a:r>
              <a:rPr lang="en-US" sz="3600" dirty="0"/>
              <a:t>Proper Time Along Curves (</a:t>
            </a:r>
            <a:r>
              <a:rPr lang="en-US" sz="3600" dirty="0" err="1"/>
              <a:t>Rindler</a:t>
            </a:r>
            <a:r>
              <a:rPr lang="en-US" sz="3600" dirty="0"/>
              <a:t> metric tensor matrix)</a:t>
            </a:r>
          </a:p>
          <a:p>
            <a:r>
              <a:rPr lang="en-US" sz="3600" b="0" dirty="0">
                <a:solidFill>
                  <a:schemeClr val="tx1"/>
                </a:solidFill>
              </a:rPr>
              <a:t>	</a:t>
            </a:r>
          </a:p>
          <a:p>
            <a:endParaRPr lang="en-US" sz="3600" dirty="0"/>
          </a:p>
          <a:p>
            <a:endParaRPr lang="en-CA" sz="360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DA9E92-4435-407C-BDB6-96CFB7DD7E7A}"/>
                  </a:ext>
                </a:extLst>
              </p:cNvPr>
              <p:cNvSpPr txBox="1"/>
              <p:nvPr/>
            </p:nvSpPr>
            <p:spPr>
              <a:xfrm>
                <a:off x="2034231" y="2664145"/>
                <a:ext cx="2419783" cy="1569660"/>
              </a:xfrm>
              <a:prstGeom prst="rect">
                <a:avLst/>
              </a:prstGeom>
              <a:noFill/>
              <a:ln w="38100">
                <a:solidFill>
                  <a:schemeClr val="tx1"/>
                </a:solidFill>
              </a:ln>
            </p:spPr>
            <p:txBody>
              <a:bodyPr wrap="square">
                <a:spAutoFit/>
              </a:bodyPr>
              <a:lstStyle/>
              <a:p>
                <a:pPr algn="ctr"/>
                <a14:m>
                  <m:oMathPara xmlns:m="http://schemas.openxmlformats.org/officeDocument/2006/math">
                    <m:oMathParaPr>
                      <m:jc m:val="left"/>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b="0" i="1" smtClean="0">
                          <a:solidFill>
                            <a:schemeClr val="tx1"/>
                          </a:solidFill>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b="0" i="1" smtClean="0">
                          <a:solidFill>
                            <a:srgbClr val="002060"/>
                          </a:solidFill>
                          <a:latin typeface="Cambria Math" panose="02040503050406030204" pitchFamily="18" charset="0"/>
                        </a:rPr>
                        <m:t> </m:t>
                      </m:r>
                      <m:r>
                        <a:rPr lang="en-US" sz="3200" b="0" i="1" smtClean="0">
                          <a:solidFill>
                            <a:schemeClr val="tx1"/>
                          </a:solidFill>
                          <a:latin typeface="Cambria Math" panose="02040503050406030204" pitchFamily="18" charset="0"/>
                        </a:rPr>
                        <m:t>=+1</m:t>
                      </m:r>
                    </m:oMath>
                  </m:oMathPara>
                </a14:m>
                <a:endParaRPr lang="en-CA" sz="3200" dirty="0"/>
              </a:p>
              <a:p>
                <a:pPr algn="ctr"/>
                <a14:m>
                  <m:oMathPara xmlns:m="http://schemas.openxmlformats.org/officeDocument/2006/math">
                    <m:oMathParaPr>
                      <m:jc m:val="left"/>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b="0" i="1" smtClean="0">
                          <a:solidFill>
                            <a:schemeClr val="tx1"/>
                          </a:solidFill>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b="0" i="1" smtClean="0">
                          <a:solidFill>
                            <a:schemeClr val="tx1"/>
                          </a:solidFill>
                          <a:latin typeface="Cambria Math" panose="02040503050406030204" pitchFamily="18" charset="0"/>
                        </a:rPr>
                        <m:t>=    0</m:t>
                      </m:r>
                    </m:oMath>
                  </m:oMathPara>
                </a14:m>
                <a:endParaRPr lang="en-CA" sz="3200" dirty="0"/>
              </a:p>
              <a:p>
                <a:pPr algn="ctr"/>
                <a14:m>
                  <m:oMathPara xmlns:m="http://schemas.openxmlformats.org/officeDocument/2006/math">
                    <m:oMathParaPr>
                      <m:jc m:val="left"/>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b="0" i="1" smtClean="0">
                          <a:solidFill>
                            <a:schemeClr val="tx1"/>
                          </a:solidFill>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b="0" i="1" smtClean="0">
                          <a:solidFill>
                            <a:schemeClr val="tx1"/>
                          </a:solidFill>
                          <a:latin typeface="Cambria Math" panose="02040503050406030204" pitchFamily="18" charset="0"/>
                        </a:rPr>
                        <m:t>=−1</m:t>
                      </m:r>
                    </m:oMath>
                  </m:oMathPara>
                </a14:m>
                <a:endParaRPr lang="en-CA" sz="3200" dirty="0"/>
              </a:p>
            </p:txBody>
          </p:sp>
        </mc:Choice>
        <mc:Fallback xmlns="">
          <p:sp>
            <p:nvSpPr>
              <p:cNvPr id="2" name="TextBox 1">
                <a:extLst>
                  <a:ext uri="{FF2B5EF4-FFF2-40B4-BE49-F238E27FC236}">
                    <a16:creationId xmlns:a16="http://schemas.microsoft.com/office/drawing/2014/main" id="{C5DA9E92-4435-407C-BDB6-96CFB7DD7E7A}"/>
                  </a:ext>
                </a:extLst>
              </p:cNvPr>
              <p:cNvSpPr txBox="1">
                <a:spLocks noRot="1" noChangeAspect="1" noMove="1" noResize="1" noEditPoints="1" noAdjustHandles="1" noChangeArrowheads="1" noChangeShapeType="1" noTextEdit="1"/>
              </p:cNvSpPr>
              <p:nvPr/>
            </p:nvSpPr>
            <p:spPr>
              <a:xfrm>
                <a:off x="2034231" y="2664145"/>
                <a:ext cx="2419783" cy="1569660"/>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AFF7732-AB87-4CB3-80D9-4F310A5733D5}"/>
                  </a:ext>
                </a:extLst>
              </p:cNvPr>
              <p:cNvSpPr txBox="1"/>
              <p:nvPr/>
            </p:nvSpPr>
            <p:spPr>
              <a:xfrm>
                <a:off x="1871408" y="5031857"/>
                <a:ext cx="2907070" cy="1796646"/>
              </a:xfrm>
              <a:prstGeom prst="rect">
                <a:avLst/>
              </a:prstGeom>
              <a:noFill/>
              <a:ln w="38100">
                <a:solidFill>
                  <a:schemeClr val="tx1"/>
                </a:solidFill>
              </a:ln>
            </p:spPr>
            <p:txBody>
              <a:bodyPr wrap="square">
                <a:spAutoFit/>
              </a:bodyPr>
              <a:lstStyle/>
              <a:p>
                <a14:m>
                  <m:oMath xmlns:m="http://schemas.openxmlformats.org/officeDocument/2006/math">
                    <m:acc>
                      <m:accPr>
                        <m:chr m:val="̃"/>
                        <m:ctrlPr>
                          <a:rPr lang="en-US" sz="2800" i="1" smtClean="0">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𝑡</m:t>
                                </m:r>
                              </m:sub>
                            </m:sSub>
                          </m:e>
                        </m:acc>
                      </m:e>
                    </m:acc>
                    <m:r>
                      <a:rPr lang="en-US" sz="2800" b="0" i="1" smtClean="0">
                        <a:solidFill>
                          <a:schemeClr val="tx1"/>
                        </a:solidFill>
                        <a:latin typeface="Cambria Math" panose="02040503050406030204" pitchFamily="18" charset="0"/>
                      </a:rPr>
                      <m:t>⋅</m:t>
                    </m:r>
                    <m:acc>
                      <m:accPr>
                        <m:chr m:val="̃"/>
                        <m:ctrlPr>
                          <a:rPr lang="en-US" sz="2800" i="1">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𝑡</m:t>
                                </m:r>
                              </m:sub>
                            </m:sSub>
                          </m:e>
                        </m:acc>
                      </m:e>
                    </m:acc>
                    <m:r>
                      <a:rPr lang="en-US" sz="2800" b="0" i="1" smtClean="0">
                        <a:solidFill>
                          <a:schemeClr val="tx1"/>
                        </a:solidFill>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𝛼</m:t>
                                </m:r>
                              </m:num>
                              <m:den>
                                <m:sSup>
                                  <m:sSupPr>
                                    <m:ctrlPr>
                                      <a:rPr lang="en-US" sz="2800" i="1">
                                        <a:latin typeface="Cambria Math" panose="02040503050406030204" pitchFamily="18" charset="0"/>
                                      </a:rPr>
                                    </m:ctrlPr>
                                  </m:sSupPr>
                                  <m:e>
                                    <m:r>
                                      <a:rPr lang="en-US" sz="2800" i="1">
                                        <a:latin typeface="Cambria Math" panose="02040503050406030204" pitchFamily="18" charset="0"/>
                                      </a:rPr>
                                      <m:t>𝑐</m:t>
                                    </m:r>
                                  </m:e>
                                  <m:sup>
                                    <m:r>
                                      <a:rPr lang="en-US" sz="2800" i="1">
                                        <a:latin typeface="Cambria Math" panose="02040503050406030204" pitchFamily="18" charset="0"/>
                                      </a:rPr>
                                      <m:t>2</m:t>
                                    </m:r>
                                  </m:sup>
                                </m:sSup>
                              </m:den>
                            </m:f>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e>
                        </m:d>
                      </m:e>
                      <m:sup>
                        <m:r>
                          <a:rPr lang="en-US" sz="2800" i="1">
                            <a:latin typeface="Cambria Math" panose="02040503050406030204" pitchFamily="18" charset="0"/>
                          </a:rPr>
                          <m:t>2</m:t>
                        </m:r>
                      </m:sup>
                    </m:sSup>
                  </m:oMath>
                </a14:m>
                <a:r>
                  <a:rPr lang="en-CA" sz="2800" dirty="0"/>
                  <a:t> </a:t>
                </a:r>
              </a:p>
              <a:p>
                <a:pPr algn="ctr"/>
                <a14:m>
                  <m:oMathPara xmlns:m="http://schemas.openxmlformats.org/officeDocument/2006/math">
                    <m:oMathParaPr>
                      <m:jc m:val="left"/>
                    </m:oMathParaPr>
                    <m:oMath xmlns:m="http://schemas.openxmlformats.org/officeDocument/2006/math">
                      <m:acc>
                        <m:accPr>
                          <m:chr m:val="̃"/>
                          <m:ctrlPr>
                            <a:rPr lang="en-US" sz="2800" i="1">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𝑡</m:t>
                                  </m:r>
                                </m:sub>
                              </m:sSub>
                            </m:e>
                          </m:acc>
                        </m:e>
                      </m:acc>
                      <m:r>
                        <a:rPr lang="en-US" sz="2800" b="0" i="1" smtClean="0">
                          <a:solidFill>
                            <a:schemeClr val="tx1"/>
                          </a:solidFill>
                          <a:latin typeface="Cambria Math" panose="02040503050406030204" pitchFamily="18" charset="0"/>
                        </a:rPr>
                        <m:t>⋅</m:t>
                      </m:r>
                      <m:acc>
                        <m:accPr>
                          <m:chr m:val="̃"/>
                          <m:ctrlPr>
                            <a:rPr lang="en-US" sz="2800" i="1">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𝑥</m:t>
                                  </m:r>
                                </m:sub>
                              </m:sSub>
                            </m:e>
                          </m:acc>
                        </m:e>
                      </m:acc>
                      <m:r>
                        <a:rPr lang="en-US" sz="2800" b="0" i="1" smtClean="0">
                          <a:solidFill>
                            <a:schemeClr val="tx1"/>
                          </a:solidFill>
                          <a:latin typeface="Cambria Math" panose="02040503050406030204" pitchFamily="18" charset="0"/>
                        </a:rPr>
                        <m:t>=    0</m:t>
                      </m:r>
                    </m:oMath>
                  </m:oMathPara>
                </a14:m>
                <a:endParaRPr lang="en-CA" sz="2800" dirty="0"/>
              </a:p>
              <a:p>
                <a:pPr algn="ctr"/>
                <a14:m>
                  <m:oMathPara xmlns:m="http://schemas.openxmlformats.org/officeDocument/2006/math">
                    <m:oMathParaPr>
                      <m:jc m:val="left"/>
                    </m:oMathParaPr>
                    <m:oMath xmlns:m="http://schemas.openxmlformats.org/officeDocument/2006/math">
                      <m:acc>
                        <m:accPr>
                          <m:chr m:val="̃"/>
                          <m:ctrlPr>
                            <a:rPr lang="en-US" sz="2800" i="1">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𝑥</m:t>
                                  </m:r>
                                </m:sub>
                              </m:sSub>
                            </m:e>
                          </m:acc>
                        </m:e>
                      </m:acc>
                      <m:r>
                        <a:rPr lang="en-US" sz="2800" b="0" i="1" smtClean="0">
                          <a:solidFill>
                            <a:schemeClr val="tx1"/>
                          </a:solidFill>
                          <a:latin typeface="Cambria Math" panose="02040503050406030204" pitchFamily="18" charset="0"/>
                        </a:rPr>
                        <m:t>⋅</m:t>
                      </m:r>
                      <m:acc>
                        <m:accPr>
                          <m:chr m:val="̃"/>
                          <m:ctrlPr>
                            <a:rPr lang="en-US" sz="2800" i="1">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𝑥</m:t>
                                  </m:r>
                                </m:sub>
                              </m:sSub>
                            </m:e>
                          </m:acc>
                        </m:e>
                      </m:acc>
                      <m:r>
                        <a:rPr lang="en-US" sz="2800" b="0" i="1" smtClean="0">
                          <a:solidFill>
                            <a:schemeClr val="tx1"/>
                          </a:solidFill>
                          <a:latin typeface="Cambria Math" panose="02040503050406030204" pitchFamily="18" charset="0"/>
                        </a:rPr>
                        <m:t>=−1</m:t>
                      </m:r>
                    </m:oMath>
                  </m:oMathPara>
                </a14:m>
                <a:endParaRPr lang="en-CA" sz="2800" dirty="0"/>
              </a:p>
            </p:txBody>
          </p:sp>
        </mc:Choice>
        <mc:Fallback xmlns="">
          <p:sp>
            <p:nvSpPr>
              <p:cNvPr id="3" name="TextBox 2">
                <a:extLst>
                  <a:ext uri="{FF2B5EF4-FFF2-40B4-BE49-F238E27FC236}">
                    <a16:creationId xmlns:a16="http://schemas.microsoft.com/office/drawing/2014/main" id="{BAFF7732-AB87-4CB3-80D9-4F310A5733D5}"/>
                  </a:ext>
                </a:extLst>
              </p:cNvPr>
              <p:cNvSpPr txBox="1">
                <a:spLocks noRot="1" noChangeAspect="1" noMove="1" noResize="1" noEditPoints="1" noAdjustHandles="1" noChangeArrowheads="1" noChangeShapeType="1" noTextEdit="1"/>
              </p:cNvSpPr>
              <p:nvPr/>
            </p:nvSpPr>
            <p:spPr>
              <a:xfrm>
                <a:off x="1871408" y="5031857"/>
                <a:ext cx="2907070" cy="1796646"/>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9EF937-FFDE-46BA-90BC-FB813943B046}"/>
                  </a:ext>
                </a:extLst>
              </p:cNvPr>
              <p:cNvSpPr txBox="1"/>
              <p:nvPr/>
            </p:nvSpPr>
            <p:spPr>
              <a:xfrm>
                <a:off x="4855440" y="5169140"/>
                <a:ext cx="4598977" cy="1688860"/>
              </a:xfrm>
              <a:prstGeom prst="rect">
                <a:avLst/>
              </a:prstGeom>
              <a:noFill/>
            </p:spPr>
            <p:txBody>
              <a:bodyPr wrap="square">
                <a:spAutoFit/>
              </a:bodyPr>
              <a:lstStyle/>
              <a:p>
                <a14:m>
                  <m:oMath xmlns:m="http://schemas.openxmlformats.org/officeDocument/2006/math">
                    <m:r>
                      <a:rPr lang="en-US" sz="4000" b="0" i="1" smtClean="0">
                        <a:solidFill>
                          <a:schemeClr val="tx1"/>
                        </a:solidFill>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d>
                                </m:e>
                                <m:sup>
                                  <m:r>
                                    <a:rPr lang="en-US" sz="4000" i="1">
                                      <a:latin typeface="Cambria Math" panose="02040503050406030204" pitchFamily="18" charset="0"/>
                                    </a:rPr>
                                    <m:t>2</m:t>
                                  </m:r>
                                </m:sup>
                              </m:sSup>
                            </m:e>
                            <m:e>
                              <m:r>
                                <a:rPr lang="en-US" sz="4000" b="0" i="1" smtClean="0">
                                  <a:solidFill>
                                    <a:schemeClr val="tx1"/>
                                  </a:solidFill>
                                  <a:latin typeface="Cambria Math" panose="02040503050406030204" pitchFamily="18" charset="0"/>
                                </a:rPr>
                                <m:t>0</m:t>
                              </m:r>
                            </m:e>
                          </m:mr>
                          <m:mr>
                            <m:e>
                              <m:r>
                                <a:rPr lang="en-US" sz="4000" b="0" i="1" smtClean="0">
                                  <a:solidFill>
                                    <a:schemeClr val="tx1"/>
                                  </a:solidFill>
                                  <a:latin typeface="Cambria Math" panose="02040503050406030204" pitchFamily="18" charset="0"/>
                                </a:rPr>
                                <m:t>0</m:t>
                              </m:r>
                            </m:e>
                            <m:e>
                              <m:r>
                                <a:rPr lang="en-US" sz="4000" b="0" i="1" smtClean="0">
                                  <a:solidFill>
                                    <a:schemeClr val="tx1"/>
                                  </a:solidFill>
                                  <a:latin typeface="Cambria Math" panose="02040503050406030204" pitchFamily="18" charset="0"/>
                                </a:rPr>
                                <m:t>−1</m:t>
                              </m:r>
                            </m:e>
                          </m:mr>
                        </m:m>
                      </m:e>
                    </m:d>
                  </m:oMath>
                </a14:m>
                <a:r>
                  <a:rPr lang="en-CA" sz="4000" dirty="0">
                    <a:solidFill>
                      <a:schemeClr val="tx1"/>
                    </a:solidFill>
                  </a:rPr>
                  <a:t> </a:t>
                </a:r>
              </a:p>
            </p:txBody>
          </p:sp>
        </mc:Choice>
        <mc:Fallback xmlns="">
          <p:sp>
            <p:nvSpPr>
              <p:cNvPr id="5" name="TextBox 4">
                <a:extLst>
                  <a:ext uri="{FF2B5EF4-FFF2-40B4-BE49-F238E27FC236}">
                    <a16:creationId xmlns:a16="http://schemas.microsoft.com/office/drawing/2014/main" id="{A89EF937-FFDE-46BA-90BC-FB813943B046}"/>
                  </a:ext>
                </a:extLst>
              </p:cNvPr>
              <p:cNvSpPr txBox="1">
                <a:spLocks noRot="1" noChangeAspect="1" noMove="1" noResize="1" noEditPoints="1" noAdjustHandles="1" noChangeArrowheads="1" noChangeShapeType="1" noTextEdit="1"/>
              </p:cNvSpPr>
              <p:nvPr/>
            </p:nvSpPr>
            <p:spPr>
              <a:xfrm>
                <a:off x="4855440" y="5169140"/>
                <a:ext cx="4598977" cy="168886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65BEFA-E602-4047-B3D8-3D6F7493600B}"/>
                  </a:ext>
                </a:extLst>
              </p:cNvPr>
              <p:cNvSpPr txBox="1"/>
              <p:nvPr/>
            </p:nvSpPr>
            <p:spPr>
              <a:xfrm>
                <a:off x="4705088" y="2693364"/>
                <a:ext cx="3613004" cy="132401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a:rPr lang="en-US" sz="4800" i="1">
                                    <a:latin typeface="Cambria Math" panose="02040503050406030204" pitchFamily="18" charset="0"/>
                                  </a:rPr>
                                  <m:t>+1</m:t>
                                </m:r>
                              </m:e>
                              <m:e>
                                <m:r>
                                  <a:rPr lang="en-US" sz="4800" b="0" i="1" smtClean="0">
                                    <a:solidFill>
                                      <a:schemeClr val="tx1"/>
                                    </a:solidFill>
                                    <a:latin typeface="Cambria Math" panose="02040503050406030204" pitchFamily="18" charset="0"/>
                                  </a:rPr>
                                  <m:t>0</m:t>
                                </m:r>
                              </m:e>
                            </m:mr>
                            <m:mr>
                              <m:e>
                                <m:r>
                                  <a:rPr lang="en-US" sz="4800" b="0" i="1" smtClean="0">
                                    <a:solidFill>
                                      <a:schemeClr val="tx1"/>
                                    </a:solidFill>
                                    <a:latin typeface="Cambria Math" panose="02040503050406030204" pitchFamily="18" charset="0"/>
                                  </a:rPr>
                                  <m:t>0</m:t>
                                </m:r>
                              </m:e>
                              <m:e>
                                <m:r>
                                  <a:rPr lang="en-US" sz="4800" b="0" i="1" smtClean="0">
                                    <a:solidFill>
                                      <a:schemeClr val="tx1"/>
                                    </a:solidFill>
                                    <a:latin typeface="Cambria Math" panose="02040503050406030204" pitchFamily="18" charset="0"/>
                                  </a:rPr>
                                  <m:t>−1</m:t>
                                </m:r>
                              </m:e>
                            </m:mr>
                          </m:m>
                        </m:e>
                      </m:d>
                    </m:oMath>
                  </m:oMathPara>
                </a14:m>
                <a:endParaRPr lang="en-CA" sz="4400" dirty="0">
                  <a:solidFill>
                    <a:schemeClr val="tx1"/>
                  </a:solidFill>
                </a:endParaRPr>
              </a:p>
            </p:txBody>
          </p:sp>
        </mc:Choice>
        <mc:Fallback xmlns="">
          <p:sp>
            <p:nvSpPr>
              <p:cNvPr id="9" name="TextBox 8">
                <a:extLst>
                  <a:ext uri="{FF2B5EF4-FFF2-40B4-BE49-F238E27FC236}">
                    <a16:creationId xmlns:a16="http://schemas.microsoft.com/office/drawing/2014/main" id="{CD65BEFA-E602-4047-B3D8-3D6F7493600B}"/>
                  </a:ext>
                </a:extLst>
              </p:cNvPr>
              <p:cNvSpPr txBox="1">
                <a:spLocks noRot="1" noChangeAspect="1" noMove="1" noResize="1" noEditPoints="1" noAdjustHandles="1" noChangeArrowheads="1" noChangeShapeType="1" noTextEdit="1"/>
              </p:cNvSpPr>
              <p:nvPr/>
            </p:nvSpPr>
            <p:spPr>
              <a:xfrm>
                <a:off x="4705088" y="2693364"/>
                <a:ext cx="3613004" cy="1324017"/>
              </a:xfrm>
              <a:prstGeom prst="rect">
                <a:avLst/>
              </a:prstGeom>
              <a:blipFill>
                <a:blip r:embed="rId6"/>
                <a:stretch>
                  <a:fillRect/>
                </a:stretch>
              </a:blipFill>
            </p:spPr>
            <p:txBody>
              <a:bodyPr/>
              <a:lstStyle/>
              <a:p>
                <a:r>
                  <a:rPr lang="en-CA">
                    <a:noFill/>
                  </a:rPr>
                  <a:t> </a:t>
                </a:r>
              </a:p>
            </p:txBody>
          </p:sp>
        </mc:Fallback>
      </mc:AlternateContent>
      <p:grpSp>
        <p:nvGrpSpPr>
          <p:cNvPr id="34" name="Group 33">
            <a:extLst>
              <a:ext uri="{FF2B5EF4-FFF2-40B4-BE49-F238E27FC236}">
                <a16:creationId xmlns:a16="http://schemas.microsoft.com/office/drawing/2014/main" id="{C2F3DA89-18B3-2C4E-043B-613B3325FA92}"/>
              </a:ext>
            </a:extLst>
          </p:cNvPr>
          <p:cNvGrpSpPr/>
          <p:nvPr/>
        </p:nvGrpSpPr>
        <p:grpSpPr>
          <a:xfrm>
            <a:off x="3862777" y="729766"/>
            <a:ext cx="2907070" cy="1419235"/>
            <a:chOff x="778456" y="1724298"/>
            <a:chExt cx="10010370" cy="4887075"/>
          </a:xfrm>
        </p:grpSpPr>
        <p:grpSp>
          <p:nvGrpSpPr>
            <p:cNvPr id="35" name="Group 34">
              <a:extLst>
                <a:ext uri="{FF2B5EF4-FFF2-40B4-BE49-F238E27FC236}">
                  <a16:creationId xmlns:a16="http://schemas.microsoft.com/office/drawing/2014/main" id="{5AE72877-6865-E692-22BC-0D8092523749}"/>
                </a:ext>
              </a:extLst>
            </p:cNvPr>
            <p:cNvGrpSpPr/>
            <p:nvPr/>
          </p:nvGrpSpPr>
          <p:grpSpPr>
            <a:xfrm>
              <a:off x="778456" y="1724298"/>
              <a:ext cx="3740895" cy="4887075"/>
              <a:chOff x="641507" y="3695700"/>
              <a:chExt cx="1720693" cy="2247900"/>
            </a:xfrm>
          </p:grpSpPr>
          <p:pic>
            <p:nvPicPr>
              <p:cNvPr id="39" name="Picture 4" descr="Girl, Child, Alice In Wonderland, Miss, Missy">
                <a:extLst>
                  <a:ext uri="{FF2B5EF4-FFF2-40B4-BE49-F238E27FC236}">
                    <a16:creationId xmlns:a16="http://schemas.microsoft.com/office/drawing/2014/main" id="{6A204200-BC74-D669-FFFD-9060198984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World, Earth, Globe, Sphere, Planet, Earth Globe, Blue">
                <a:extLst>
                  <a:ext uri="{FF2B5EF4-FFF2-40B4-BE49-F238E27FC236}">
                    <a16:creationId xmlns:a16="http://schemas.microsoft.com/office/drawing/2014/main" id="{6E724E70-6133-D7EF-FA13-51EA9F7142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09B4D930-298D-55F0-BBC2-E65991C10545}"/>
                </a:ext>
              </a:extLst>
            </p:cNvPr>
            <p:cNvGrpSpPr/>
            <p:nvPr/>
          </p:nvGrpSpPr>
          <p:grpSpPr>
            <a:xfrm>
              <a:off x="6808831" y="1862057"/>
              <a:ext cx="3979995" cy="4319201"/>
              <a:chOff x="-2397310" y="3886200"/>
              <a:chExt cx="1784721" cy="1936830"/>
            </a:xfrm>
          </p:grpSpPr>
          <p:pic>
            <p:nvPicPr>
              <p:cNvPr id="37" name="Picture 6" descr="BBC ALBA - Calum Clachair: Gleann na Grèine/Bob the Builder: Project Fix  It, Series 1, Robaidh 's an Rathad Ùr (Roley's New Friend)">
                <a:extLst>
                  <a:ext uri="{FF2B5EF4-FFF2-40B4-BE49-F238E27FC236}">
                    <a16:creationId xmlns:a16="http://schemas.microsoft.com/office/drawing/2014/main" id="{727AE985-95C1-4ED3-6A44-49815557FAB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Rocket, Star, Moon, Space Travel, Space, Research">
                <a:extLst>
                  <a:ext uri="{FF2B5EF4-FFF2-40B4-BE49-F238E27FC236}">
                    <a16:creationId xmlns:a16="http://schemas.microsoft.com/office/drawing/2014/main" id="{FDB46F0B-3511-19E1-E594-DC6522B828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21745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65CED6-9CB8-41D8-8E14-1C531F6BCB1A}"/>
              </a:ext>
            </a:extLst>
          </p:cNvPr>
          <p:cNvSpPr txBox="1"/>
          <p:nvPr/>
        </p:nvSpPr>
        <p:spPr>
          <a:xfrm>
            <a:off x="271670" y="284921"/>
            <a:ext cx="9462590" cy="1323439"/>
          </a:xfrm>
          <a:prstGeom prst="rect">
            <a:avLst/>
          </a:prstGeom>
          <a:noFill/>
        </p:spPr>
        <p:txBody>
          <a:bodyPr wrap="none" rtlCol="0">
            <a:spAutoFit/>
          </a:bodyPr>
          <a:lstStyle/>
          <a:p>
            <a:r>
              <a:rPr lang="en-US" sz="4000" dirty="0"/>
              <a:t>I also cover this in my tensor calculus videos:</a:t>
            </a:r>
            <a:br>
              <a:rPr lang="en-US" sz="4000" dirty="0"/>
            </a:br>
            <a:r>
              <a:rPr lang="en-US" sz="4000" dirty="0"/>
              <a:t>    </a:t>
            </a:r>
            <a:r>
              <a:rPr lang="en-US" sz="4000" u="sng" dirty="0"/>
              <a:t>(link in the description)</a:t>
            </a:r>
            <a:endParaRPr lang="en-CA" sz="4000" u="sng" dirty="0"/>
          </a:p>
        </p:txBody>
      </p:sp>
      <p:pic>
        <p:nvPicPr>
          <p:cNvPr id="6" name="Picture 5">
            <a:extLst>
              <a:ext uri="{FF2B5EF4-FFF2-40B4-BE49-F238E27FC236}">
                <a16:creationId xmlns:a16="http://schemas.microsoft.com/office/drawing/2014/main" id="{E34CA8AA-10C7-4200-8536-519605493CCC}"/>
              </a:ext>
            </a:extLst>
          </p:cNvPr>
          <p:cNvPicPr>
            <a:picLocks noChangeAspect="1"/>
          </p:cNvPicPr>
          <p:nvPr/>
        </p:nvPicPr>
        <p:blipFill>
          <a:blip r:embed="rId4"/>
          <a:stretch>
            <a:fillRect/>
          </a:stretch>
        </p:blipFill>
        <p:spPr>
          <a:xfrm>
            <a:off x="1490375" y="2343040"/>
            <a:ext cx="9762834" cy="3714860"/>
          </a:xfrm>
          <a:prstGeom prst="rect">
            <a:avLst/>
          </a:prstGeom>
        </p:spPr>
      </p:pic>
    </p:spTree>
    <p:custDataLst>
      <p:tags r:id="rId1"/>
    </p:custDataLst>
    <p:extLst>
      <p:ext uri="{BB962C8B-B14F-4D97-AF65-F5344CB8AC3E}">
        <p14:creationId xmlns:p14="http://schemas.microsoft.com/office/powerpoint/2010/main" val="4210178962"/>
      </p:ext>
    </p:extLst>
  </p:cSld>
  <p:clrMapOvr>
    <a:masterClrMapping/>
  </p:clrMapOvr>
  <mc:AlternateContent xmlns:mc="http://schemas.openxmlformats.org/markup-compatibility/2006" xmlns:p14="http://schemas.microsoft.com/office/powerpoint/2010/main">
    <mc:Choice Requires="p14">
      <p:transition spd="slow" p14:dur="2000" advTm="30178"/>
    </mc:Choice>
    <mc:Fallback xmlns="">
      <p:transition spd="slow" advTm="3017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C708715-D942-42BA-AB06-43CBB3692C84}"/>
              </a:ext>
            </a:extLst>
          </p:cNvPr>
          <p:cNvGrpSpPr/>
          <p:nvPr/>
        </p:nvGrpSpPr>
        <p:grpSpPr>
          <a:xfrm>
            <a:off x="7265596" y="-946240"/>
            <a:ext cx="5726505" cy="9144000"/>
            <a:chOff x="7265596" y="-946240"/>
            <a:chExt cx="5726505" cy="9144000"/>
          </a:xfrm>
        </p:grpSpPr>
        <p:pic>
          <p:nvPicPr>
            <p:cNvPr id="7" name="Picture 6">
              <a:extLst>
                <a:ext uri="{FF2B5EF4-FFF2-40B4-BE49-F238E27FC236}">
                  <a16:creationId xmlns:a16="http://schemas.microsoft.com/office/drawing/2014/main" id="{3C76EC45-B423-4BC9-9B39-24F4D0A53D6B}"/>
                </a:ext>
              </a:extLst>
            </p:cNvPr>
            <p:cNvPicPr>
              <a:picLocks noChangeAspect="1"/>
            </p:cNvPicPr>
            <p:nvPr/>
          </p:nvPicPr>
          <p:blipFill rotWithShape="1">
            <a:blip r:embed="rId3"/>
            <a:srcRect l="2656" t="5535" r="55099" b="6728"/>
            <a:stretch/>
          </p:blipFill>
          <p:spPr>
            <a:xfrm>
              <a:off x="7265596" y="452511"/>
              <a:ext cx="5291075" cy="6153150"/>
            </a:xfrm>
            <a:prstGeom prst="rect">
              <a:avLst/>
            </a:prstGeom>
          </p:spPr>
        </p:pic>
        <p:sp>
          <p:nvSpPr>
            <p:cNvPr id="8" name="Isosceles Triangle 7">
              <a:extLst>
                <a:ext uri="{FF2B5EF4-FFF2-40B4-BE49-F238E27FC236}">
                  <a16:creationId xmlns:a16="http://schemas.microsoft.com/office/drawing/2014/main" id="{7212740B-40AB-4C14-A50A-E7A55D7B57BC}"/>
                </a:ext>
              </a:extLst>
            </p:cNvPr>
            <p:cNvSpPr/>
            <p:nvPr/>
          </p:nvSpPr>
          <p:spPr>
            <a:xfrm rot="16200000">
              <a:off x="5641372" y="1634759"/>
              <a:ext cx="7529136" cy="3857620"/>
            </a:xfrm>
            <a:prstGeom prst="triangle">
              <a:avLst/>
            </a:prstGeom>
            <a:solidFill>
              <a:srgbClr val="FF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23AEAA05-A3AB-4B94-971F-5399BDEEE494}"/>
                </a:ext>
              </a:extLst>
            </p:cNvPr>
            <p:cNvGrpSpPr/>
            <p:nvPr/>
          </p:nvGrpSpPr>
          <p:grpSpPr>
            <a:xfrm>
              <a:off x="7526130" y="-946240"/>
              <a:ext cx="5465971" cy="9144000"/>
              <a:chOff x="6480223" y="-1091381"/>
              <a:chExt cx="5465971" cy="9144000"/>
            </a:xfrm>
          </p:grpSpPr>
          <p:grpSp>
            <p:nvGrpSpPr>
              <p:cNvPr id="19" name="Group 18">
                <a:extLst>
                  <a:ext uri="{FF2B5EF4-FFF2-40B4-BE49-F238E27FC236}">
                    <a16:creationId xmlns:a16="http://schemas.microsoft.com/office/drawing/2014/main" id="{ADB8EE91-6432-437E-AEC8-002971608543}"/>
                  </a:ext>
                </a:extLst>
              </p:cNvPr>
              <p:cNvGrpSpPr/>
              <p:nvPr/>
            </p:nvGrpSpPr>
            <p:grpSpPr>
              <a:xfrm>
                <a:off x="7048451" y="-44450"/>
                <a:ext cx="3127020" cy="6965950"/>
                <a:chOff x="7048451" y="-44450"/>
                <a:chExt cx="3127020" cy="6965950"/>
              </a:xfrm>
            </p:grpSpPr>
            <p:grpSp>
              <p:nvGrpSpPr>
                <p:cNvPr id="48" name="Group 47">
                  <a:extLst>
                    <a:ext uri="{FF2B5EF4-FFF2-40B4-BE49-F238E27FC236}">
                      <a16:creationId xmlns:a16="http://schemas.microsoft.com/office/drawing/2014/main" id="{7114184B-F424-4608-812C-1513E08459DF}"/>
                    </a:ext>
                  </a:extLst>
                </p:cNvPr>
                <p:cNvGrpSpPr/>
                <p:nvPr/>
              </p:nvGrpSpPr>
              <p:grpSpPr>
                <a:xfrm>
                  <a:off x="7048451" y="1918357"/>
                  <a:ext cx="1111568" cy="3016991"/>
                  <a:chOff x="4723570" y="360362"/>
                  <a:chExt cx="2121730" cy="6141905"/>
                </a:xfrm>
              </p:grpSpPr>
              <p:sp>
                <p:nvSpPr>
                  <p:cNvPr id="51" name="Freeform: Shape 50">
                    <a:extLst>
                      <a:ext uri="{FF2B5EF4-FFF2-40B4-BE49-F238E27FC236}">
                        <a16:creationId xmlns:a16="http://schemas.microsoft.com/office/drawing/2014/main" id="{92AE4A3D-E948-4DE0-8262-EB20C9F90693}"/>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2" name="Freeform: Shape 51">
                    <a:extLst>
                      <a:ext uri="{FF2B5EF4-FFF2-40B4-BE49-F238E27FC236}">
                        <a16:creationId xmlns:a16="http://schemas.microsoft.com/office/drawing/2014/main" id="{18A9D382-FB3F-4789-9A0E-F4A661F04D01}"/>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9" name="Straight Connector 48">
                  <a:extLst>
                    <a:ext uri="{FF2B5EF4-FFF2-40B4-BE49-F238E27FC236}">
                      <a16:creationId xmlns:a16="http://schemas.microsoft.com/office/drawing/2014/main" id="{F2ACDBB5-CA6A-45A9-82B1-3E2F2010E4E5}"/>
                    </a:ext>
                  </a:extLst>
                </p:cNvPr>
                <p:cNvCxnSpPr>
                  <a:cxnSpLocks/>
                </p:cNvCxnSpPr>
                <p:nvPr/>
              </p:nvCxnSpPr>
              <p:spPr>
                <a:xfrm flipV="1">
                  <a:off x="8030603" y="-44450"/>
                  <a:ext cx="2121914" cy="2092005"/>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80BDDB1-93FF-4B6C-B8A6-55D80BA1304E}"/>
                    </a:ext>
                  </a:extLst>
                </p:cNvPr>
                <p:cNvCxnSpPr>
                  <a:cxnSpLocks/>
                </p:cNvCxnSpPr>
                <p:nvPr/>
              </p:nvCxnSpPr>
              <p:spPr>
                <a:xfrm>
                  <a:off x="8116513" y="4891564"/>
                  <a:ext cx="2058958" cy="2029936"/>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7EB431C-B87C-4534-AAA6-8F19849DF6DC}"/>
                  </a:ext>
                </a:extLst>
              </p:cNvPr>
              <p:cNvGrpSpPr/>
              <p:nvPr/>
            </p:nvGrpSpPr>
            <p:grpSpPr>
              <a:xfrm>
                <a:off x="7556195" y="57150"/>
                <a:ext cx="2803909" cy="6902450"/>
                <a:chOff x="7575245" y="57150"/>
                <a:chExt cx="2803909" cy="6902450"/>
              </a:xfrm>
            </p:grpSpPr>
            <p:grpSp>
              <p:nvGrpSpPr>
                <p:cNvPr id="43" name="Group 42">
                  <a:extLst>
                    <a:ext uri="{FF2B5EF4-FFF2-40B4-BE49-F238E27FC236}">
                      <a16:creationId xmlns:a16="http://schemas.microsoft.com/office/drawing/2014/main" id="{8F358834-5150-47DB-BF83-7AB56821408D}"/>
                    </a:ext>
                  </a:extLst>
                </p:cNvPr>
                <p:cNvGrpSpPr/>
                <p:nvPr/>
              </p:nvGrpSpPr>
              <p:grpSpPr>
                <a:xfrm>
                  <a:off x="7575245" y="529619"/>
                  <a:ext cx="2121730" cy="5758744"/>
                  <a:chOff x="4723570" y="360362"/>
                  <a:chExt cx="2121730" cy="6141905"/>
                </a:xfrm>
              </p:grpSpPr>
              <p:sp>
                <p:nvSpPr>
                  <p:cNvPr id="46" name="Freeform: Shape 45">
                    <a:extLst>
                      <a:ext uri="{FF2B5EF4-FFF2-40B4-BE49-F238E27FC236}">
                        <a16:creationId xmlns:a16="http://schemas.microsoft.com/office/drawing/2014/main" id="{9C2A495D-7850-4798-B6B8-434F157BA2FE}"/>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7" name="Freeform: Shape 46">
                    <a:extLst>
                      <a:ext uri="{FF2B5EF4-FFF2-40B4-BE49-F238E27FC236}">
                        <a16:creationId xmlns:a16="http://schemas.microsoft.com/office/drawing/2014/main" id="{89B19B02-880D-438C-82F0-C82307CE54F5}"/>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4" name="Straight Connector 43">
                  <a:extLst>
                    <a:ext uri="{FF2B5EF4-FFF2-40B4-BE49-F238E27FC236}">
                      <a16:creationId xmlns:a16="http://schemas.microsoft.com/office/drawing/2014/main" id="{BEC4C81C-5926-452F-9A42-1F007424E870}"/>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18F871-581B-4286-ADE1-815E20A4A833}"/>
                    </a:ext>
                  </a:extLst>
                </p:cNvPr>
                <p:cNvCxnSpPr>
                  <a:cxnSpLocks/>
                </p:cNvCxnSpPr>
                <p:nvPr/>
              </p:nvCxnSpPr>
              <p:spPr>
                <a:xfrm>
                  <a:off x="9628422" y="6219449"/>
                  <a:ext cx="750732" cy="740151"/>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E44A1EE-1735-45B9-9E63-378F5CE00428}"/>
                  </a:ext>
                </a:extLst>
              </p:cNvPr>
              <p:cNvGrpSpPr/>
              <p:nvPr/>
            </p:nvGrpSpPr>
            <p:grpSpPr>
              <a:xfrm>
                <a:off x="8114305" y="66707"/>
                <a:ext cx="2121730" cy="6709420"/>
                <a:chOff x="4723570" y="360362"/>
                <a:chExt cx="2121730" cy="6141905"/>
              </a:xfrm>
            </p:grpSpPr>
            <p:sp>
              <p:nvSpPr>
                <p:cNvPr id="41" name="Freeform: Shape 40">
                  <a:extLst>
                    <a:ext uri="{FF2B5EF4-FFF2-40B4-BE49-F238E27FC236}">
                      <a16:creationId xmlns:a16="http://schemas.microsoft.com/office/drawing/2014/main" id="{DA4C05A0-9AF8-482E-A640-A6B89E4D3FC8}"/>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Freeform: Shape 41">
                  <a:extLst>
                    <a:ext uri="{FF2B5EF4-FFF2-40B4-BE49-F238E27FC236}">
                      <a16:creationId xmlns:a16="http://schemas.microsoft.com/office/drawing/2014/main" id="{F759B034-B454-4CC6-90D2-E24DA795EBDC}"/>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2" name="Group 21">
                <a:extLst>
                  <a:ext uri="{FF2B5EF4-FFF2-40B4-BE49-F238E27FC236}">
                    <a16:creationId xmlns:a16="http://schemas.microsoft.com/office/drawing/2014/main" id="{9EDD6097-5D26-420A-8239-2233B8E781E0}"/>
                  </a:ext>
                </a:extLst>
              </p:cNvPr>
              <p:cNvGrpSpPr/>
              <p:nvPr/>
            </p:nvGrpSpPr>
            <p:grpSpPr>
              <a:xfrm>
                <a:off x="8628793" y="-406558"/>
                <a:ext cx="2121730" cy="7655946"/>
                <a:chOff x="4723570" y="360362"/>
                <a:chExt cx="2121730" cy="6141905"/>
              </a:xfrm>
            </p:grpSpPr>
            <p:sp>
              <p:nvSpPr>
                <p:cNvPr id="39" name="Freeform: Shape 38">
                  <a:extLst>
                    <a:ext uri="{FF2B5EF4-FFF2-40B4-BE49-F238E27FC236}">
                      <a16:creationId xmlns:a16="http://schemas.microsoft.com/office/drawing/2014/main" id="{73439D47-DD1E-4119-B06C-7E8014A197F3}"/>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A931085D-95C4-4EA1-BF8A-721DA54E73AA}"/>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3" name="Group 22">
                <a:extLst>
                  <a:ext uri="{FF2B5EF4-FFF2-40B4-BE49-F238E27FC236}">
                    <a16:creationId xmlns:a16="http://schemas.microsoft.com/office/drawing/2014/main" id="{DA8C08E2-5BCE-4AC6-93AA-31436566D74A}"/>
                  </a:ext>
                </a:extLst>
              </p:cNvPr>
              <p:cNvGrpSpPr/>
              <p:nvPr/>
            </p:nvGrpSpPr>
            <p:grpSpPr>
              <a:xfrm>
                <a:off x="9178758" y="-952500"/>
                <a:ext cx="2121730" cy="8735406"/>
                <a:chOff x="4723570" y="360362"/>
                <a:chExt cx="2121730" cy="6141905"/>
              </a:xfrm>
            </p:grpSpPr>
            <p:sp>
              <p:nvSpPr>
                <p:cNvPr id="37" name="Freeform: Shape 36">
                  <a:extLst>
                    <a:ext uri="{FF2B5EF4-FFF2-40B4-BE49-F238E27FC236}">
                      <a16:creationId xmlns:a16="http://schemas.microsoft.com/office/drawing/2014/main" id="{048E5167-2022-4717-AC61-85C89E1D430E}"/>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Freeform: Shape 37">
                  <a:extLst>
                    <a:ext uri="{FF2B5EF4-FFF2-40B4-BE49-F238E27FC236}">
                      <a16:creationId xmlns:a16="http://schemas.microsoft.com/office/drawing/2014/main" id="{2EB1F235-63C8-416E-9D37-E83954588CB1}"/>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4" name="Group 23">
                <a:extLst>
                  <a:ext uri="{FF2B5EF4-FFF2-40B4-BE49-F238E27FC236}">
                    <a16:creationId xmlns:a16="http://schemas.microsoft.com/office/drawing/2014/main" id="{2F44C44A-FFF4-4575-8751-82882CD7BE8F}"/>
                  </a:ext>
                </a:extLst>
              </p:cNvPr>
              <p:cNvGrpSpPr/>
              <p:nvPr/>
            </p:nvGrpSpPr>
            <p:grpSpPr>
              <a:xfrm>
                <a:off x="6490343" y="391886"/>
                <a:ext cx="4006207" cy="6008914"/>
                <a:chOff x="6490343" y="391886"/>
                <a:chExt cx="4006207" cy="6008914"/>
              </a:xfrm>
            </p:grpSpPr>
            <p:cxnSp>
              <p:nvCxnSpPr>
                <p:cNvPr id="28" name="Straight Connector 27">
                  <a:extLst>
                    <a:ext uri="{FF2B5EF4-FFF2-40B4-BE49-F238E27FC236}">
                      <a16:creationId xmlns:a16="http://schemas.microsoft.com/office/drawing/2014/main" id="{82016166-1233-4F19-BAAD-B054F8D6834B}"/>
                    </a:ext>
                  </a:extLst>
                </p:cNvPr>
                <p:cNvCxnSpPr>
                  <a:cxnSpLocks/>
                </p:cNvCxnSpPr>
                <p:nvPr/>
              </p:nvCxnSpPr>
              <p:spPr>
                <a:xfrm>
                  <a:off x="6490343" y="3403418"/>
                  <a:ext cx="364425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E41A1C-7A47-432C-997A-75E12F84789E}"/>
                    </a:ext>
                  </a:extLst>
                </p:cNvPr>
                <p:cNvCxnSpPr>
                  <a:cxnSpLocks/>
                </p:cNvCxnSpPr>
                <p:nvPr/>
              </p:nvCxnSpPr>
              <p:spPr>
                <a:xfrm flipV="1">
                  <a:off x="6509938" y="2397055"/>
                  <a:ext cx="3986612" cy="10097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F90BA3D-9429-46CA-BF6D-07313FE59ED5}"/>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B8018B5-EDEA-426B-829C-210CE56F59E4}"/>
                    </a:ext>
                  </a:extLst>
                </p:cNvPr>
                <p:cNvCxnSpPr>
                  <a:cxnSpLocks/>
                </p:cNvCxnSpPr>
                <p:nvPr/>
              </p:nvCxnSpPr>
              <p:spPr>
                <a:xfrm flipV="1">
                  <a:off x="6517558" y="850900"/>
                  <a:ext cx="3959007" cy="256306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74553A-374F-448A-AC32-D452E3EA8E67}"/>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7D11CC-B2E2-4875-BFCB-C429A7522303}"/>
                    </a:ext>
                  </a:extLst>
                </p:cNvPr>
                <p:cNvCxnSpPr>
                  <a:cxnSpLocks/>
                </p:cNvCxnSpPr>
                <p:nvPr/>
              </p:nvCxnSpPr>
              <p:spPr>
                <a:xfrm>
                  <a:off x="6497238" y="3390150"/>
                  <a:ext cx="3688274" cy="934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581A6D-83C1-4861-AD56-9F15B2B801F4}"/>
                    </a:ext>
                  </a:extLst>
                </p:cNvPr>
                <p:cNvCxnSpPr>
                  <a:cxnSpLocks/>
                </p:cNvCxnSpPr>
                <p:nvPr/>
              </p:nvCxnSpPr>
              <p:spPr>
                <a:xfrm>
                  <a:off x="6504858" y="3383005"/>
                  <a:ext cx="3809256" cy="17985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717D56-E818-46B1-9346-13686D1EA103}"/>
                    </a:ext>
                  </a:extLst>
                </p:cNvPr>
                <p:cNvCxnSpPr>
                  <a:cxnSpLocks/>
                </p:cNvCxnSpPr>
                <p:nvPr/>
              </p:nvCxnSpPr>
              <p:spPr>
                <a:xfrm>
                  <a:off x="6504858" y="3383005"/>
                  <a:ext cx="3749213" cy="24272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2A4F2B-3399-4EF1-8805-605A21C135B6}"/>
                    </a:ext>
                  </a:extLst>
                </p:cNvPr>
                <p:cNvCxnSpPr>
                  <a:cxnSpLocks/>
                </p:cNvCxnSpPr>
                <p:nvPr/>
              </p:nvCxnSpPr>
              <p:spPr>
                <a:xfrm>
                  <a:off x="6497238" y="3390150"/>
                  <a:ext cx="3899694" cy="301065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A27D4FA9-2348-4DA3-ADF2-2E45FF0055C3}"/>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3CD1EB7-83E8-4054-96F1-F95EBDF3FFDC}"/>
                  </a:ext>
                </a:extLst>
              </p:cNvPr>
              <p:cNvCxnSpPr>
                <a:cxnSpLocks/>
              </p:cNvCxnSpPr>
              <p:nvPr/>
            </p:nvCxnSpPr>
            <p:spPr>
              <a:xfrm>
                <a:off x="6480223" y="3393416"/>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37A553E-6FCB-4F1D-AB7B-F9819A0D6649}"/>
                  </a:ext>
                </a:extLst>
              </p:cNvPr>
              <p:cNvSpPr/>
              <p:nvPr/>
            </p:nvSpPr>
            <p:spPr>
              <a:xfrm>
                <a:off x="9953434" y="-1091381"/>
                <a:ext cx="1992760" cy="914400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 name="Group 9">
              <a:extLst>
                <a:ext uri="{FF2B5EF4-FFF2-40B4-BE49-F238E27FC236}">
                  <a16:creationId xmlns:a16="http://schemas.microsoft.com/office/drawing/2014/main" id="{169A5487-4976-45B3-BC76-79442E5C67B5}"/>
                </a:ext>
              </a:extLst>
            </p:cNvPr>
            <p:cNvGrpSpPr/>
            <p:nvPr/>
          </p:nvGrpSpPr>
          <p:grpSpPr>
            <a:xfrm>
              <a:off x="7374728" y="319710"/>
              <a:ext cx="4398173" cy="6347790"/>
              <a:chOff x="1608732" y="-2283693"/>
              <a:chExt cx="4398173" cy="6347790"/>
            </a:xfrm>
          </p:grpSpPr>
          <p:cxnSp>
            <p:nvCxnSpPr>
              <p:cNvPr id="15" name="Straight Arrow Connector 14">
                <a:extLst>
                  <a:ext uri="{FF2B5EF4-FFF2-40B4-BE49-F238E27FC236}">
                    <a16:creationId xmlns:a16="http://schemas.microsoft.com/office/drawing/2014/main" id="{9AEAB846-FF37-4B16-8CAC-3255BC1486FE}"/>
                  </a:ext>
                </a:extLst>
              </p:cNvPr>
              <p:cNvCxnSpPr>
                <a:cxnSpLocks/>
              </p:cNvCxnSpPr>
              <p:nvPr/>
            </p:nvCxnSpPr>
            <p:spPr>
              <a:xfrm flipV="1">
                <a:off x="1781033" y="-2082019"/>
                <a:ext cx="0" cy="6146116"/>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E5AD26-F4D5-4166-8856-99D54C184345}"/>
                      </a:ext>
                    </a:extLst>
                  </p:cNvPr>
                  <p:cNvSpPr txBox="1"/>
                  <p:nvPr/>
                </p:nvSpPr>
                <p:spPr>
                  <a:xfrm>
                    <a:off x="5418795" y="19459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43" name="TextBox 42">
                    <a:extLst>
                      <a:ext uri="{FF2B5EF4-FFF2-40B4-BE49-F238E27FC236}">
                        <a16:creationId xmlns:a16="http://schemas.microsoft.com/office/drawing/2014/main" id="{D4323D8C-1845-417C-8A09-FAB227453009}"/>
                      </a:ext>
                    </a:extLst>
                  </p:cNvPr>
                  <p:cNvSpPr txBox="1">
                    <a:spLocks noRot="1" noChangeAspect="1" noMove="1" noResize="1" noEditPoints="1" noAdjustHandles="1" noChangeArrowheads="1" noChangeShapeType="1" noTextEdit="1"/>
                  </p:cNvSpPr>
                  <p:nvPr/>
                </p:nvSpPr>
                <p:spPr>
                  <a:xfrm>
                    <a:off x="5418795" y="194597"/>
                    <a:ext cx="588110" cy="7078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CE45251-2A07-4D36-8072-6A2F28DFF848}"/>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44" name="TextBox 43">
                    <a:extLst>
                      <a:ext uri="{FF2B5EF4-FFF2-40B4-BE49-F238E27FC236}">
                        <a16:creationId xmlns:a16="http://schemas.microsoft.com/office/drawing/2014/main" id="{8A670ACD-B829-493E-97F8-F85FDC8051D3}"/>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5"/>
                    <a:stretch>
                      <a:fillRect/>
                    </a:stretch>
                  </a:blipFill>
                </p:spPr>
                <p:txBody>
                  <a:bodyPr/>
                  <a:lstStyle/>
                  <a:p>
                    <a:r>
                      <a:rPr lang="en-CA">
                        <a:noFill/>
                      </a:rPr>
                      <a:t> </a:t>
                    </a:r>
                  </a:p>
                </p:txBody>
              </p:sp>
            </mc:Fallback>
          </mc:AlternateContent>
          <p:cxnSp>
            <p:nvCxnSpPr>
              <p:cNvPr id="18" name="Straight Arrow Connector 17">
                <a:extLst>
                  <a:ext uri="{FF2B5EF4-FFF2-40B4-BE49-F238E27FC236}">
                    <a16:creationId xmlns:a16="http://schemas.microsoft.com/office/drawing/2014/main" id="{86D63922-1351-42DA-971E-37CF59D9040A}"/>
                  </a:ext>
                </a:extLst>
              </p:cNvPr>
              <p:cNvCxnSpPr>
                <a:cxnSpLocks/>
              </p:cNvCxnSpPr>
              <p:nvPr/>
            </p:nvCxnSpPr>
            <p:spPr>
              <a:xfrm>
                <a:off x="1608732" y="931483"/>
                <a:ext cx="4194972"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11" name="Straight Arrow Connector 10">
              <a:extLst>
                <a:ext uri="{FF2B5EF4-FFF2-40B4-BE49-F238E27FC236}">
                  <a16:creationId xmlns:a16="http://schemas.microsoft.com/office/drawing/2014/main" id="{B9DAD690-552D-4507-ACF7-002EBA2CD5A0}"/>
                </a:ext>
              </a:extLst>
            </p:cNvPr>
            <p:cNvCxnSpPr>
              <a:cxnSpLocks/>
            </p:cNvCxnSpPr>
            <p:nvPr/>
          </p:nvCxnSpPr>
          <p:spPr>
            <a:xfrm flipV="1">
              <a:off x="10809237" y="2279837"/>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6FB973-6F43-4E7C-80E1-1E922B3F0041}"/>
                    </a:ext>
                  </a:extLst>
                </p:cNvPr>
                <p:cNvSpPr txBox="1"/>
                <p:nvPr/>
              </p:nvSpPr>
              <p:spPr>
                <a:xfrm>
                  <a:off x="11489590" y="1883600"/>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D522E25B-C564-4A20-9AC9-3FBE7FADD294}"/>
                    </a:ext>
                  </a:extLst>
                </p:cNvPr>
                <p:cNvSpPr txBox="1">
                  <a:spLocks noRot="1" noChangeAspect="1" noMove="1" noResize="1" noEditPoints="1" noAdjustHandles="1" noChangeArrowheads="1" noChangeShapeType="1" noTextEdit="1"/>
                </p:cNvSpPr>
                <p:nvPr/>
              </p:nvSpPr>
              <p:spPr>
                <a:xfrm>
                  <a:off x="11489590" y="1883600"/>
                  <a:ext cx="588110" cy="707886"/>
                </a:xfrm>
                <a:prstGeom prst="rect">
                  <a:avLst/>
                </a:prstGeom>
                <a:blipFill>
                  <a:blip r:embed="rId6"/>
                  <a:stretch>
                    <a:fillRect/>
                  </a:stretch>
                </a:blipFill>
              </p:spPr>
              <p:txBody>
                <a:bodyPr/>
                <a:lstStyle/>
                <a:p>
                  <a:r>
                    <a:rPr lang="en-CA">
                      <a:noFill/>
                    </a:rPr>
                    <a:t> </a:t>
                  </a:r>
                </a:p>
              </p:txBody>
            </p:sp>
          </mc:Fallback>
        </mc:AlternateContent>
        <p:cxnSp>
          <p:nvCxnSpPr>
            <p:cNvPr id="13" name="Straight Arrow Connector 12">
              <a:extLst>
                <a:ext uri="{FF2B5EF4-FFF2-40B4-BE49-F238E27FC236}">
                  <a16:creationId xmlns:a16="http://schemas.microsoft.com/office/drawing/2014/main" id="{C685AFBF-F546-4446-834F-AA8CAB43E557}"/>
                </a:ext>
              </a:extLst>
            </p:cNvPr>
            <p:cNvCxnSpPr>
              <a:cxnSpLocks/>
            </p:cNvCxnSpPr>
            <p:nvPr/>
          </p:nvCxnSpPr>
          <p:spPr>
            <a:xfrm flipV="1">
              <a:off x="11201400" y="580554"/>
              <a:ext cx="438150" cy="924396"/>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77F3B0-ACF9-4FA4-B3F7-9A08078E65C2}"/>
                    </a:ext>
                  </a:extLst>
                </p:cNvPr>
                <p:cNvSpPr txBox="1"/>
                <p:nvPr/>
              </p:nvSpPr>
              <p:spPr>
                <a:xfrm>
                  <a:off x="11432440" y="721550"/>
                  <a:ext cx="7664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9" name="TextBox 48">
                  <a:extLst>
                    <a:ext uri="{FF2B5EF4-FFF2-40B4-BE49-F238E27FC236}">
                      <a16:creationId xmlns:a16="http://schemas.microsoft.com/office/drawing/2014/main" id="{1033B62D-D55F-47F8-BBCC-3E5685DE0D0D}"/>
                    </a:ext>
                  </a:extLst>
                </p:cNvPr>
                <p:cNvSpPr txBox="1">
                  <a:spLocks noRot="1" noChangeAspect="1" noMove="1" noResize="1" noEditPoints="1" noAdjustHandles="1" noChangeArrowheads="1" noChangeShapeType="1" noTextEdit="1"/>
                </p:cNvSpPr>
                <p:nvPr/>
              </p:nvSpPr>
              <p:spPr>
                <a:xfrm>
                  <a:off x="11432440" y="721550"/>
                  <a:ext cx="766492" cy="707886"/>
                </a:xfrm>
                <a:prstGeom prst="rect">
                  <a:avLst/>
                </a:prstGeom>
                <a:blipFill>
                  <a:blip r:embed="rId7"/>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2108F5D-8648-4B09-90DD-8BCE1C487203}"/>
                  </a:ext>
                </a:extLst>
              </p:cNvPr>
              <p:cNvSpPr txBox="1"/>
              <p:nvPr/>
            </p:nvSpPr>
            <p:spPr>
              <a:xfrm>
                <a:off x="232544" y="1461341"/>
                <a:ext cx="6872747" cy="4376583"/>
              </a:xfrm>
              <a:prstGeom prst="rect">
                <a:avLst/>
              </a:prstGeom>
              <a:noFill/>
              <a:ln>
                <a:noFill/>
              </a:ln>
            </p:spPr>
            <p:txBody>
              <a:bodyPr wrap="square" rtlCol="0">
                <a:spAutoFit/>
              </a:bodyPr>
              <a:lstStyle/>
              <a:p>
                <a:r>
                  <a:rPr lang="en-US" sz="4800" dirty="0"/>
                  <a:t>Rindler Coordinates:</a:t>
                </a:r>
                <a:br>
                  <a:rPr lang="en-US" sz="4800" dirty="0"/>
                </a:br>
                <a:endParaRPr lang="en-US" sz="800" dirty="0"/>
              </a:p>
              <a:p>
                <a:pPr marL="857250" indent="-857250">
                  <a:buFont typeface="Arial" panose="020B0604020202020204" pitchFamily="34" charset="0"/>
                  <a:buChar char="•"/>
                </a:pPr>
                <a:r>
                  <a:rPr lang="en-CA" sz="4000" dirty="0"/>
                  <a:t>coordinates for accelerating observer</a:t>
                </a:r>
              </a:p>
              <a:p>
                <a:pPr marL="857250" indent="-857250">
                  <a:buFont typeface="Arial" panose="020B0604020202020204" pitchFamily="34" charset="0"/>
                  <a:buChar char="•"/>
                </a:pPr>
                <a:r>
                  <a:rPr lang="en-CA" sz="4000" dirty="0"/>
                  <a:t>proper acceleration </a:t>
                </a:r>
                <a14:m>
                  <m:oMath xmlns:m="http://schemas.openxmlformats.org/officeDocument/2006/math">
                    <m:r>
                      <a:rPr lang="en-US" sz="4000" b="0" i="1" smtClean="0">
                        <a:latin typeface="Cambria Math" panose="02040503050406030204" pitchFamily="18" charset="0"/>
                      </a:rPr>
                      <m:t>𝛼</m:t>
                    </m:r>
                  </m:oMath>
                </a14:m>
                <a:endParaRPr lang="en-CA" sz="4000" dirty="0"/>
              </a:p>
              <a:p>
                <a:pPr marL="857250" indent="-857250">
                  <a:buFont typeface="Arial" panose="020B0604020202020204" pitchFamily="34" charset="0"/>
                  <a:buChar char="•"/>
                </a:pPr>
                <a:r>
                  <a:rPr lang="en-CA" sz="4000" dirty="0"/>
                  <a:t>constant </a:t>
                </a:r>
                <a:r>
                  <a:rPr lang="en-CA" sz="4000" dirty="0" err="1"/>
                  <a:t>Minkowski</a:t>
                </a:r>
                <a:r>
                  <a:rPr lang="en-CA" sz="4000" dirty="0"/>
                  <a:t> distance </a:t>
                </a:r>
                <a14:m>
                  <m:oMath xmlns:m="http://schemas.openxmlformats.org/officeDocument/2006/math">
                    <m:r>
                      <a:rPr lang="en-US" sz="4000" b="0" i="1" smtClean="0">
                        <a:latin typeface="Cambria Math" panose="02040503050406030204" pitchFamily="18" charset="0"/>
                      </a:rPr>
                      <m:t>𝐷</m:t>
                    </m:r>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num>
                      <m:den>
                        <m:r>
                          <a:rPr lang="en-US" sz="4000" b="0" i="1" smtClean="0">
                            <a:latin typeface="Cambria Math" panose="02040503050406030204" pitchFamily="18" charset="0"/>
                          </a:rPr>
                          <m:t>𝛼</m:t>
                        </m:r>
                      </m:den>
                    </m:f>
                  </m:oMath>
                </a14:m>
                <a:r>
                  <a:rPr lang="en-CA" sz="4000" dirty="0"/>
                  <a:t> from origin </a:t>
                </a:r>
              </a:p>
            </p:txBody>
          </p:sp>
        </mc:Choice>
        <mc:Fallback xmlns="">
          <p:sp>
            <p:nvSpPr>
              <p:cNvPr id="54" name="TextBox 53">
                <a:extLst>
                  <a:ext uri="{FF2B5EF4-FFF2-40B4-BE49-F238E27FC236}">
                    <a16:creationId xmlns:a16="http://schemas.microsoft.com/office/drawing/2014/main" id="{B2108F5D-8648-4B09-90DD-8BCE1C487203}"/>
                  </a:ext>
                </a:extLst>
              </p:cNvPr>
              <p:cNvSpPr txBox="1">
                <a:spLocks noRot="1" noChangeAspect="1" noMove="1" noResize="1" noEditPoints="1" noAdjustHandles="1" noChangeArrowheads="1" noChangeShapeType="1" noTextEdit="1"/>
              </p:cNvSpPr>
              <p:nvPr/>
            </p:nvSpPr>
            <p:spPr>
              <a:xfrm>
                <a:off x="232544" y="1461341"/>
                <a:ext cx="6872747" cy="4376583"/>
              </a:xfrm>
              <a:prstGeom prst="rect">
                <a:avLst/>
              </a:prstGeom>
              <a:blipFill>
                <a:blip r:embed="rId8"/>
                <a:stretch>
                  <a:fillRect l="-3989" t="-3064" r="-3369" b="-2228"/>
                </a:stretch>
              </a:blipFill>
              <a:ln>
                <a:noFill/>
              </a:ln>
            </p:spPr>
            <p:txBody>
              <a:bodyPr/>
              <a:lstStyle/>
              <a:p>
                <a:r>
                  <a:rPr lang="en-CA">
                    <a:noFill/>
                  </a:rPr>
                  <a:t> </a:t>
                </a:r>
              </a:p>
            </p:txBody>
          </p:sp>
        </mc:Fallback>
      </mc:AlternateContent>
      <p:grpSp>
        <p:nvGrpSpPr>
          <p:cNvPr id="124" name="Group 123">
            <a:extLst>
              <a:ext uri="{FF2B5EF4-FFF2-40B4-BE49-F238E27FC236}">
                <a16:creationId xmlns:a16="http://schemas.microsoft.com/office/drawing/2014/main" id="{CC8BC3BC-F19C-4033-8FBC-D2ABCCD9694D}"/>
              </a:ext>
            </a:extLst>
          </p:cNvPr>
          <p:cNvGrpSpPr/>
          <p:nvPr/>
        </p:nvGrpSpPr>
        <p:grpSpPr>
          <a:xfrm>
            <a:off x="8187069" y="648256"/>
            <a:ext cx="2534556" cy="5771745"/>
            <a:chOff x="8187069" y="648256"/>
            <a:chExt cx="2534556" cy="5771745"/>
          </a:xfrm>
        </p:grpSpPr>
        <p:grpSp>
          <p:nvGrpSpPr>
            <p:cNvPr id="114" name="Group 113">
              <a:extLst>
                <a:ext uri="{FF2B5EF4-FFF2-40B4-BE49-F238E27FC236}">
                  <a16:creationId xmlns:a16="http://schemas.microsoft.com/office/drawing/2014/main" id="{7BFA5806-CD3B-4007-BD3A-DE5B0073928C}"/>
                </a:ext>
              </a:extLst>
            </p:cNvPr>
            <p:cNvGrpSpPr/>
            <p:nvPr/>
          </p:nvGrpSpPr>
          <p:grpSpPr>
            <a:xfrm>
              <a:off x="8600449" y="648256"/>
              <a:ext cx="2121176" cy="5771745"/>
              <a:chOff x="6528692" y="-1816648"/>
              <a:chExt cx="2121176" cy="5771745"/>
            </a:xfrm>
          </p:grpSpPr>
          <p:sp>
            <p:nvSpPr>
              <p:cNvPr id="63" name="Freeform: Shape 62">
                <a:extLst>
                  <a:ext uri="{FF2B5EF4-FFF2-40B4-BE49-F238E27FC236}">
                    <a16:creationId xmlns:a16="http://schemas.microsoft.com/office/drawing/2014/main" id="{0636A3AB-D3E0-4371-A8A6-D21DC0BFA43F}"/>
                  </a:ext>
                </a:extLst>
              </p:cNvPr>
              <p:cNvSpPr/>
              <p:nvPr/>
            </p:nvSpPr>
            <p:spPr>
              <a:xfrm>
                <a:off x="6528968" y="-1816648"/>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3" name="Freeform: Shape 112">
                <a:extLst>
                  <a:ext uri="{FF2B5EF4-FFF2-40B4-BE49-F238E27FC236}">
                    <a16:creationId xmlns:a16="http://schemas.microsoft.com/office/drawing/2014/main" id="{A3B2677D-AD31-44EB-8CCE-C70F90DC59C1}"/>
                  </a:ext>
                </a:extLst>
              </p:cNvPr>
              <p:cNvSpPr/>
              <p:nvPr/>
            </p:nvSpPr>
            <p:spPr>
              <a:xfrm flipV="1">
                <a:off x="6528692" y="1073430"/>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118" name="Picture 8" descr="Rocket, Star, Moon, Space Travel, Space, Research">
              <a:extLst>
                <a:ext uri="{FF2B5EF4-FFF2-40B4-BE49-F238E27FC236}">
                  <a16:creationId xmlns:a16="http://schemas.microsoft.com/office/drawing/2014/main" id="{FD4AAB3B-89FA-40B7-8FB3-F2E278ECB4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8378969" y="3065632"/>
              <a:ext cx="549766" cy="933566"/>
            </a:xfrm>
            <a:prstGeom prst="rect">
              <a:avLst/>
            </a:prstGeom>
            <a:noFill/>
            <a:extLst>
              <a:ext uri="{909E8E84-426E-40DD-AFC4-6F175D3DCCD1}">
                <a14:hiddenFill xmlns:a14="http://schemas.microsoft.com/office/drawing/2010/main">
                  <a:solidFill>
                    <a:srgbClr val="FFFFFF"/>
                  </a:solidFill>
                </a14:hiddenFill>
              </a:ext>
            </a:extLst>
          </p:spPr>
        </p:pic>
      </p:grpSp>
      <p:sp>
        <p:nvSpPr>
          <p:cNvPr id="120" name="TextBox 119">
            <a:extLst>
              <a:ext uri="{FF2B5EF4-FFF2-40B4-BE49-F238E27FC236}">
                <a16:creationId xmlns:a16="http://schemas.microsoft.com/office/drawing/2014/main" id="{4BA47908-035E-46A0-BABD-8A4789983EF0}"/>
              </a:ext>
            </a:extLst>
          </p:cNvPr>
          <p:cNvSpPr txBox="1"/>
          <p:nvPr/>
        </p:nvSpPr>
        <p:spPr>
          <a:xfrm>
            <a:off x="0" y="0"/>
            <a:ext cx="4040372" cy="769441"/>
          </a:xfrm>
          <a:prstGeom prst="rect">
            <a:avLst/>
          </a:prstGeom>
          <a:noFill/>
          <a:ln>
            <a:noFill/>
          </a:ln>
        </p:spPr>
        <p:txBody>
          <a:bodyPr wrap="square" rtlCol="0">
            <a:spAutoFit/>
          </a:bodyPr>
          <a:lstStyle/>
          <a:p>
            <a:r>
              <a:rPr lang="en-US" sz="4400" dirty="0"/>
              <a:t>(Relativity 105b)</a:t>
            </a:r>
            <a:endParaRPr lang="en-CA" sz="3600" dirty="0"/>
          </a:p>
        </p:txBody>
      </p:sp>
      <p:grpSp>
        <p:nvGrpSpPr>
          <p:cNvPr id="125" name="Group 124">
            <a:extLst>
              <a:ext uri="{FF2B5EF4-FFF2-40B4-BE49-F238E27FC236}">
                <a16:creationId xmlns:a16="http://schemas.microsoft.com/office/drawing/2014/main" id="{597C447F-E666-43F3-B03A-C9FE8CCA9C8F}"/>
              </a:ext>
            </a:extLst>
          </p:cNvPr>
          <p:cNvGrpSpPr/>
          <p:nvPr/>
        </p:nvGrpSpPr>
        <p:grpSpPr>
          <a:xfrm>
            <a:off x="7514022" y="2581063"/>
            <a:ext cx="1140827" cy="968935"/>
            <a:chOff x="7514022" y="2581063"/>
            <a:chExt cx="1140827" cy="968935"/>
          </a:xfrm>
        </p:grpSpPr>
        <p:cxnSp>
          <p:nvCxnSpPr>
            <p:cNvPr id="121" name="Straight Arrow Connector 120">
              <a:extLst>
                <a:ext uri="{FF2B5EF4-FFF2-40B4-BE49-F238E27FC236}">
                  <a16:creationId xmlns:a16="http://schemas.microsoft.com/office/drawing/2014/main" id="{7B43EF2F-4290-4F4F-BA72-0702010DF714}"/>
                </a:ext>
              </a:extLst>
            </p:cNvPr>
            <p:cNvCxnSpPr>
              <a:cxnSpLocks/>
            </p:cNvCxnSpPr>
            <p:nvPr/>
          </p:nvCxnSpPr>
          <p:spPr>
            <a:xfrm>
              <a:off x="7543800" y="3549998"/>
              <a:ext cx="1111049"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524D03ED-A500-46BB-97B8-0EC6A6E36A87}"/>
                    </a:ext>
                  </a:extLst>
                </p:cNvPr>
                <p:cNvSpPr txBox="1"/>
                <p:nvPr/>
              </p:nvSpPr>
              <p:spPr>
                <a:xfrm>
                  <a:off x="7514022" y="2581063"/>
                  <a:ext cx="973017" cy="923330"/>
                </a:xfrm>
                <a:prstGeom prst="rect">
                  <a:avLst/>
                </a:prstGeom>
                <a:solidFill>
                  <a:schemeClr val="bg1"/>
                </a:solidFill>
                <a:ln>
                  <a:noFill/>
                </a:ln>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122" name="TextBox 121">
                  <a:extLst>
                    <a:ext uri="{FF2B5EF4-FFF2-40B4-BE49-F238E27FC236}">
                      <a16:creationId xmlns:a16="http://schemas.microsoft.com/office/drawing/2014/main" id="{524D03ED-A500-46BB-97B8-0EC6A6E36A87}"/>
                    </a:ext>
                  </a:extLst>
                </p:cNvPr>
                <p:cNvSpPr txBox="1">
                  <a:spLocks noRot="1" noChangeAspect="1" noMove="1" noResize="1" noEditPoints="1" noAdjustHandles="1" noChangeArrowheads="1" noChangeShapeType="1" noTextEdit="1"/>
                </p:cNvSpPr>
                <p:nvPr/>
              </p:nvSpPr>
              <p:spPr>
                <a:xfrm>
                  <a:off x="7514022" y="2581063"/>
                  <a:ext cx="973017" cy="923330"/>
                </a:xfrm>
                <a:prstGeom prst="rect">
                  <a:avLst/>
                </a:prstGeom>
                <a:blipFill>
                  <a:blip r:embed="rId10"/>
                  <a:stretch>
                    <a:fillRect/>
                  </a:stretch>
                </a:blipFill>
                <a:ln>
                  <a:noFill/>
                </a:ln>
                <a:effectLst>
                  <a:softEdge rad="127000"/>
                </a:effectLst>
              </p:spPr>
              <p:txBody>
                <a:bodyPr/>
                <a:lstStyle/>
                <a:p>
                  <a:r>
                    <a:rPr lang="en-CA">
                      <a:noFill/>
                    </a:rPr>
                    <a:t> </a:t>
                  </a:r>
                </a:p>
              </p:txBody>
            </p:sp>
          </mc:Fallback>
        </mc:AlternateContent>
      </p:grpSp>
    </p:spTree>
    <p:extLst>
      <p:ext uri="{BB962C8B-B14F-4D97-AF65-F5344CB8AC3E}">
        <p14:creationId xmlns:p14="http://schemas.microsoft.com/office/powerpoint/2010/main" val="2482209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78B570D-1808-43B9-916F-A4E09E00179F}"/>
              </a:ext>
            </a:extLst>
          </p:cNvPr>
          <p:cNvGrpSpPr/>
          <p:nvPr/>
        </p:nvGrpSpPr>
        <p:grpSpPr>
          <a:xfrm>
            <a:off x="6734281" y="-135052"/>
            <a:ext cx="5114818" cy="6993052"/>
            <a:chOff x="6734281" y="-135052"/>
            <a:chExt cx="5114818" cy="6993052"/>
          </a:xfrm>
        </p:grpSpPr>
        <p:grpSp>
          <p:nvGrpSpPr>
            <p:cNvPr id="4" name="Group 3">
              <a:extLst>
                <a:ext uri="{FF2B5EF4-FFF2-40B4-BE49-F238E27FC236}">
                  <a16:creationId xmlns:a16="http://schemas.microsoft.com/office/drawing/2014/main" id="{8A9C99DA-8B35-4A7E-98DC-9410510D267B}"/>
                </a:ext>
              </a:extLst>
            </p:cNvPr>
            <p:cNvGrpSpPr/>
            <p:nvPr/>
          </p:nvGrpSpPr>
          <p:grpSpPr>
            <a:xfrm>
              <a:off x="6734281" y="1336375"/>
              <a:ext cx="1083607" cy="4091421"/>
              <a:chOff x="8040306" y="534307"/>
              <a:chExt cx="1655234" cy="6249739"/>
            </a:xfrm>
          </p:grpSpPr>
          <p:sp>
            <p:nvSpPr>
              <p:cNvPr id="5" name="Freeform: Shape 4">
                <a:extLst>
                  <a:ext uri="{FF2B5EF4-FFF2-40B4-BE49-F238E27FC236}">
                    <a16:creationId xmlns:a16="http://schemas.microsoft.com/office/drawing/2014/main" id="{7B048B42-32E3-4C57-B802-25665F1D3CB5}"/>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6" name="Freeform: Shape 5">
                <a:extLst>
                  <a:ext uri="{FF2B5EF4-FFF2-40B4-BE49-F238E27FC236}">
                    <a16:creationId xmlns:a16="http://schemas.microsoft.com/office/drawing/2014/main" id="{FA13C90A-52F2-4FA7-8A7A-23449E9B5B52}"/>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7" name="Group 6">
              <a:extLst>
                <a:ext uri="{FF2B5EF4-FFF2-40B4-BE49-F238E27FC236}">
                  <a16:creationId xmlns:a16="http://schemas.microsoft.com/office/drawing/2014/main" id="{FB2A9F1B-9A30-41D3-AB89-BD2772C61D29}"/>
                </a:ext>
              </a:extLst>
            </p:cNvPr>
            <p:cNvGrpSpPr/>
            <p:nvPr/>
          </p:nvGrpSpPr>
          <p:grpSpPr>
            <a:xfrm>
              <a:off x="7749634" y="1045624"/>
              <a:ext cx="1083607" cy="4714145"/>
              <a:chOff x="8040306" y="534307"/>
              <a:chExt cx="1655234" cy="6249739"/>
            </a:xfrm>
          </p:grpSpPr>
          <p:sp>
            <p:nvSpPr>
              <p:cNvPr id="8" name="Freeform: Shape 7">
                <a:extLst>
                  <a:ext uri="{FF2B5EF4-FFF2-40B4-BE49-F238E27FC236}">
                    <a16:creationId xmlns:a16="http://schemas.microsoft.com/office/drawing/2014/main" id="{14CEECC8-4748-4E5F-BB96-4D6A863472B5}"/>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9" name="Freeform: Shape 8">
                <a:extLst>
                  <a:ext uri="{FF2B5EF4-FFF2-40B4-BE49-F238E27FC236}">
                    <a16:creationId xmlns:a16="http://schemas.microsoft.com/office/drawing/2014/main" id="{82B40BF1-C9CC-43EE-AF66-C68952B965FD}"/>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10" name="Group 9">
              <a:extLst>
                <a:ext uri="{FF2B5EF4-FFF2-40B4-BE49-F238E27FC236}">
                  <a16:creationId xmlns:a16="http://schemas.microsoft.com/office/drawing/2014/main" id="{D1233F7D-E04F-42F9-BCA2-9601BC068912}"/>
                </a:ext>
              </a:extLst>
            </p:cNvPr>
            <p:cNvGrpSpPr/>
            <p:nvPr/>
          </p:nvGrpSpPr>
          <p:grpSpPr>
            <a:xfrm>
              <a:off x="8746579" y="730621"/>
              <a:ext cx="1083607" cy="5302929"/>
              <a:chOff x="8040306" y="534307"/>
              <a:chExt cx="1655234" cy="6249739"/>
            </a:xfrm>
          </p:grpSpPr>
          <p:sp>
            <p:nvSpPr>
              <p:cNvPr id="11" name="Freeform: Shape 10">
                <a:extLst>
                  <a:ext uri="{FF2B5EF4-FFF2-40B4-BE49-F238E27FC236}">
                    <a16:creationId xmlns:a16="http://schemas.microsoft.com/office/drawing/2014/main" id="{91886BC3-2719-4F3C-B98A-872BF1B37CFD}"/>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12" name="Freeform: Shape 11">
                <a:extLst>
                  <a:ext uri="{FF2B5EF4-FFF2-40B4-BE49-F238E27FC236}">
                    <a16:creationId xmlns:a16="http://schemas.microsoft.com/office/drawing/2014/main" id="{C074DC30-4BCC-413D-84BF-B823796A6BDF}"/>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13" name="Group 12">
              <a:extLst>
                <a:ext uri="{FF2B5EF4-FFF2-40B4-BE49-F238E27FC236}">
                  <a16:creationId xmlns:a16="http://schemas.microsoft.com/office/drawing/2014/main" id="{8770719A-21F0-4BC0-9673-36B6879203B5}"/>
                </a:ext>
              </a:extLst>
            </p:cNvPr>
            <p:cNvGrpSpPr/>
            <p:nvPr/>
          </p:nvGrpSpPr>
          <p:grpSpPr>
            <a:xfrm>
              <a:off x="9766341" y="256562"/>
              <a:ext cx="1083607" cy="6251047"/>
              <a:chOff x="8040306" y="534307"/>
              <a:chExt cx="1655234" cy="6249739"/>
            </a:xfrm>
          </p:grpSpPr>
          <p:sp>
            <p:nvSpPr>
              <p:cNvPr id="14" name="Freeform: Shape 13">
                <a:extLst>
                  <a:ext uri="{FF2B5EF4-FFF2-40B4-BE49-F238E27FC236}">
                    <a16:creationId xmlns:a16="http://schemas.microsoft.com/office/drawing/2014/main" id="{79529728-F1CF-4966-B08E-2C99D5E0E962}"/>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15" name="Freeform: Shape 14">
                <a:extLst>
                  <a:ext uri="{FF2B5EF4-FFF2-40B4-BE49-F238E27FC236}">
                    <a16:creationId xmlns:a16="http://schemas.microsoft.com/office/drawing/2014/main" id="{4762BB50-967B-4176-AC89-9FBBD03C77AE}"/>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16" name="Group 15">
              <a:extLst>
                <a:ext uri="{FF2B5EF4-FFF2-40B4-BE49-F238E27FC236}">
                  <a16:creationId xmlns:a16="http://schemas.microsoft.com/office/drawing/2014/main" id="{ACD07C1A-5E73-480B-857F-E7B18A13BC42}"/>
                </a:ext>
              </a:extLst>
            </p:cNvPr>
            <p:cNvGrpSpPr/>
            <p:nvPr/>
          </p:nvGrpSpPr>
          <p:grpSpPr>
            <a:xfrm>
              <a:off x="10765492" y="-135052"/>
              <a:ext cx="1083607" cy="6993052"/>
              <a:chOff x="8040306" y="534307"/>
              <a:chExt cx="1655234" cy="6249739"/>
            </a:xfrm>
          </p:grpSpPr>
          <p:sp>
            <p:nvSpPr>
              <p:cNvPr id="17" name="Freeform: Shape 16">
                <a:extLst>
                  <a:ext uri="{FF2B5EF4-FFF2-40B4-BE49-F238E27FC236}">
                    <a16:creationId xmlns:a16="http://schemas.microsoft.com/office/drawing/2014/main" id="{16D1661A-1233-437C-B10D-F23D84C20AF4}"/>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18" name="Freeform: Shape 17">
                <a:extLst>
                  <a:ext uri="{FF2B5EF4-FFF2-40B4-BE49-F238E27FC236}">
                    <a16:creationId xmlns:a16="http://schemas.microsoft.com/office/drawing/2014/main" id="{8A4BC1C8-8B6F-4DE9-9AE8-363D0AD04969}"/>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cxnSp>
        <p:nvCxnSpPr>
          <p:cNvPr id="19" name="Straight Connector 18">
            <a:extLst>
              <a:ext uri="{FF2B5EF4-FFF2-40B4-BE49-F238E27FC236}">
                <a16:creationId xmlns:a16="http://schemas.microsoft.com/office/drawing/2014/main" id="{CBF8033E-6C81-4CA8-8DD0-DAF96CBB90D9}"/>
              </a:ext>
            </a:extLst>
          </p:cNvPr>
          <p:cNvCxnSpPr>
            <a:cxnSpLocks/>
          </p:cNvCxnSpPr>
          <p:nvPr/>
        </p:nvCxnSpPr>
        <p:spPr>
          <a:xfrm flipV="1">
            <a:off x="5660692" y="269434"/>
            <a:ext cx="3170938" cy="3170942"/>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9F8BB6-D34C-4C6E-A67F-816CB052A37A}"/>
              </a:ext>
            </a:extLst>
          </p:cNvPr>
          <p:cNvCxnSpPr>
            <a:cxnSpLocks/>
          </p:cNvCxnSpPr>
          <p:nvPr/>
        </p:nvCxnSpPr>
        <p:spPr>
          <a:xfrm flipV="1">
            <a:off x="5718229" y="368984"/>
            <a:ext cx="0" cy="6146116"/>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442215FB-B755-4ED1-8D33-FCBD1868DE1A}"/>
              </a:ext>
            </a:extLst>
          </p:cNvPr>
          <p:cNvCxnSpPr>
            <a:cxnSpLocks/>
          </p:cNvCxnSpPr>
          <p:nvPr/>
        </p:nvCxnSpPr>
        <p:spPr>
          <a:xfrm>
            <a:off x="5545928" y="3382486"/>
            <a:ext cx="6646072"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nvGrpSpPr>
          <p:cNvPr id="26" name="Group 25">
            <a:extLst>
              <a:ext uri="{FF2B5EF4-FFF2-40B4-BE49-F238E27FC236}">
                <a16:creationId xmlns:a16="http://schemas.microsoft.com/office/drawing/2014/main" id="{A42EC18D-6B57-4B32-A854-DA514982AA7E}"/>
              </a:ext>
            </a:extLst>
          </p:cNvPr>
          <p:cNvGrpSpPr/>
          <p:nvPr/>
        </p:nvGrpSpPr>
        <p:grpSpPr>
          <a:xfrm>
            <a:off x="9766341" y="247650"/>
            <a:ext cx="1083607" cy="6251047"/>
            <a:chOff x="8040306" y="534307"/>
            <a:chExt cx="1655235" cy="6249739"/>
          </a:xfrm>
        </p:grpSpPr>
        <p:sp>
          <p:nvSpPr>
            <p:cNvPr id="27" name="Freeform: Shape 26">
              <a:extLst>
                <a:ext uri="{FF2B5EF4-FFF2-40B4-BE49-F238E27FC236}">
                  <a16:creationId xmlns:a16="http://schemas.microsoft.com/office/drawing/2014/main" id="{2B448058-F069-4787-A330-C0EFABFCDFD2}"/>
                </a:ext>
              </a:extLst>
            </p:cNvPr>
            <p:cNvSpPr/>
            <p:nvPr/>
          </p:nvSpPr>
          <p:spPr>
            <a:xfrm>
              <a:off x="8040308" y="3630825"/>
              <a:ext cx="1655233"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Freeform: Shape 27">
              <a:extLst>
                <a:ext uri="{FF2B5EF4-FFF2-40B4-BE49-F238E27FC236}">
                  <a16:creationId xmlns:a16="http://schemas.microsoft.com/office/drawing/2014/main" id="{C11BFB8C-7A3C-41EB-BC9C-9F478206D6B0}"/>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0" name="Group 29">
            <a:extLst>
              <a:ext uri="{FF2B5EF4-FFF2-40B4-BE49-F238E27FC236}">
                <a16:creationId xmlns:a16="http://schemas.microsoft.com/office/drawing/2014/main" id="{FD2C8F39-34DB-46D4-9552-E23635101353}"/>
              </a:ext>
            </a:extLst>
          </p:cNvPr>
          <p:cNvGrpSpPr/>
          <p:nvPr/>
        </p:nvGrpSpPr>
        <p:grpSpPr>
          <a:xfrm>
            <a:off x="6749849" y="2485813"/>
            <a:ext cx="1022551" cy="923330"/>
            <a:chOff x="1181100" y="5267113"/>
            <a:chExt cx="1022551" cy="923330"/>
          </a:xfrm>
        </p:grpSpPr>
        <p:cxnSp>
          <p:nvCxnSpPr>
            <p:cNvPr id="31" name="Straight Arrow Connector 30">
              <a:extLst>
                <a:ext uri="{FF2B5EF4-FFF2-40B4-BE49-F238E27FC236}">
                  <a16:creationId xmlns:a16="http://schemas.microsoft.com/office/drawing/2014/main" id="{012945A8-0B2E-4F62-860E-9D4EFED94143}"/>
                </a:ext>
              </a:extLst>
            </p:cNvPr>
            <p:cNvCxnSpPr>
              <a:cxnSpLocks/>
            </p:cNvCxnSpPr>
            <p:nvPr/>
          </p:nvCxnSpPr>
          <p:spPr>
            <a:xfrm>
              <a:off x="1181100" y="6159848"/>
              <a:ext cx="1022551"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97595D1-AF64-4C2A-9B5B-55E6332175FC}"/>
                    </a:ext>
                  </a:extLst>
                </p:cNvPr>
                <p:cNvSpPr txBox="1"/>
                <p:nvPr/>
              </p:nvSpPr>
              <p:spPr>
                <a:xfrm>
                  <a:off x="1202323" y="5267113"/>
                  <a:ext cx="973017" cy="92333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32" name="TextBox 31">
                  <a:extLst>
                    <a:ext uri="{FF2B5EF4-FFF2-40B4-BE49-F238E27FC236}">
                      <a16:creationId xmlns:a16="http://schemas.microsoft.com/office/drawing/2014/main" id="{197595D1-AF64-4C2A-9B5B-55E6332175FC}"/>
                    </a:ext>
                  </a:extLst>
                </p:cNvPr>
                <p:cNvSpPr txBox="1">
                  <a:spLocks noRot="1" noChangeAspect="1" noMove="1" noResize="1" noEditPoints="1" noAdjustHandles="1" noChangeArrowheads="1" noChangeShapeType="1" noTextEdit="1"/>
                </p:cNvSpPr>
                <p:nvPr/>
              </p:nvSpPr>
              <p:spPr>
                <a:xfrm>
                  <a:off x="1202323" y="5267113"/>
                  <a:ext cx="973017" cy="923330"/>
                </a:xfrm>
                <a:prstGeom prst="rect">
                  <a:avLst/>
                </a:prstGeom>
                <a:blipFill>
                  <a:blip r:embed="rId3"/>
                  <a:stretch>
                    <a:fillRect/>
                  </a:stretch>
                </a:blipFill>
                <a:ln>
                  <a:noFill/>
                </a:ln>
              </p:spPr>
              <p:txBody>
                <a:bodyPr/>
                <a:lstStyle/>
                <a:p>
                  <a:r>
                    <a:rPr lang="en-CA">
                      <a:noFill/>
                    </a:rPr>
                    <a:t> </a:t>
                  </a:r>
                </a:p>
              </p:txBody>
            </p:sp>
          </mc:Fallback>
        </mc:AlternateContent>
      </p:grpSp>
      <p:grpSp>
        <p:nvGrpSpPr>
          <p:cNvPr id="34" name="Group 33">
            <a:extLst>
              <a:ext uri="{FF2B5EF4-FFF2-40B4-BE49-F238E27FC236}">
                <a16:creationId xmlns:a16="http://schemas.microsoft.com/office/drawing/2014/main" id="{050A50B6-1FB5-4B01-95C0-A92E47BC7769}"/>
              </a:ext>
            </a:extLst>
          </p:cNvPr>
          <p:cNvGrpSpPr/>
          <p:nvPr/>
        </p:nvGrpSpPr>
        <p:grpSpPr>
          <a:xfrm>
            <a:off x="7759499" y="2485813"/>
            <a:ext cx="1022551" cy="923330"/>
            <a:chOff x="1181100" y="5267113"/>
            <a:chExt cx="1022551" cy="923330"/>
          </a:xfrm>
        </p:grpSpPr>
        <p:cxnSp>
          <p:nvCxnSpPr>
            <p:cNvPr id="35" name="Straight Arrow Connector 34">
              <a:extLst>
                <a:ext uri="{FF2B5EF4-FFF2-40B4-BE49-F238E27FC236}">
                  <a16:creationId xmlns:a16="http://schemas.microsoft.com/office/drawing/2014/main" id="{AE3875FB-74BB-447D-ADBD-38BCBC296155}"/>
                </a:ext>
              </a:extLst>
            </p:cNvPr>
            <p:cNvCxnSpPr>
              <a:cxnSpLocks/>
            </p:cNvCxnSpPr>
            <p:nvPr/>
          </p:nvCxnSpPr>
          <p:spPr>
            <a:xfrm>
              <a:off x="1181100" y="6159848"/>
              <a:ext cx="1022551"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389D028-5D65-413E-83D6-51F722E4907B}"/>
                    </a:ext>
                  </a:extLst>
                </p:cNvPr>
                <p:cNvSpPr txBox="1"/>
                <p:nvPr/>
              </p:nvSpPr>
              <p:spPr>
                <a:xfrm>
                  <a:off x="1202323" y="5267113"/>
                  <a:ext cx="973017" cy="92333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36" name="TextBox 35">
                  <a:extLst>
                    <a:ext uri="{FF2B5EF4-FFF2-40B4-BE49-F238E27FC236}">
                      <a16:creationId xmlns:a16="http://schemas.microsoft.com/office/drawing/2014/main" id="{1389D028-5D65-413E-83D6-51F722E4907B}"/>
                    </a:ext>
                  </a:extLst>
                </p:cNvPr>
                <p:cNvSpPr txBox="1">
                  <a:spLocks noRot="1" noChangeAspect="1" noMove="1" noResize="1" noEditPoints="1" noAdjustHandles="1" noChangeArrowheads="1" noChangeShapeType="1" noTextEdit="1"/>
                </p:cNvSpPr>
                <p:nvPr/>
              </p:nvSpPr>
              <p:spPr>
                <a:xfrm>
                  <a:off x="1202323" y="5267113"/>
                  <a:ext cx="973017" cy="923330"/>
                </a:xfrm>
                <a:prstGeom prst="rect">
                  <a:avLst/>
                </a:prstGeom>
                <a:blipFill>
                  <a:blip r:embed="rId4"/>
                  <a:stretch>
                    <a:fillRect/>
                  </a:stretch>
                </a:blipFill>
                <a:ln>
                  <a:noFill/>
                </a:ln>
              </p:spPr>
              <p:txBody>
                <a:bodyPr/>
                <a:lstStyle/>
                <a:p>
                  <a:r>
                    <a:rPr lang="en-CA">
                      <a:noFill/>
                    </a:rPr>
                    <a:t> </a:t>
                  </a:r>
                </a:p>
              </p:txBody>
            </p:sp>
          </mc:Fallback>
        </mc:AlternateContent>
      </p:grpSp>
      <p:grpSp>
        <p:nvGrpSpPr>
          <p:cNvPr id="37" name="Group 36">
            <a:extLst>
              <a:ext uri="{FF2B5EF4-FFF2-40B4-BE49-F238E27FC236}">
                <a16:creationId xmlns:a16="http://schemas.microsoft.com/office/drawing/2014/main" id="{3172722A-1B92-4E49-97B9-CFB346E571BA}"/>
              </a:ext>
            </a:extLst>
          </p:cNvPr>
          <p:cNvGrpSpPr/>
          <p:nvPr/>
        </p:nvGrpSpPr>
        <p:grpSpPr>
          <a:xfrm>
            <a:off x="8788199" y="2485813"/>
            <a:ext cx="1022551" cy="923330"/>
            <a:chOff x="1181100" y="5267113"/>
            <a:chExt cx="1022551" cy="923330"/>
          </a:xfrm>
        </p:grpSpPr>
        <p:cxnSp>
          <p:nvCxnSpPr>
            <p:cNvPr id="38" name="Straight Arrow Connector 37">
              <a:extLst>
                <a:ext uri="{FF2B5EF4-FFF2-40B4-BE49-F238E27FC236}">
                  <a16:creationId xmlns:a16="http://schemas.microsoft.com/office/drawing/2014/main" id="{C028A437-1BF8-43A0-B96D-4A1DE22B0FF5}"/>
                </a:ext>
              </a:extLst>
            </p:cNvPr>
            <p:cNvCxnSpPr>
              <a:cxnSpLocks/>
            </p:cNvCxnSpPr>
            <p:nvPr/>
          </p:nvCxnSpPr>
          <p:spPr>
            <a:xfrm>
              <a:off x="1181100" y="6159848"/>
              <a:ext cx="1022551"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0E6DA54-7D18-42B4-ABCC-BE2624B32336}"/>
                    </a:ext>
                  </a:extLst>
                </p:cNvPr>
                <p:cNvSpPr txBox="1"/>
                <p:nvPr/>
              </p:nvSpPr>
              <p:spPr>
                <a:xfrm>
                  <a:off x="1202323" y="5267113"/>
                  <a:ext cx="973017" cy="92333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39" name="TextBox 38">
                  <a:extLst>
                    <a:ext uri="{FF2B5EF4-FFF2-40B4-BE49-F238E27FC236}">
                      <a16:creationId xmlns:a16="http://schemas.microsoft.com/office/drawing/2014/main" id="{70E6DA54-7D18-42B4-ABCC-BE2624B32336}"/>
                    </a:ext>
                  </a:extLst>
                </p:cNvPr>
                <p:cNvSpPr txBox="1">
                  <a:spLocks noRot="1" noChangeAspect="1" noMove="1" noResize="1" noEditPoints="1" noAdjustHandles="1" noChangeArrowheads="1" noChangeShapeType="1" noTextEdit="1"/>
                </p:cNvSpPr>
                <p:nvPr/>
              </p:nvSpPr>
              <p:spPr>
                <a:xfrm>
                  <a:off x="1202323" y="5267113"/>
                  <a:ext cx="973017" cy="923330"/>
                </a:xfrm>
                <a:prstGeom prst="rect">
                  <a:avLst/>
                </a:prstGeom>
                <a:blipFill>
                  <a:blip r:embed="rId5"/>
                  <a:stretch>
                    <a:fillRect/>
                  </a:stretch>
                </a:blipFill>
                <a:ln>
                  <a:noFill/>
                </a:ln>
              </p:spPr>
              <p:txBody>
                <a:bodyPr/>
                <a:lstStyle/>
                <a:p>
                  <a:r>
                    <a:rPr lang="en-CA">
                      <a:noFill/>
                    </a:rPr>
                    <a:t> </a:t>
                  </a:r>
                </a:p>
              </p:txBody>
            </p:sp>
          </mc:Fallback>
        </mc:AlternateContent>
      </p:grpSp>
      <p:grpSp>
        <p:nvGrpSpPr>
          <p:cNvPr id="40" name="Group 39">
            <a:extLst>
              <a:ext uri="{FF2B5EF4-FFF2-40B4-BE49-F238E27FC236}">
                <a16:creationId xmlns:a16="http://schemas.microsoft.com/office/drawing/2014/main" id="{23DE4123-6DF5-42AE-8617-2DD35ABE7715}"/>
              </a:ext>
            </a:extLst>
          </p:cNvPr>
          <p:cNvGrpSpPr/>
          <p:nvPr/>
        </p:nvGrpSpPr>
        <p:grpSpPr>
          <a:xfrm>
            <a:off x="5740199" y="2485813"/>
            <a:ext cx="1022551" cy="923330"/>
            <a:chOff x="1181100" y="5267113"/>
            <a:chExt cx="1022551" cy="923330"/>
          </a:xfrm>
        </p:grpSpPr>
        <p:cxnSp>
          <p:nvCxnSpPr>
            <p:cNvPr id="41" name="Straight Arrow Connector 40">
              <a:extLst>
                <a:ext uri="{FF2B5EF4-FFF2-40B4-BE49-F238E27FC236}">
                  <a16:creationId xmlns:a16="http://schemas.microsoft.com/office/drawing/2014/main" id="{1C5C4CF3-36C4-4477-8960-4059E3E50D66}"/>
                </a:ext>
              </a:extLst>
            </p:cNvPr>
            <p:cNvCxnSpPr>
              <a:cxnSpLocks/>
            </p:cNvCxnSpPr>
            <p:nvPr/>
          </p:nvCxnSpPr>
          <p:spPr>
            <a:xfrm>
              <a:off x="1181100" y="6159848"/>
              <a:ext cx="1022551"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603C0FA-50FF-4CE4-842C-6104CCFA1921}"/>
                    </a:ext>
                  </a:extLst>
                </p:cNvPr>
                <p:cNvSpPr txBox="1"/>
                <p:nvPr/>
              </p:nvSpPr>
              <p:spPr>
                <a:xfrm>
                  <a:off x="1202323" y="5267113"/>
                  <a:ext cx="973017" cy="923330"/>
                </a:xfrm>
                <a:prstGeom prst="rect">
                  <a:avLst/>
                </a:prstGeom>
                <a:solidFill>
                  <a:schemeClr val="bg1"/>
                </a:solidFill>
                <a:ln>
                  <a:noFill/>
                </a:ln>
                <a:effectLst>
                  <a:softEdge rad="317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42" name="TextBox 41">
                  <a:extLst>
                    <a:ext uri="{FF2B5EF4-FFF2-40B4-BE49-F238E27FC236}">
                      <a16:creationId xmlns:a16="http://schemas.microsoft.com/office/drawing/2014/main" id="{9603C0FA-50FF-4CE4-842C-6104CCFA1921}"/>
                    </a:ext>
                  </a:extLst>
                </p:cNvPr>
                <p:cNvSpPr txBox="1">
                  <a:spLocks noRot="1" noChangeAspect="1" noMove="1" noResize="1" noEditPoints="1" noAdjustHandles="1" noChangeArrowheads="1" noChangeShapeType="1" noTextEdit="1"/>
                </p:cNvSpPr>
                <p:nvPr/>
              </p:nvSpPr>
              <p:spPr>
                <a:xfrm>
                  <a:off x="1202323" y="5267113"/>
                  <a:ext cx="973017" cy="923330"/>
                </a:xfrm>
                <a:prstGeom prst="rect">
                  <a:avLst/>
                </a:prstGeom>
                <a:blipFill>
                  <a:blip r:embed="rId6"/>
                  <a:stretch>
                    <a:fillRect/>
                  </a:stretch>
                </a:blipFill>
                <a:ln>
                  <a:noFill/>
                </a:ln>
                <a:effectLst>
                  <a:softEdge rad="3175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AFF7F2D-5775-4A24-A4B6-8C36AFBA3233}"/>
                  </a:ext>
                </a:extLst>
              </p:cNvPr>
              <p:cNvSpPr txBox="1"/>
              <p:nvPr/>
            </p:nvSpPr>
            <p:spPr>
              <a:xfrm>
                <a:off x="0" y="1270841"/>
                <a:ext cx="5577706" cy="5091907"/>
              </a:xfrm>
              <a:prstGeom prst="rect">
                <a:avLst/>
              </a:prstGeom>
              <a:noFill/>
              <a:ln>
                <a:noFill/>
              </a:ln>
            </p:spPr>
            <p:txBody>
              <a:bodyPr wrap="square" rtlCol="0">
                <a:spAutoFit/>
              </a:bodyPr>
              <a:lstStyle/>
              <a:p>
                <a:r>
                  <a:rPr lang="en-US" sz="4000" dirty="0"/>
                  <a:t>Find proper time </a:t>
                </a:r>
                <a14:m>
                  <m:oMath xmlns:m="http://schemas.openxmlformats.org/officeDocument/2006/math">
                    <m:r>
                      <a:rPr lang="en-US" sz="4000" b="0" i="1" smtClean="0">
                        <a:latin typeface="Cambria Math" panose="02040503050406030204" pitchFamily="18" charset="0"/>
                      </a:rPr>
                      <m:t>𝑐</m:t>
                    </m:r>
                    <m:r>
                      <a:rPr lang="en-US" sz="4000" b="0" i="1" smtClean="0">
                        <a:solidFill>
                          <a:srgbClr val="FFC000"/>
                        </a:solidFill>
                        <a:latin typeface="Cambria Math" panose="02040503050406030204" pitchFamily="18" charset="0"/>
                      </a:rPr>
                      <m:t>𝜏</m:t>
                    </m:r>
                  </m:oMath>
                </a14:m>
                <a:r>
                  <a:rPr lang="en-US" sz="4000" dirty="0"/>
                  <a:t> along </a:t>
                </a:r>
                <a:r>
                  <a:rPr lang="en-US" sz="4000" dirty="0" err="1"/>
                  <a:t>Rinder</a:t>
                </a:r>
                <a:r>
                  <a:rPr lang="en-US" sz="4000" dirty="0"/>
                  <a:t> hyperbola at </a:t>
                </a:r>
                <a14:m>
                  <m:oMath xmlns:m="http://schemas.openxmlformats.org/officeDocument/2006/math">
                    <m:r>
                      <a:rPr lang="en-US" sz="4000" b="0" i="1" smtClean="0">
                        <a:latin typeface="Cambria Math" panose="02040503050406030204" pitchFamily="18" charset="0"/>
                      </a:rPr>
                      <m:t>4</m:t>
                    </m:r>
                    <m:r>
                      <a:rPr lang="en-US" sz="4000" b="0" i="1" smtClean="0">
                        <a:latin typeface="Cambria Math" panose="02040503050406030204" pitchFamily="18" charset="0"/>
                      </a:rPr>
                      <m:t>𝐷</m:t>
                    </m:r>
                  </m:oMath>
                </a14:m>
                <a:r>
                  <a:rPr lang="en-US" sz="4000" dirty="0"/>
                  <a:t>.</a:t>
                </a:r>
              </a:p>
              <a:p>
                <a:endParaRPr lang="en-US" sz="4000" dirty="0"/>
              </a:p>
              <a:p>
                <a:pPr marL="742950" indent="-742950">
                  <a:buFont typeface="+mj-lt"/>
                  <a:buAutoNum type="arabicPeriod"/>
                </a:pPr>
                <a:r>
                  <a:rPr lang="en-US" sz="4000" dirty="0"/>
                  <a:t>Calculate </a:t>
                </a:r>
                <a14:m>
                  <m:oMath xmlns:m="http://schemas.openxmlformats.org/officeDocument/2006/math">
                    <m:r>
                      <a:rPr lang="en-US" sz="4000" b="0" i="1" smtClean="0">
                        <a:latin typeface="Cambria Math" panose="02040503050406030204" pitchFamily="18" charset="0"/>
                      </a:rPr>
                      <m:t>𝑐</m:t>
                    </m:r>
                    <m:r>
                      <a:rPr lang="en-US" sz="4000" b="0" i="1" smtClean="0">
                        <a:solidFill>
                          <a:srgbClr val="FFC000"/>
                        </a:solidFill>
                        <a:latin typeface="Cambria Math" panose="02040503050406030204" pitchFamily="18" charset="0"/>
                      </a:rPr>
                      <m:t>𝜏</m:t>
                    </m:r>
                  </m:oMath>
                </a14:m>
                <a:r>
                  <a:rPr lang="en-US" sz="4000" dirty="0"/>
                  <a:t> in standard coordinates </a:t>
                </a:r>
                <a14:m>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𝑐𝑡</m:t>
                    </m:r>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oMath>
                </a14:m>
                <a:endParaRPr lang="en-US" sz="4000" dirty="0"/>
              </a:p>
              <a:p>
                <a:pPr marL="742950" indent="-742950">
                  <a:buFont typeface="+mj-lt"/>
                  <a:buAutoNum type="arabicPeriod"/>
                </a:pPr>
                <a:r>
                  <a:rPr lang="en-US" sz="4000" dirty="0"/>
                  <a:t>Calculate </a:t>
                </a:r>
                <a14:m>
                  <m:oMath xmlns:m="http://schemas.openxmlformats.org/officeDocument/2006/math">
                    <m:r>
                      <a:rPr lang="en-US" sz="4000" b="0" i="1" smtClean="0">
                        <a:latin typeface="Cambria Math" panose="02040503050406030204" pitchFamily="18" charset="0"/>
                      </a:rPr>
                      <m:t>𝑐</m:t>
                    </m:r>
                    <m:r>
                      <a:rPr lang="en-US" sz="4000" b="0" i="1" smtClean="0">
                        <a:solidFill>
                          <a:srgbClr val="FFC000"/>
                        </a:solidFill>
                        <a:latin typeface="Cambria Math" panose="02040503050406030204" pitchFamily="18" charset="0"/>
                      </a:rPr>
                      <m:t>𝜏</m:t>
                    </m:r>
                  </m:oMath>
                </a14:m>
                <a:r>
                  <a:rPr lang="en-US" sz="4000" dirty="0"/>
                  <a:t> in </a:t>
                </a:r>
                <a:r>
                  <a:rPr lang="en-US" sz="4000" dirty="0" err="1"/>
                  <a:t>Rindler</a:t>
                </a:r>
                <a:r>
                  <a:rPr lang="en-US" sz="4000" dirty="0"/>
                  <a:t> coordinates </a:t>
                </a:r>
                <a14:m>
                  <m:oMath xmlns:m="http://schemas.openxmlformats.org/officeDocument/2006/math">
                    <m:r>
                      <a:rPr lang="en-US" sz="4000" i="1">
                        <a:latin typeface="Cambria Math" panose="02040503050406030204" pitchFamily="18" charset="0"/>
                      </a:rPr>
                      <m:t>(</m:t>
                    </m:r>
                    <m:r>
                      <a:rPr lang="en-US" sz="4000" i="1">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i="1">
                        <a:latin typeface="Cambria Math" panose="02040503050406030204" pitchFamily="18" charset="0"/>
                      </a:rPr>
                      <m:t>,</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r>
                      <a:rPr lang="en-US" sz="4000" i="1">
                        <a:latin typeface="Cambria Math" panose="02040503050406030204" pitchFamily="18" charset="0"/>
                      </a:rPr>
                      <m:t>)</m:t>
                    </m:r>
                  </m:oMath>
                </a14:m>
                <a:endParaRPr lang="en-CA" sz="4000" dirty="0"/>
              </a:p>
            </p:txBody>
          </p:sp>
        </mc:Choice>
        <mc:Fallback xmlns="">
          <p:sp>
            <p:nvSpPr>
              <p:cNvPr id="44" name="TextBox 43">
                <a:extLst>
                  <a:ext uri="{FF2B5EF4-FFF2-40B4-BE49-F238E27FC236}">
                    <a16:creationId xmlns:a16="http://schemas.microsoft.com/office/drawing/2014/main" id="{EAFF7F2D-5775-4A24-A4B6-8C36AFBA3233}"/>
                  </a:ext>
                </a:extLst>
              </p:cNvPr>
              <p:cNvSpPr txBox="1">
                <a:spLocks noRot="1" noChangeAspect="1" noMove="1" noResize="1" noEditPoints="1" noAdjustHandles="1" noChangeArrowheads="1" noChangeShapeType="1" noTextEdit="1"/>
              </p:cNvSpPr>
              <p:nvPr/>
            </p:nvSpPr>
            <p:spPr>
              <a:xfrm>
                <a:off x="0" y="1270841"/>
                <a:ext cx="5577706" cy="5091907"/>
              </a:xfrm>
              <a:prstGeom prst="rect">
                <a:avLst/>
              </a:prstGeom>
              <a:blipFill>
                <a:blip r:embed="rId7"/>
                <a:stretch>
                  <a:fillRect l="-3934" t="-2153" r="-4044" b="-2632"/>
                </a:stretch>
              </a:blipFill>
              <a:ln>
                <a:noFill/>
              </a:ln>
            </p:spPr>
            <p:txBody>
              <a:bodyPr/>
              <a:lstStyle/>
              <a:p>
                <a:r>
                  <a:rPr lang="en-CA">
                    <a:noFill/>
                  </a:rPr>
                  <a:t> </a:t>
                </a:r>
              </a:p>
            </p:txBody>
          </p:sp>
        </mc:Fallback>
      </mc:AlternateContent>
    </p:spTree>
    <p:extLst>
      <p:ext uri="{BB962C8B-B14F-4D97-AF65-F5344CB8AC3E}">
        <p14:creationId xmlns:p14="http://schemas.microsoft.com/office/powerpoint/2010/main" val="3766917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363DCDF-687E-444C-BD08-059842BC2558}"/>
              </a:ext>
            </a:extLst>
          </p:cNvPr>
          <p:cNvSpPr txBox="1"/>
          <p:nvPr/>
        </p:nvSpPr>
        <p:spPr>
          <a:xfrm>
            <a:off x="6518558" y="-22739"/>
            <a:ext cx="2847831" cy="830997"/>
          </a:xfrm>
          <a:prstGeom prst="rect">
            <a:avLst/>
          </a:prstGeom>
          <a:noFill/>
        </p:spPr>
        <p:txBody>
          <a:bodyPr wrap="none" rtlCol="0">
            <a:spAutoFit/>
          </a:bodyPr>
          <a:lstStyle/>
          <a:p>
            <a:pPr algn="ctr"/>
            <a:r>
              <a:rPr lang="en-US" sz="4800" b="1" dirty="0"/>
              <a:t>Spacetime</a:t>
            </a:r>
            <a:endParaRPr lang="en-CA" sz="4800" b="1" dirty="0"/>
          </a:p>
        </p:txBody>
      </p:sp>
      <p:grpSp>
        <p:nvGrpSpPr>
          <p:cNvPr id="16" name="Group 15">
            <a:extLst>
              <a:ext uri="{FF2B5EF4-FFF2-40B4-BE49-F238E27FC236}">
                <a16:creationId xmlns:a16="http://schemas.microsoft.com/office/drawing/2014/main" id="{59459FBF-672E-48F7-80EA-1D5858AFDB82}"/>
              </a:ext>
            </a:extLst>
          </p:cNvPr>
          <p:cNvGrpSpPr/>
          <p:nvPr/>
        </p:nvGrpSpPr>
        <p:grpSpPr>
          <a:xfrm>
            <a:off x="8626577" y="803695"/>
            <a:ext cx="3185784" cy="3974779"/>
            <a:chOff x="7240229" y="1187156"/>
            <a:chExt cx="4362450" cy="5442859"/>
          </a:xfrm>
        </p:grpSpPr>
        <p:pic>
          <p:nvPicPr>
            <p:cNvPr id="9" name="Picture 4" descr="Image result for universe">
              <a:extLst>
                <a:ext uri="{FF2B5EF4-FFF2-40B4-BE49-F238E27FC236}">
                  <a16:creationId xmlns:a16="http://schemas.microsoft.com/office/drawing/2014/main" id="{4C49FDF2-76B9-44B3-B93E-46295FCF9281}"/>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12464" r="14349"/>
            <a:stretch/>
          </p:blipFill>
          <p:spPr bwMode="auto">
            <a:xfrm>
              <a:off x="7240229" y="1187156"/>
              <a:ext cx="4362450" cy="5442859"/>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98190DA-60BF-4A27-B72D-7429E2064E32}"/>
                </a:ext>
              </a:extLst>
            </p:cNvPr>
            <p:cNvGrpSpPr/>
            <p:nvPr/>
          </p:nvGrpSpPr>
          <p:grpSpPr>
            <a:xfrm>
              <a:off x="9118764" y="1767301"/>
              <a:ext cx="733157" cy="4229391"/>
              <a:chOff x="8115875" y="1799303"/>
              <a:chExt cx="569100" cy="3282989"/>
            </a:xfrm>
          </p:grpSpPr>
          <p:sp>
            <p:nvSpPr>
              <p:cNvPr id="5" name="Freeform: Shape 4">
                <a:extLst>
                  <a:ext uri="{FF2B5EF4-FFF2-40B4-BE49-F238E27FC236}">
                    <a16:creationId xmlns:a16="http://schemas.microsoft.com/office/drawing/2014/main" id="{647BF987-66B3-45DE-A88C-B6B64A7BC892}"/>
                  </a:ext>
                </a:extLst>
              </p:cNvPr>
              <p:cNvSpPr/>
              <p:nvPr/>
            </p:nvSpPr>
            <p:spPr>
              <a:xfrm>
                <a:off x="8115876" y="3425904"/>
                <a:ext cx="569099" cy="1656388"/>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7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Freeform: Shape 6">
                <a:extLst>
                  <a:ext uri="{FF2B5EF4-FFF2-40B4-BE49-F238E27FC236}">
                    <a16:creationId xmlns:a16="http://schemas.microsoft.com/office/drawing/2014/main" id="{24B0CAEF-3FEE-4F9E-918C-9CE88A446F2D}"/>
                  </a:ext>
                </a:extLst>
              </p:cNvPr>
              <p:cNvSpPr/>
              <p:nvPr/>
            </p:nvSpPr>
            <p:spPr>
              <a:xfrm rot="10800000" flipH="1">
                <a:off x="8115875" y="1799303"/>
                <a:ext cx="569100" cy="1656388"/>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7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2" name="TextBox 11">
            <a:extLst>
              <a:ext uri="{FF2B5EF4-FFF2-40B4-BE49-F238E27FC236}">
                <a16:creationId xmlns:a16="http://schemas.microsoft.com/office/drawing/2014/main" id="{BAC3A6E1-9EC3-4536-A821-B92014110552}"/>
              </a:ext>
            </a:extLst>
          </p:cNvPr>
          <p:cNvSpPr txBox="1"/>
          <p:nvPr/>
        </p:nvSpPr>
        <p:spPr>
          <a:xfrm>
            <a:off x="1004046" y="11675"/>
            <a:ext cx="3857787" cy="830997"/>
          </a:xfrm>
          <a:prstGeom prst="rect">
            <a:avLst/>
          </a:prstGeom>
          <a:noFill/>
        </p:spPr>
        <p:txBody>
          <a:bodyPr wrap="none" rtlCol="0">
            <a:spAutoFit/>
          </a:bodyPr>
          <a:lstStyle/>
          <a:p>
            <a:pPr algn="ctr"/>
            <a:r>
              <a:rPr lang="en-US" sz="4800" b="1" dirty="0"/>
              <a:t>Physical Space</a:t>
            </a:r>
            <a:endParaRPr lang="en-CA" sz="4800" b="1" dirty="0"/>
          </a:p>
        </p:txBody>
      </p:sp>
      <p:cxnSp>
        <p:nvCxnSpPr>
          <p:cNvPr id="13" name="Straight Connector 12">
            <a:extLst>
              <a:ext uri="{FF2B5EF4-FFF2-40B4-BE49-F238E27FC236}">
                <a16:creationId xmlns:a16="http://schemas.microsoft.com/office/drawing/2014/main" id="{39D00BEB-5FE7-410D-97F0-BA2ACA0D9311}"/>
              </a:ext>
            </a:extLst>
          </p:cNvPr>
          <p:cNvCxnSpPr>
            <a:cxnSpLocks/>
          </p:cNvCxnSpPr>
          <p:nvPr/>
        </p:nvCxnSpPr>
        <p:spPr>
          <a:xfrm>
            <a:off x="6091763" y="0"/>
            <a:ext cx="0" cy="6858000"/>
          </a:xfrm>
          <a:prstGeom prst="line">
            <a:avLst/>
          </a:prstGeom>
          <a:ln w="762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53DEB6F-820F-4DAF-BC00-94BBDDB46C3C}"/>
              </a:ext>
            </a:extLst>
          </p:cNvPr>
          <p:cNvGrpSpPr/>
          <p:nvPr/>
        </p:nvGrpSpPr>
        <p:grpSpPr>
          <a:xfrm>
            <a:off x="6655209" y="2223199"/>
            <a:ext cx="1871121" cy="4180115"/>
            <a:chOff x="7526130" y="-2909548"/>
            <a:chExt cx="5465971" cy="12211071"/>
          </a:xfrm>
        </p:grpSpPr>
        <p:grpSp>
          <p:nvGrpSpPr>
            <p:cNvPr id="20" name="Group 19">
              <a:extLst>
                <a:ext uri="{FF2B5EF4-FFF2-40B4-BE49-F238E27FC236}">
                  <a16:creationId xmlns:a16="http://schemas.microsoft.com/office/drawing/2014/main" id="{91BC89D1-FC38-4637-88CD-60AAC085CD54}"/>
                </a:ext>
              </a:extLst>
            </p:cNvPr>
            <p:cNvGrpSpPr/>
            <p:nvPr/>
          </p:nvGrpSpPr>
          <p:grpSpPr>
            <a:xfrm>
              <a:off x="7526130" y="-2909548"/>
              <a:ext cx="5465971" cy="12211071"/>
              <a:chOff x="6480223" y="-3054689"/>
              <a:chExt cx="5465971" cy="12211071"/>
            </a:xfrm>
          </p:grpSpPr>
          <p:grpSp>
            <p:nvGrpSpPr>
              <p:cNvPr id="30" name="Group 29">
                <a:extLst>
                  <a:ext uri="{FF2B5EF4-FFF2-40B4-BE49-F238E27FC236}">
                    <a16:creationId xmlns:a16="http://schemas.microsoft.com/office/drawing/2014/main" id="{D6A79FF6-856D-49D6-BE0E-63273CB138C6}"/>
                  </a:ext>
                </a:extLst>
              </p:cNvPr>
              <p:cNvGrpSpPr/>
              <p:nvPr/>
            </p:nvGrpSpPr>
            <p:grpSpPr>
              <a:xfrm>
                <a:off x="7048451" y="-44450"/>
                <a:ext cx="3127020" cy="6965950"/>
                <a:chOff x="7048451" y="-44450"/>
                <a:chExt cx="3127020" cy="6965950"/>
              </a:xfrm>
            </p:grpSpPr>
            <p:grpSp>
              <p:nvGrpSpPr>
                <p:cNvPr id="59" name="Group 58">
                  <a:extLst>
                    <a:ext uri="{FF2B5EF4-FFF2-40B4-BE49-F238E27FC236}">
                      <a16:creationId xmlns:a16="http://schemas.microsoft.com/office/drawing/2014/main" id="{D80FBFA7-B738-49B8-AB81-53584D224C86}"/>
                    </a:ext>
                  </a:extLst>
                </p:cNvPr>
                <p:cNvGrpSpPr/>
                <p:nvPr/>
              </p:nvGrpSpPr>
              <p:grpSpPr>
                <a:xfrm>
                  <a:off x="7048451" y="1918357"/>
                  <a:ext cx="1111568" cy="3016991"/>
                  <a:chOff x="4723570" y="360362"/>
                  <a:chExt cx="2121730" cy="6141905"/>
                </a:xfrm>
              </p:grpSpPr>
              <p:sp>
                <p:nvSpPr>
                  <p:cNvPr id="62" name="Freeform: Shape 61">
                    <a:extLst>
                      <a:ext uri="{FF2B5EF4-FFF2-40B4-BE49-F238E27FC236}">
                        <a16:creationId xmlns:a16="http://schemas.microsoft.com/office/drawing/2014/main" id="{9CC02B78-436A-4C15-B506-669FED89697C}"/>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3" name="Freeform: Shape 62">
                    <a:extLst>
                      <a:ext uri="{FF2B5EF4-FFF2-40B4-BE49-F238E27FC236}">
                        <a16:creationId xmlns:a16="http://schemas.microsoft.com/office/drawing/2014/main" id="{981416C2-EFC5-41D0-8EB7-6E8F5916B958}"/>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60" name="Straight Connector 59">
                  <a:extLst>
                    <a:ext uri="{FF2B5EF4-FFF2-40B4-BE49-F238E27FC236}">
                      <a16:creationId xmlns:a16="http://schemas.microsoft.com/office/drawing/2014/main" id="{A1C01EA6-9DA7-4736-AB1B-72B77F0B9535}"/>
                    </a:ext>
                  </a:extLst>
                </p:cNvPr>
                <p:cNvCxnSpPr>
                  <a:cxnSpLocks/>
                </p:cNvCxnSpPr>
                <p:nvPr/>
              </p:nvCxnSpPr>
              <p:spPr>
                <a:xfrm flipV="1">
                  <a:off x="8030603" y="-44450"/>
                  <a:ext cx="2121914" cy="2092005"/>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A4E47DA-9F6F-4378-87F0-EDB174385BED}"/>
                    </a:ext>
                  </a:extLst>
                </p:cNvPr>
                <p:cNvCxnSpPr>
                  <a:cxnSpLocks/>
                </p:cNvCxnSpPr>
                <p:nvPr/>
              </p:nvCxnSpPr>
              <p:spPr>
                <a:xfrm>
                  <a:off x="8116513" y="4891564"/>
                  <a:ext cx="2058958" cy="2029936"/>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971DBA1-FD0A-4A1E-99DD-094EE7F9644B}"/>
                  </a:ext>
                </a:extLst>
              </p:cNvPr>
              <p:cNvGrpSpPr/>
              <p:nvPr/>
            </p:nvGrpSpPr>
            <p:grpSpPr>
              <a:xfrm>
                <a:off x="7556195" y="57150"/>
                <a:ext cx="2803909" cy="6902450"/>
                <a:chOff x="7575245" y="57150"/>
                <a:chExt cx="2803909" cy="6902450"/>
              </a:xfrm>
            </p:grpSpPr>
            <p:grpSp>
              <p:nvGrpSpPr>
                <p:cNvPr id="54" name="Group 53">
                  <a:extLst>
                    <a:ext uri="{FF2B5EF4-FFF2-40B4-BE49-F238E27FC236}">
                      <a16:creationId xmlns:a16="http://schemas.microsoft.com/office/drawing/2014/main" id="{89E7DF96-FDB2-427E-9367-3B330D8CDDBD}"/>
                    </a:ext>
                  </a:extLst>
                </p:cNvPr>
                <p:cNvGrpSpPr/>
                <p:nvPr/>
              </p:nvGrpSpPr>
              <p:grpSpPr>
                <a:xfrm>
                  <a:off x="7575245" y="529619"/>
                  <a:ext cx="2121730" cy="5758744"/>
                  <a:chOff x="4723570" y="360362"/>
                  <a:chExt cx="2121730" cy="6141905"/>
                </a:xfrm>
              </p:grpSpPr>
              <p:sp>
                <p:nvSpPr>
                  <p:cNvPr id="57" name="Freeform: Shape 56">
                    <a:extLst>
                      <a:ext uri="{FF2B5EF4-FFF2-40B4-BE49-F238E27FC236}">
                        <a16:creationId xmlns:a16="http://schemas.microsoft.com/office/drawing/2014/main" id="{581CF9AB-24AF-4702-B321-EA3C1638303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Freeform: Shape 57">
                    <a:extLst>
                      <a:ext uri="{FF2B5EF4-FFF2-40B4-BE49-F238E27FC236}">
                        <a16:creationId xmlns:a16="http://schemas.microsoft.com/office/drawing/2014/main" id="{7ED0819D-AFB3-4FB8-ACC6-2B99ED102B4D}"/>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5" name="Straight Connector 54">
                  <a:extLst>
                    <a:ext uri="{FF2B5EF4-FFF2-40B4-BE49-F238E27FC236}">
                      <a16:creationId xmlns:a16="http://schemas.microsoft.com/office/drawing/2014/main" id="{FF7D1E3E-5293-46C1-B4DD-F83DBACCBF8D}"/>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42E8FF8-B5C5-40C7-BC29-194EAC8638BD}"/>
                    </a:ext>
                  </a:extLst>
                </p:cNvPr>
                <p:cNvCxnSpPr>
                  <a:cxnSpLocks/>
                </p:cNvCxnSpPr>
                <p:nvPr/>
              </p:nvCxnSpPr>
              <p:spPr>
                <a:xfrm>
                  <a:off x="9628422" y="6219449"/>
                  <a:ext cx="750732" cy="740151"/>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B9772FC-79CC-4E2E-9F5F-6FF7D7656277}"/>
                  </a:ext>
                </a:extLst>
              </p:cNvPr>
              <p:cNvGrpSpPr/>
              <p:nvPr/>
            </p:nvGrpSpPr>
            <p:grpSpPr>
              <a:xfrm>
                <a:off x="8114305" y="66707"/>
                <a:ext cx="2121730" cy="6709420"/>
                <a:chOff x="4723570" y="360362"/>
                <a:chExt cx="2121730" cy="6141905"/>
              </a:xfrm>
            </p:grpSpPr>
            <p:sp>
              <p:nvSpPr>
                <p:cNvPr id="52" name="Freeform: Shape 51">
                  <a:extLst>
                    <a:ext uri="{FF2B5EF4-FFF2-40B4-BE49-F238E27FC236}">
                      <a16:creationId xmlns:a16="http://schemas.microsoft.com/office/drawing/2014/main" id="{AE763B6D-6E01-467A-A36C-6F11B2919B96}"/>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Freeform: Shape 52">
                  <a:extLst>
                    <a:ext uri="{FF2B5EF4-FFF2-40B4-BE49-F238E27FC236}">
                      <a16:creationId xmlns:a16="http://schemas.microsoft.com/office/drawing/2014/main" id="{C60106C6-F659-44F6-BA61-A7684FCF40D7}"/>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3" name="Group 32">
                <a:extLst>
                  <a:ext uri="{FF2B5EF4-FFF2-40B4-BE49-F238E27FC236}">
                    <a16:creationId xmlns:a16="http://schemas.microsoft.com/office/drawing/2014/main" id="{39BAA1F2-DFCA-4397-8521-6495B76E6155}"/>
                  </a:ext>
                </a:extLst>
              </p:cNvPr>
              <p:cNvGrpSpPr/>
              <p:nvPr/>
            </p:nvGrpSpPr>
            <p:grpSpPr>
              <a:xfrm>
                <a:off x="8628793" y="-406558"/>
                <a:ext cx="2121730" cy="7655946"/>
                <a:chOff x="4723570" y="360362"/>
                <a:chExt cx="2121730" cy="6141905"/>
              </a:xfrm>
            </p:grpSpPr>
            <p:sp>
              <p:nvSpPr>
                <p:cNvPr id="50" name="Freeform: Shape 49">
                  <a:extLst>
                    <a:ext uri="{FF2B5EF4-FFF2-40B4-BE49-F238E27FC236}">
                      <a16:creationId xmlns:a16="http://schemas.microsoft.com/office/drawing/2014/main" id="{1BC1B351-597F-4148-80A3-A84FEF289CC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 name="Freeform: Shape 50">
                  <a:extLst>
                    <a:ext uri="{FF2B5EF4-FFF2-40B4-BE49-F238E27FC236}">
                      <a16:creationId xmlns:a16="http://schemas.microsoft.com/office/drawing/2014/main" id="{4EBFB97C-AEC5-4E95-9BEA-FD40A510CE9C}"/>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4" name="Group 33">
                <a:extLst>
                  <a:ext uri="{FF2B5EF4-FFF2-40B4-BE49-F238E27FC236}">
                    <a16:creationId xmlns:a16="http://schemas.microsoft.com/office/drawing/2014/main" id="{AE995A2B-F691-4F8C-B62C-F5CC3DC7FB57}"/>
                  </a:ext>
                </a:extLst>
              </p:cNvPr>
              <p:cNvGrpSpPr/>
              <p:nvPr/>
            </p:nvGrpSpPr>
            <p:grpSpPr>
              <a:xfrm>
                <a:off x="9178758" y="-952500"/>
                <a:ext cx="2121730" cy="8735406"/>
                <a:chOff x="4723570" y="360362"/>
                <a:chExt cx="2121730" cy="6141905"/>
              </a:xfrm>
            </p:grpSpPr>
            <p:sp>
              <p:nvSpPr>
                <p:cNvPr id="48" name="Freeform: Shape 47">
                  <a:extLst>
                    <a:ext uri="{FF2B5EF4-FFF2-40B4-BE49-F238E27FC236}">
                      <a16:creationId xmlns:a16="http://schemas.microsoft.com/office/drawing/2014/main" id="{D4202FF1-49F0-4147-B6F8-8A424A14C448}"/>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9" name="Freeform: Shape 48">
                  <a:extLst>
                    <a:ext uri="{FF2B5EF4-FFF2-40B4-BE49-F238E27FC236}">
                      <a16:creationId xmlns:a16="http://schemas.microsoft.com/office/drawing/2014/main" id="{AC9D6084-3C21-4612-91C8-3C8DE591E819}"/>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5" name="Group 34">
                <a:extLst>
                  <a:ext uri="{FF2B5EF4-FFF2-40B4-BE49-F238E27FC236}">
                    <a16:creationId xmlns:a16="http://schemas.microsoft.com/office/drawing/2014/main" id="{B14C027C-5A8D-4467-9381-5CDB8972CADC}"/>
                  </a:ext>
                </a:extLst>
              </p:cNvPr>
              <p:cNvGrpSpPr/>
              <p:nvPr/>
            </p:nvGrpSpPr>
            <p:grpSpPr>
              <a:xfrm>
                <a:off x="6490343" y="391886"/>
                <a:ext cx="4006207" cy="6008914"/>
                <a:chOff x="6490343" y="391886"/>
                <a:chExt cx="4006207" cy="6008914"/>
              </a:xfrm>
            </p:grpSpPr>
            <p:cxnSp>
              <p:nvCxnSpPr>
                <p:cNvPr id="39" name="Straight Connector 38">
                  <a:extLst>
                    <a:ext uri="{FF2B5EF4-FFF2-40B4-BE49-F238E27FC236}">
                      <a16:creationId xmlns:a16="http://schemas.microsoft.com/office/drawing/2014/main" id="{97DE01A5-F885-4A3B-924D-A689574267BD}"/>
                    </a:ext>
                  </a:extLst>
                </p:cNvPr>
                <p:cNvCxnSpPr>
                  <a:cxnSpLocks/>
                </p:cNvCxnSpPr>
                <p:nvPr/>
              </p:nvCxnSpPr>
              <p:spPr>
                <a:xfrm>
                  <a:off x="6490343" y="3403418"/>
                  <a:ext cx="364425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7DD35D4-53F3-4244-BDEA-CCCDE0BE471D}"/>
                    </a:ext>
                  </a:extLst>
                </p:cNvPr>
                <p:cNvCxnSpPr>
                  <a:cxnSpLocks/>
                </p:cNvCxnSpPr>
                <p:nvPr/>
              </p:nvCxnSpPr>
              <p:spPr>
                <a:xfrm flipV="1">
                  <a:off x="6509938" y="2397055"/>
                  <a:ext cx="3986612" cy="10097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5ACCB3-00BA-44F2-80CF-EEEF1FEDF864}"/>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6092862-1C46-4CC2-989D-AD2DC704CA4C}"/>
                    </a:ext>
                  </a:extLst>
                </p:cNvPr>
                <p:cNvCxnSpPr>
                  <a:cxnSpLocks/>
                </p:cNvCxnSpPr>
                <p:nvPr/>
              </p:nvCxnSpPr>
              <p:spPr>
                <a:xfrm flipV="1">
                  <a:off x="6517558" y="850900"/>
                  <a:ext cx="3959007" cy="256306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A4869C-6A71-411D-8333-4E80F25C0135}"/>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144B646-AFB2-4C48-B891-FEF62B58DA12}"/>
                    </a:ext>
                  </a:extLst>
                </p:cNvPr>
                <p:cNvCxnSpPr>
                  <a:cxnSpLocks/>
                </p:cNvCxnSpPr>
                <p:nvPr/>
              </p:nvCxnSpPr>
              <p:spPr>
                <a:xfrm>
                  <a:off x="6497238" y="3390150"/>
                  <a:ext cx="3688274" cy="934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4DEB577-8961-4FF7-9452-C9A85C1C2490}"/>
                    </a:ext>
                  </a:extLst>
                </p:cNvPr>
                <p:cNvCxnSpPr>
                  <a:cxnSpLocks/>
                </p:cNvCxnSpPr>
                <p:nvPr/>
              </p:nvCxnSpPr>
              <p:spPr>
                <a:xfrm>
                  <a:off x="6504858" y="3383005"/>
                  <a:ext cx="3809256" cy="17985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F5B568A-4E42-43BD-AA47-B46B4DA3AAA1}"/>
                    </a:ext>
                  </a:extLst>
                </p:cNvPr>
                <p:cNvCxnSpPr>
                  <a:cxnSpLocks/>
                </p:cNvCxnSpPr>
                <p:nvPr/>
              </p:nvCxnSpPr>
              <p:spPr>
                <a:xfrm>
                  <a:off x="6504858" y="3383005"/>
                  <a:ext cx="3749213" cy="24272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9000E6-FDE6-46B1-B14D-C4304BE0F91B}"/>
                    </a:ext>
                  </a:extLst>
                </p:cNvPr>
                <p:cNvCxnSpPr>
                  <a:cxnSpLocks/>
                </p:cNvCxnSpPr>
                <p:nvPr/>
              </p:nvCxnSpPr>
              <p:spPr>
                <a:xfrm>
                  <a:off x="6497238" y="3390150"/>
                  <a:ext cx="3899694" cy="301065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B46961FE-E242-4A79-B279-F3066992C95D}"/>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210692-2DA9-466F-8761-A0849ED6620C}"/>
                  </a:ext>
                </a:extLst>
              </p:cNvPr>
              <p:cNvCxnSpPr>
                <a:cxnSpLocks/>
              </p:cNvCxnSpPr>
              <p:nvPr/>
            </p:nvCxnSpPr>
            <p:spPr>
              <a:xfrm>
                <a:off x="6480223" y="3393416"/>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1610FBA-F3C3-4AE8-AFB7-05B97AEF784B}"/>
                  </a:ext>
                </a:extLst>
              </p:cNvPr>
              <p:cNvSpPr/>
              <p:nvPr/>
            </p:nvSpPr>
            <p:spPr>
              <a:xfrm>
                <a:off x="9953435" y="-3054689"/>
                <a:ext cx="1992759" cy="1221107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2" name="Straight Arrow Connector 21">
              <a:extLst>
                <a:ext uri="{FF2B5EF4-FFF2-40B4-BE49-F238E27FC236}">
                  <a16:creationId xmlns:a16="http://schemas.microsoft.com/office/drawing/2014/main" id="{981E5931-9784-4632-83FA-40C2570BA390}"/>
                </a:ext>
              </a:extLst>
            </p:cNvPr>
            <p:cNvCxnSpPr>
              <a:cxnSpLocks/>
            </p:cNvCxnSpPr>
            <p:nvPr/>
          </p:nvCxnSpPr>
          <p:spPr>
            <a:xfrm flipV="1">
              <a:off x="10809237" y="2279837"/>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DADFFD3-D3F3-4219-82D6-87E9AADB37C6}"/>
                    </a:ext>
                  </a:extLst>
                </p:cNvPr>
                <p:cNvSpPr txBox="1"/>
                <p:nvPr/>
              </p:nvSpPr>
              <p:spPr>
                <a:xfrm>
                  <a:off x="11192800" y="1883601"/>
                  <a:ext cx="588110" cy="707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23" name="TextBox 22">
                  <a:extLst>
                    <a:ext uri="{FF2B5EF4-FFF2-40B4-BE49-F238E27FC236}">
                      <a16:creationId xmlns:a16="http://schemas.microsoft.com/office/drawing/2014/main" id="{4DADFFD3-D3F3-4219-82D6-87E9AADB37C6}"/>
                    </a:ext>
                  </a:extLst>
                </p:cNvPr>
                <p:cNvSpPr txBox="1">
                  <a:spLocks noRot="1" noChangeAspect="1" noMove="1" noResize="1" noEditPoints="1" noAdjustHandles="1" noChangeArrowheads="1" noChangeShapeType="1" noTextEdit="1"/>
                </p:cNvSpPr>
                <p:nvPr/>
              </p:nvSpPr>
              <p:spPr>
                <a:xfrm>
                  <a:off x="11192800" y="1883601"/>
                  <a:ext cx="588110" cy="707887"/>
                </a:xfrm>
                <a:prstGeom prst="rect">
                  <a:avLst/>
                </a:prstGeom>
                <a:blipFill>
                  <a:blip r:embed="rId4"/>
                  <a:stretch>
                    <a:fillRect r="-78788" b="-117500"/>
                  </a:stretch>
                </a:blipFill>
              </p:spPr>
              <p:txBody>
                <a:bodyPr/>
                <a:lstStyle/>
                <a:p>
                  <a:r>
                    <a:rPr lang="en-CA">
                      <a:noFill/>
                    </a:rPr>
                    <a:t> </a:t>
                  </a:r>
                </a:p>
              </p:txBody>
            </p:sp>
          </mc:Fallback>
        </mc:AlternateContent>
        <p:cxnSp>
          <p:nvCxnSpPr>
            <p:cNvPr id="24" name="Straight Arrow Connector 23">
              <a:extLst>
                <a:ext uri="{FF2B5EF4-FFF2-40B4-BE49-F238E27FC236}">
                  <a16:creationId xmlns:a16="http://schemas.microsoft.com/office/drawing/2014/main" id="{1AFFBCF1-CB1D-4F2C-9017-3421D97B1919}"/>
                </a:ext>
              </a:extLst>
            </p:cNvPr>
            <p:cNvCxnSpPr>
              <a:cxnSpLocks/>
            </p:cNvCxnSpPr>
            <p:nvPr/>
          </p:nvCxnSpPr>
          <p:spPr>
            <a:xfrm flipV="1">
              <a:off x="11201400" y="580554"/>
              <a:ext cx="438150" cy="924396"/>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1E88644-9BC3-4183-AEF7-5A6BED80355F}"/>
                    </a:ext>
                  </a:extLst>
                </p:cNvPr>
                <p:cNvSpPr txBox="1"/>
                <p:nvPr/>
              </p:nvSpPr>
              <p:spPr>
                <a:xfrm>
                  <a:off x="10923655" y="594355"/>
                  <a:ext cx="766492" cy="707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25" name="TextBox 24">
                  <a:extLst>
                    <a:ext uri="{FF2B5EF4-FFF2-40B4-BE49-F238E27FC236}">
                      <a16:creationId xmlns:a16="http://schemas.microsoft.com/office/drawing/2014/main" id="{61E88644-9BC3-4183-AEF7-5A6BED80355F}"/>
                    </a:ext>
                  </a:extLst>
                </p:cNvPr>
                <p:cNvSpPr txBox="1">
                  <a:spLocks noRot="1" noChangeAspect="1" noMove="1" noResize="1" noEditPoints="1" noAdjustHandles="1" noChangeArrowheads="1" noChangeShapeType="1" noTextEdit="1"/>
                </p:cNvSpPr>
                <p:nvPr/>
              </p:nvSpPr>
              <p:spPr>
                <a:xfrm>
                  <a:off x="10923655" y="594355"/>
                  <a:ext cx="766492" cy="707887"/>
                </a:xfrm>
                <a:prstGeom prst="rect">
                  <a:avLst/>
                </a:prstGeom>
                <a:blipFill>
                  <a:blip r:embed="rId5"/>
                  <a:stretch>
                    <a:fillRect r="-109302" b="-117500"/>
                  </a:stretch>
                </a:blipFill>
              </p:spPr>
              <p:txBody>
                <a:bodyPr/>
                <a:lstStyle/>
                <a:p>
                  <a:r>
                    <a:rPr lang="en-CA">
                      <a:noFill/>
                    </a:rPr>
                    <a:t> </a:t>
                  </a:r>
                </a:p>
              </p:txBody>
            </p:sp>
          </mc:Fallback>
        </mc:AlternateContent>
      </p:grpSp>
      <p:pic>
        <p:nvPicPr>
          <p:cNvPr id="2050" name="Picture 2" descr="Bridge, Water, Arch, Brick, Park, Castle Park">
            <a:extLst>
              <a:ext uri="{FF2B5EF4-FFF2-40B4-BE49-F238E27FC236}">
                <a16:creationId xmlns:a16="http://schemas.microsoft.com/office/drawing/2014/main" id="{26C047DB-150B-4C1A-8EF1-EB526CFE93C0}"/>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2205205" y="1337221"/>
            <a:ext cx="3790120" cy="2526747"/>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8905B12E-2835-483B-8457-B1BBA13DAABC}"/>
              </a:ext>
            </a:extLst>
          </p:cNvPr>
          <p:cNvGrpSpPr/>
          <p:nvPr/>
        </p:nvGrpSpPr>
        <p:grpSpPr>
          <a:xfrm>
            <a:off x="139148" y="467666"/>
            <a:ext cx="1990782" cy="2587780"/>
            <a:chOff x="139148" y="467666"/>
            <a:chExt cx="1990782" cy="2587780"/>
          </a:xfrm>
        </p:grpSpPr>
        <p:grpSp>
          <p:nvGrpSpPr>
            <p:cNvPr id="72" name="Group 71">
              <a:extLst>
                <a:ext uri="{FF2B5EF4-FFF2-40B4-BE49-F238E27FC236}">
                  <a16:creationId xmlns:a16="http://schemas.microsoft.com/office/drawing/2014/main" id="{8B2EEA0E-ED84-4127-80FB-5BFC9021C78C}"/>
                </a:ext>
              </a:extLst>
            </p:cNvPr>
            <p:cNvGrpSpPr/>
            <p:nvPr/>
          </p:nvGrpSpPr>
          <p:grpSpPr>
            <a:xfrm>
              <a:off x="206394" y="1132058"/>
              <a:ext cx="1757030" cy="1903592"/>
              <a:chOff x="609600" y="528638"/>
              <a:chExt cx="3657324" cy="3962400"/>
            </a:xfrm>
          </p:grpSpPr>
          <p:cxnSp>
            <p:nvCxnSpPr>
              <p:cNvPr id="80" name="Straight Connector 79">
                <a:extLst>
                  <a:ext uri="{FF2B5EF4-FFF2-40B4-BE49-F238E27FC236}">
                    <a16:creationId xmlns:a16="http://schemas.microsoft.com/office/drawing/2014/main" id="{5BEFEC7E-42E3-4CC6-B696-1CD39370D473}"/>
                  </a:ext>
                </a:extLst>
              </p:cNvPr>
              <p:cNvCxnSpPr>
                <a:cxnSpLocks/>
              </p:cNvCxnSpPr>
              <p:nvPr/>
            </p:nvCxnSpPr>
            <p:spPr>
              <a:xfrm>
                <a:off x="3352800" y="528638"/>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F701E9D-C597-417B-B22A-B288D23D5B37}"/>
                  </a:ext>
                </a:extLst>
              </p:cNvPr>
              <p:cNvCxnSpPr>
                <a:cxnSpLocks/>
              </p:cNvCxnSpPr>
              <p:nvPr/>
            </p:nvCxnSpPr>
            <p:spPr>
              <a:xfrm>
                <a:off x="4266924" y="528638"/>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C415D60-AB74-4B79-9679-798C5197C44E}"/>
                  </a:ext>
                </a:extLst>
              </p:cNvPr>
              <p:cNvCxnSpPr>
                <a:cxnSpLocks/>
              </p:cNvCxnSpPr>
              <p:nvPr/>
            </p:nvCxnSpPr>
            <p:spPr>
              <a:xfrm>
                <a:off x="609600" y="528638"/>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10414D1-C81D-453A-A9CF-4E5266BB552B}"/>
                  </a:ext>
                </a:extLst>
              </p:cNvPr>
              <p:cNvCxnSpPr>
                <a:cxnSpLocks/>
              </p:cNvCxnSpPr>
              <p:nvPr/>
            </p:nvCxnSpPr>
            <p:spPr>
              <a:xfrm>
                <a:off x="1523724" y="528638"/>
                <a:ext cx="0" cy="39624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9932EA4D-DFC2-4ACA-A467-579F6ABE3873}"/>
                </a:ext>
              </a:extLst>
            </p:cNvPr>
            <p:cNvGrpSpPr/>
            <p:nvPr/>
          </p:nvGrpSpPr>
          <p:grpSpPr>
            <a:xfrm>
              <a:off x="139148" y="1206739"/>
              <a:ext cx="1903593" cy="1757029"/>
              <a:chOff x="469624" y="684088"/>
              <a:chExt cx="3962400" cy="3657324"/>
            </a:xfrm>
          </p:grpSpPr>
          <p:cxnSp>
            <p:nvCxnSpPr>
              <p:cNvPr id="76" name="Straight Connector 75">
                <a:extLst>
                  <a:ext uri="{FF2B5EF4-FFF2-40B4-BE49-F238E27FC236}">
                    <a16:creationId xmlns:a16="http://schemas.microsoft.com/office/drawing/2014/main" id="{D86D5A00-F7A6-49FD-A190-685131186CEE}"/>
                  </a:ext>
                </a:extLst>
              </p:cNvPr>
              <p:cNvCxnSpPr>
                <a:cxnSpLocks/>
              </p:cNvCxnSpPr>
              <p:nvPr/>
            </p:nvCxnSpPr>
            <p:spPr>
              <a:xfrm rot="16200000">
                <a:off x="2450824" y="-382988"/>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CACE0CC-5864-4D5A-B5DE-B753946130DA}"/>
                  </a:ext>
                </a:extLst>
              </p:cNvPr>
              <p:cNvCxnSpPr>
                <a:cxnSpLocks/>
              </p:cNvCxnSpPr>
              <p:nvPr/>
            </p:nvCxnSpPr>
            <p:spPr>
              <a:xfrm rot="16200000">
                <a:off x="2450824" y="-1297112"/>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3E91BA5-3B79-4C8E-8B25-80CC09577EBD}"/>
                  </a:ext>
                </a:extLst>
              </p:cNvPr>
              <p:cNvCxnSpPr>
                <a:cxnSpLocks/>
              </p:cNvCxnSpPr>
              <p:nvPr/>
            </p:nvCxnSpPr>
            <p:spPr>
              <a:xfrm rot="16200000">
                <a:off x="2450824" y="2360212"/>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FF5682-8E5D-4325-A69E-78CCFEE1CAFF}"/>
                  </a:ext>
                </a:extLst>
              </p:cNvPr>
              <p:cNvCxnSpPr>
                <a:cxnSpLocks/>
              </p:cNvCxnSpPr>
              <p:nvPr/>
            </p:nvCxnSpPr>
            <p:spPr>
              <a:xfrm rot="16200000">
                <a:off x="2450824" y="1446088"/>
                <a:ext cx="0" cy="396240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5727261-03D6-42AF-949D-53B4E1644663}"/>
                    </a:ext>
                  </a:extLst>
                </p:cNvPr>
                <p:cNvSpPr txBox="1"/>
                <p:nvPr/>
              </p:nvSpPr>
              <p:spPr>
                <a:xfrm>
                  <a:off x="1541820" y="1455312"/>
                  <a:ext cx="58811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rgbClr val="0070C0"/>
                            </a:solidFill>
                            <a:latin typeface="Cambria Math" panose="02040503050406030204" pitchFamily="18" charset="0"/>
                          </a:rPr>
                          <m:t>𝑥</m:t>
                        </m:r>
                      </m:oMath>
                    </m:oMathPara>
                  </a14:m>
                  <a:endParaRPr lang="en-CA" sz="4000" dirty="0">
                    <a:solidFill>
                      <a:srgbClr val="0070C0"/>
                    </a:solidFill>
                  </a:endParaRPr>
                </a:p>
              </p:txBody>
            </p:sp>
          </mc:Choice>
          <mc:Fallback xmlns="">
            <p:sp>
              <p:nvSpPr>
                <p:cNvPr id="74" name="TextBox 73">
                  <a:extLst>
                    <a:ext uri="{FF2B5EF4-FFF2-40B4-BE49-F238E27FC236}">
                      <a16:creationId xmlns:a16="http://schemas.microsoft.com/office/drawing/2014/main" id="{F5727261-03D6-42AF-949D-53B4E1644663}"/>
                    </a:ext>
                  </a:extLst>
                </p:cNvPr>
                <p:cNvSpPr txBox="1">
                  <a:spLocks noRot="1" noChangeAspect="1" noMove="1" noResize="1" noEditPoints="1" noAdjustHandles="1" noChangeArrowheads="1" noChangeShapeType="1" noTextEdit="1"/>
                </p:cNvSpPr>
                <p:nvPr/>
              </p:nvSpPr>
              <p:spPr>
                <a:xfrm>
                  <a:off x="1541820" y="1455312"/>
                  <a:ext cx="588110" cy="7078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C2BDB98-43D7-4281-AFA5-4E65260F7819}"/>
                    </a:ext>
                  </a:extLst>
                </p:cNvPr>
                <p:cNvSpPr txBox="1"/>
                <p:nvPr/>
              </p:nvSpPr>
              <p:spPr>
                <a:xfrm>
                  <a:off x="813453" y="467666"/>
                  <a:ext cx="59580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rgbClr val="0070C0"/>
                            </a:solidFill>
                            <a:latin typeface="Cambria Math" panose="02040503050406030204" pitchFamily="18" charset="0"/>
                          </a:rPr>
                          <m:t>𝑦</m:t>
                        </m:r>
                      </m:oMath>
                    </m:oMathPara>
                  </a14:m>
                  <a:endParaRPr lang="en-CA" sz="4000" dirty="0">
                    <a:solidFill>
                      <a:srgbClr val="0070C0"/>
                    </a:solidFill>
                  </a:endParaRPr>
                </a:p>
              </p:txBody>
            </p:sp>
          </mc:Choice>
          <mc:Fallback xmlns="">
            <p:sp>
              <p:nvSpPr>
                <p:cNvPr id="75" name="TextBox 74">
                  <a:extLst>
                    <a:ext uri="{FF2B5EF4-FFF2-40B4-BE49-F238E27FC236}">
                      <a16:creationId xmlns:a16="http://schemas.microsoft.com/office/drawing/2014/main" id="{7C2BDB98-43D7-4281-AFA5-4E65260F7819}"/>
                    </a:ext>
                  </a:extLst>
                </p:cNvPr>
                <p:cNvSpPr txBox="1">
                  <a:spLocks noRot="1" noChangeAspect="1" noMove="1" noResize="1" noEditPoints="1" noAdjustHandles="1" noChangeArrowheads="1" noChangeShapeType="1" noTextEdit="1"/>
                </p:cNvSpPr>
                <p:nvPr/>
              </p:nvSpPr>
              <p:spPr>
                <a:xfrm>
                  <a:off x="813453" y="467666"/>
                  <a:ext cx="595804" cy="707886"/>
                </a:xfrm>
                <a:prstGeom prst="rect">
                  <a:avLst/>
                </a:prstGeom>
                <a:blipFill>
                  <a:blip r:embed="rId8"/>
                  <a:stretch>
                    <a:fillRect/>
                  </a:stretch>
                </a:blipFill>
              </p:spPr>
              <p:txBody>
                <a:bodyPr/>
                <a:lstStyle/>
                <a:p>
                  <a:r>
                    <a:rPr lang="en-CA">
                      <a:noFill/>
                    </a:rPr>
                    <a:t> </a:t>
                  </a:r>
                </a:p>
              </p:txBody>
            </p:sp>
          </mc:Fallback>
        </mc:AlternateContent>
        <p:grpSp>
          <p:nvGrpSpPr>
            <p:cNvPr id="71" name="Group 70">
              <a:extLst>
                <a:ext uri="{FF2B5EF4-FFF2-40B4-BE49-F238E27FC236}">
                  <a16:creationId xmlns:a16="http://schemas.microsoft.com/office/drawing/2014/main" id="{BCFDA556-1DC5-468D-B72D-18CA24FF2163}"/>
                </a:ext>
              </a:extLst>
            </p:cNvPr>
            <p:cNvGrpSpPr/>
            <p:nvPr/>
          </p:nvGrpSpPr>
          <p:grpSpPr>
            <a:xfrm>
              <a:off x="155462" y="1120022"/>
              <a:ext cx="1878127" cy="1935424"/>
              <a:chOff x="503583" y="503583"/>
              <a:chExt cx="3909391" cy="4028660"/>
            </a:xfrm>
          </p:grpSpPr>
          <p:cxnSp>
            <p:nvCxnSpPr>
              <p:cNvPr id="84" name="Straight Arrow Connector 83">
                <a:extLst>
                  <a:ext uri="{FF2B5EF4-FFF2-40B4-BE49-F238E27FC236}">
                    <a16:creationId xmlns:a16="http://schemas.microsoft.com/office/drawing/2014/main" id="{8532E361-45D0-4932-98B8-500517585ECF}"/>
                  </a:ext>
                </a:extLst>
              </p:cNvPr>
              <p:cNvCxnSpPr>
                <a:cxnSpLocks/>
              </p:cNvCxnSpPr>
              <p:nvPr/>
            </p:nvCxnSpPr>
            <p:spPr>
              <a:xfrm flipV="1">
                <a:off x="2438400" y="503583"/>
                <a:ext cx="0" cy="402866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7129E55-17A5-43D2-A082-D234F1B24618}"/>
                  </a:ext>
                </a:extLst>
              </p:cNvPr>
              <p:cNvCxnSpPr>
                <a:cxnSpLocks/>
              </p:cNvCxnSpPr>
              <p:nvPr/>
            </p:nvCxnSpPr>
            <p:spPr>
              <a:xfrm>
                <a:off x="503583" y="2517913"/>
                <a:ext cx="390939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1628C5DA-92EB-4002-8B04-C87EFA215699}"/>
              </a:ext>
            </a:extLst>
          </p:cNvPr>
          <p:cNvGrpSpPr/>
          <p:nvPr/>
        </p:nvGrpSpPr>
        <p:grpSpPr>
          <a:xfrm>
            <a:off x="6425648" y="448616"/>
            <a:ext cx="1990782" cy="2587780"/>
            <a:chOff x="139148" y="467666"/>
            <a:chExt cx="1990782" cy="2587780"/>
          </a:xfrm>
        </p:grpSpPr>
        <p:grpSp>
          <p:nvGrpSpPr>
            <p:cNvPr id="105" name="Group 104">
              <a:extLst>
                <a:ext uri="{FF2B5EF4-FFF2-40B4-BE49-F238E27FC236}">
                  <a16:creationId xmlns:a16="http://schemas.microsoft.com/office/drawing/2014/main" id="{ABAD5BCB-B8F9-4526-B111-7A73611768C1}"/>
                </a:ext>
              </a:extLst>
            </p:cNvPr>
            <p:cNvGrpSpPr/>
            <p:nvPr/>
          </p:nvGrpSpPr>
          <p:grpSpPr>
            <a:xfrm>
              <a:off x="206394" y="1132058"/>
              <a:ext cx="1757030" cy="1903592"/>
              <a:chOff x="609600" y="528638"/>
              <a:chExt cx="3657324" cy="3962400"/>
            </a:xfrm>
          </p:grpSpPr>
          <p:cxnSp>
            <p:nvCxnSpPr>
              <p:cNvPr id="116" name="Straight Connector 115">
                <a:extLst>
                  <a:ext uri="{FF2B5EF4-FFF2-40B4-BE49-F238E27FC236}">
                    <a16:creationId xmlns:a16="http://schemas.microsoft.com/office/drawing/2014/main" id="{AE6D7F94-8996-4F07-A1CA-EF74BB3781BB}"/>
                  </a:ext>
                </a:extLst>
              </p:cNvPr>
              <p:cNvCxnSpPr>
                <a:cxnSpLocks/>
              </p:cNvCxnSpPr>
              <p:nvPr/>
            </p:nvCxnSpPr>
            <p:spPr>
              <a:xfrm>
                <a:off x="3352800" y="528638"/>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BB7CAFE-A6C4-46AE-BE9C-815B4055F2CC}"/>
                  </a:ext>
                </a:extLst>
              </p:cNvPr>
              <p:cNvCxnSpPr>
                <a:cxnSpLocks/>
              </p:cNvCxnSpPr>
              <p:nvPr/>
            </p:nvCxnSpPr>
            <p:spPr>
              <a:xfrm>
                <a:off x="4266924" y="528638"/>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0F03F2-5E36-4B18-9CF5-3639DD88C527}"/>
                  </a:ext>
                </a:extLst>
              </p:cNvPr>
              <p:cNvCxnSpPr>
                <a:cxnSpLocks/>
              </p:cNvCxnSpPr>
              <p:nvPr/>
            </p:nvCxnSpPr>
            <p:spPr>
              <a:xfrm>
                <a:off x="609600" y="528638"/>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D870116-3AFE-4BF1-A15B-CF69AA893AB4}"/>
                  </a:ext>
                </a:extLst>
              </p:cNvPr>
              <p:cNvCxnSpPr>
                <a:cxnSpLocks/>
              </p:cNvCxnSpPr>
              <p:nvPr/>
            </p:nvCxnSpPr>
            <p:spPr>
              <a:xfrm>
                <a:off x="1523724" y="528638"/>
                <a:ext cx="0" cy="39624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88559D89-3375-406B-8B0D-D49872E154F8}"/>
                </a:ext>
              </a:extLst>
            </p:cNvPr>
            <p:cNvGrpSpPr/>
            <p:nvPr/>
          </p:nvGrpSpPr>
          <p:grpSpPr>
            <a:xfrm>
              <a:off x="139148" y="1206739"/>
              <a:ext cx="1903593" cy="1757029"/>
              <a:chOff x="469624" y="684088"/>
              <a:chExt cx="3962400" cy="3657324"/>
            </a:xfrm>
          </p:grpSpPr>
          <p:cxnSp>
            <p:nvCxnSpPr>
              <p:cNvPr id="112" name="Straight Connector 111">
                <a:extLst>
                  <a:ext uri="{FF2B5EF4-FFF2-40B4-BE49-F238E27FC236}">
                    <a16:creationId xmlns:a16="http://schemas.microsoft.com/office/drawing/2014/main" id="{BD9AF3CD-F91A-4255-A17E-81597FC575B4}"/>
                  </a:ext>
                </a:extLst>
              </p:cNvPr>
              <p:cNvCxnSpPr>
                <a:cxnSpLocks/>
              </p:cNvCxnSpPr>
              <p:nvPr/>
            </p:nvCxnSpPr>
            <p:spPr>
              <a:xfrm rot="16200000">
                <a:off x="2450824" y="-382988"/>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01EDAEF-E672-4A10-8E7E-7AF751019CD2}"/>
                  </a:ext>
                </a:extLst>
              </p:cNvPr>
              <p:cNvCxnSpPr>
                <a:cxnSpLocks/>
              </p:cNvCxnSpPr>
              <p:nvPr/>
            </p:nvCxnSpPr>
            <p:spPr>
              <a:xfrm rot="16200000">
                <a:off x="2450824" y="-1297112"/>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1A783F4-C3E5-4B05-BF6C-AA737AD7820A}"/>
                  </a:ext>
                </a:extLst>
              </p:cNvPr>
              <p:cNvCxnSpPr>
                <a:cxnSpLocks/>
              </p:cNvCxnSpPr>
              <p:nvPr/>
            </p:nvCxnSpPr>
            <p:spPr>
              <a:xfrm rot="16200000">
                <a:off x="2450824" y="2360212"/>
                <a:ext cx="0" cy="396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592195A-7E7E-4001-8A04-8BA92DDF4D70}"/>
                  </a:ext>
                </a:extLst>
              </p:cNvPr>
              <p:cNvCxnSpPr>
                <a:cxnSpLocks/>
              </p:cNvCxnSpPr>
              <p:nvPr/>
            </p:nvCxnSpPr>
            <p:spPr>
              <a:xfrm rot="16200000">
                <a:off x="2450824" y="1446088"/>
                <a:ext cx="0" cy="396240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940F396D-29BB-470E-9443-C172AC4D6B28}"/>
                    </a:ext>
                  </a:extLst>
                </p:cNvPr>
                <p:cNvSpPr txBox="1"/>
                <p:nvPr/>
              </p:nvSpPr>
              <p:spPr>
                <a:xfrm>
                  <a:off x="1541820" y="1455312"/>
                  <a:ext cx="58811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rgbClr val="0070C0"/>
                            </a:solidFill>
                            <a:latin typeface="Cambria Math" panose="02040503050406030204" pitchFamily="18" charset="0"/>
                          </a:rPr>
                          <m:t>𝑥</m:t>
                        </m:r>
                      </m:oMath>
                    </m:oMathPara>
                  </a14:m>
                  <a:endParaRPr lang="en-CA" sz="4000" dirty="0">
                    <a:solidFill>
                      <a:srgbClr val="0070C0"/>
                    </a:solidFill>
                  </a:endParaRPr>
                </a:p>
              </p:txBody>
            </p:sp>
          </mc:Choice>
          <mc:Fallback xmlns="">
            <p:sp>
              <p:nvSpPr>
                <p:cNvPr id="107" name="TextBox 106">
                  <a:extLst>
                    <a:ext uri="{FF2B5EF4-FFF2-40B4-BE49-F238E27FC236}">
                      <a16:creationId xmlns:a16="http://schemas.microsoft.com/office/drawing/2014/main" id="{940F396D-29BB-470E-9443-C172AC4D6B28}"/>
                    </a:ext>
                  </a:extLst>
                </p:cNvPr>
                <p:cNvSpPr txBox="1">
                  <a:spLocks noRot="1" noChangeAspect="1" noMove="1" noResize="1" noEditPoints="1" noAdjustHandles="1" noChangeArrowheads="1" noChangeShapeType="1" noTextEdit="1"/>
                </p:cNvSpPr>
                <p:nvPr/>
              </p:nvSpPr>
              <p:spPr>
                <a:xfrm>
                  <a:off x="1541820" y="1455312"/>
                  <a:ext cx="588110" cy="707886"/>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F240D609-2D75-4CAC-8258-CFC398887C3C}"/>
                    </a:ext>
                  </a:extLst>
                </p:cNvPr>
                <p:cNvSpPr txBox="1"/>
                <p:nvPr/>
              </p:nvSpPr>
              <p:spPr>
                <a:xfrm>
                  <a:off x="813453" y="467666"/>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rgbClr val="0070C0"/>
                            </a:solidFill>
                            <a:latin typeface="Cambria Math" panose="02040503050406030204" pitchFamily="18" charset="0"/>
                          </a:rPr>
                          <m:t>𝑡</m:t>
                        </m:r>
                      </m:oMath>
                    </m:oMathPara>
                  </a14:m>
                  <a:endParaRPr lang="en-CA" sz="4000" dirty="0">
                    <a:solidFill>
                      <a:srgbClr val="0070C0"/>
                    </a:solidFill>
                  </a:endParaRPr>
                </a:p>
              </p:txBody>
            </p:sp>
          </mc:Choice>
          <mc:Fallback xmlns="">
            <p:sp>
              <p:nvSpPr>
                <p:cNvPr id="108" name="TextBox 107">
                  <a:extLst>
                    <a:ext uri="{FF2B5EF4-FFF2-40B4-BE49-F238E27FC236}">
                      <a16:creationId xmlns:a16="http://schemas.microsoft.com/office/drawing/2014/main" id="{F240D609-2D75-4CAC-8258-CFC398887C3C}"/>
                    </a:ext>
                  </a:extLst>
                </p:cNvPr>
                <p:cNvSpPr txBox="1">
                  <a:spLocks noRot="1" noChangeAspect="1" noMove="1" noResize="1" noEditPoints="1" noAdjustHandles="1" noChangeArrowheads="1" noChangeShapeType="1" noTextEdit="1"/>
                </p:cNvSpPr>
                <p:nvPr/>
              </p:nvSpPr>
              <p:spPr>
                <a:xfrm>
                  <a:off x="813453" y="467666"/>
                  <a:ext cx="750205" cy="707886"/>
                </a:xfrm>
                <a:prstGeom prst="rect">
                  <a:avLst/>
                </a:prstGeom>
                <a:blipFill>
                  <a:blip r:embed="rId10"/>
                  <a:stretch>
                    <a:fillRect/>
                  </a:stretch>
                </a:blipFill>
              </p:spPr>
              <p:txBody>
                <a:bodyPr/>
                <a:lstStyle/>
                <a:p>
                  <a:r>
                    <a:rPr lang="en-CA">
                      <a:noFill/>
                    </a:rPr>
                    <a:t> </a:t>
                  </a:r>
                </a:p>
              </p:txBody>
            </p:sp>
          </mc:Fallback>
        </mc:AlternateContent>
        <p:grpSp>
          <p:nvGrpSpPr>
            <p:cNvPr id="109" name="Group 108">
              <a:extLst>
                <a:ext uri="{FF2B5EF4-FFF2-40B4-BE49-F238E27FC236}">
                  <a16:creationId xmlns:a16="http://schemas.microsoft.com/office/drawing/2014/main" id="{B64467D3-4228-4A8C-8B80-7E933A6B12B6}"/>
                </a:ext>
              </a:extLst>
            </p:cNvPr>
            <p:cNvGrpSpPr/>
            <p:nvPr/>
          </p:nvGrpSpPr>
          <p:grpSpPr>
            <a:xfrm>
              <a:off x="155462" y="1120022"/>
              <a:ext cx="1878127" cy="1935424"/>
              <a:chOff x="503583" y="503583"/>
              <a:chExt cx="3909391" cy="4028660"/>
            </a:xfrm>
          </p:grpSpPr>
          <p:cxnSp>
            <p:nvCxnSpPr>
              <p:cNvPr id="110" name="Straight Arrow Connector 109">
                <a:extLst>
                  <a:ext uri="{FF2B5EF4-FFF2-40B4-BE49-F238E27FC236}">
                    <a16:creationId xmlns:a16="http://schemas.microsoft.com/office/drawing/2014/main" id="{9FE3E073-A5B3-46F5-9298-F892B8B49710}"/>
                  </a:ext>
                </a:extLst>
              </p:cNvPr>
              <p:cNvCxnSpPr>
                <a:cxnSpLocks/>
              </p:cNvCxnSpPr>
              <p:nvPr/>
            </p:nvCxnSpPr>
            <p:spPr>
              <a:xfrm flipV="1">
                <a:off x="2438400" y="503583"/>
                <a:ext cx="0" cy="402866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F1F8267-80BA-4135-B069-00C0AD7A4370}"/>
                  </a:ext>
                </a:extLst>
              </p:cNvPr>
              <p:cNvCxnSpPr>
                <a:cxnSpLocks/>
              </p:cNvCxnSpPr>
              <p:nvPr/>
            </p:nvCxnSpPr>
            <p:spPr>
              <a:xfrm>
                <a:off x="503583" y="2517913"/>
                <a:ext cx="390939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057" name="Group 2056">
            <a:extLst>
              <a:ext uri="{FF2B5EF4-FFF2-40B4-BE49-F238E27FC236}">
                <a16:creationId xmlns:a16="http://schemas.microsoft.com/office/drawing/2014/main" id="{2600F884-77C4-48EA-A09A-D13B686FD2E9}"/>
              </a:ext>
            </a:extLst>
          </p:cNvPr>
          <p:cNvGrpSpPr/>
          <p:nvPr/>
        </p:nvGrpSpPr>
        <p:grpSpPr>
          <a:xfrm>
            <a:off x="0" y="2928938"/>
            <a:ext cx="2152650" cy="2146275"/>
            <a:chOff x="0" y="2928938"/>
            <a:chExt cx="2152650" cy="2146275"/>
          </a:xfrm>
        </p:grpSpPr>
        <p:grpSp>
          <p:nvGrpSpPr>
            <p:cNvPr id="88" name="Group 87">
              <a:extLst>
                <a:ext uri="{FF2B5EF4-FFF2-40B4-BE49-F238E27FC236}">
                  <a16:creationId xmlns:a16="http://schemas.microsoft.com/office/drawing/2014/main" id="{F5D17777-3E8C-4219-A99E-BE2460D18BBE}"/>
                </a:ext>
              </a:extLst>
            </p:cNvPr>
            <p:cNvGrpSpPr/>
            <p:nvPr/>
          </p:nvGrpSpPr>
          <p:grpSpPr>
            <a:xfrm>
              <a:off x="108192" y="3267317"/>
              <a:ext cx="1751602" cy="1752131"/>
              <a:chOff x="7022245" y="688838"/>
              <a:chExt cx="3646026" cy="3647125"/>
            </a:xfrm>
          </p:grpSpPr>
          <p:sp>
            <p:nvSpPr>
              <p:cNvPr id="101" name="Oval 100">
                <a:extLst>
                  <a:ext uri="{FF2B5EF4-FFF2-40B4-BE49-F238E27FC236}">
                    <a16:creationId xmlns:a16="http://schemas.microsoft.com/office/drawing/2014/main" id="{8579BC4D-E7E3-4E97-A2AF-DD82A04D23D4}"/>
                  </a:ext>
                </a:extLst>
              </p:cNvPr>
              <p:cNvSpPr/>
              <p:nvPr/>
            </p:nvSpPr>
            <p:spPr>
              <a:xfrm>
                <a:off x="7925077" y="1598213"/>
                <a:ext cx="1828523" cy="1829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Oval 101">
                <a:extLst>
                  <a:ext uri="{FF2B5EF4-FFF2-40B4-BE49-F238E27FC236}">
                    <a16:creationId xmlns:a16="http://schemas.microsoft.com/office/drawing/2014/main" id="{CE12C2F3-802C-4F61-8C1C-F93A2BC769FD}"/>
                  </a:ext>
                </a:extLst>
              </p:cNvPr>
              <p:cNvSpPr/>
              <p:nvPr/>
            </p:nvSpPr>
            <p:spPr>
              <a:xfrm>
                <a:off x="7022245" y="688838"/>
                <a:ext cx="3646026" cy="3647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9" name="Group 88">
              <a:extLst>
                <a:ext uri="{FF2B5EF4-FFF2-40B4-BE49-F238E27FC236}">
                  <a16:creationId xmlns:a16="http://schemas.microsoft.com/office/drawing/2014/main" id="{171E52DF-873D-4869-B773-CE66B9EAEFAB}"/>
                </a:ext>
              </a:extLst>
            </p:cNvPr>
            <p:cNvGrpSpPr/>
            <p:nvPr/>
          </p:nvGrpSpPr>
          <p:grpSpPr>
            <a:xfrm>
              <a:off x="0" y="3241334"/>
              <a:ext cx="1952202" cy="1833879"/>
              <a:chOff x="6797040" y="634753"/>
              <a:chExt cx="4063582" cy="3817288"/>
            </a:xfrm>
          </p:grpSpPr>
          <p:cxnSp>
            <p:nvCxnSpPr>
              <p:cNvPr id="95" name="Straight Connector 94">
                <a:extLst>
                  <a:ext uri="{FF2B5EF4-FFF2-40B4-BE49-F238E27FC236}">
                    <a16:creationId xmlns:a16="http://schemas.microsoft.com/office/drawing/2014/main" id="{8161C4CF-122E-478A-B521-27F95222079E}"/>
                  </a:ext>
                </a:extLst>
              </p:cNvPr>
              <p:cNvCxnSpPr>
                <a:cxnSpLocks/>
              </p:cNvCxnSpPr>
              <p:nvPr/>
            </p:nvCxnSpPr>
            <p:spPr>
              <a:xfrm flipH="1">
                <a:off x="8839339" y="764524"/>
                <a:ext cx="1150173" cy="17478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3357B8-1C8E-46C7-8D94-A39B9E06E3CD}"/>
                  </a:ext>
                </a:extLst>
              </p:cNvPr>
              <p:cNvCxnSpPr>
                <a:cxnSpLocks/>
              </p:cNvCxnSpPr>
              <p:nvPr/>
            </p:nvCxnSpPr>
            <p:spPr>
              <a:xfrm>
                <a:off x="7985563" y="634753"/>
                <a:ext cx="853774" cy="1857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7182A0-3667-40D8-AB0D-761B7607042E}"/>
                  </a:ext>
                </a:extLst>
              </p:cNvPr>
              <p:cNvCxnSpPr>
                <a:cxnSpLocks/>
              </p:cNvCxnSpPr>
              <p:nvPr/>
            </p:nvCxnSpPr>
            <p:spPr>
              <a:xfrm>
                <a:off x="6797040" y="2194560"/>
                <a:ext cx="2048924" cy="3152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96F08E7-2A39-460D-9811-7F01B62250E1}"/>
                  </a:ext>
                </a:extLst>
              </p:cNvPr>
              <p:cNvCxnSpPr>
                <a:cxnSpLocks/>
              </p:cNvCxnSpPr>
              <p:nvPr/>
            </p:nvCxnSpPr>
            <p:spPr>
              <a:xfrm rot="11325823" flipH="1">
                <a:off x="7578003" y="2422609"/>
                <a:ext cx="1150173" cy="17478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786B171-A418-4798-9008-71436DE81EEB}"/>
                  </a:ext>
                </a:extLst>
              </p:cNvPr>
              <p:cNvCxnSpPr>
                <a:cxnSpLocks/>
              </p:cNvCxnSpPr>
              <p:nvPr/>
            </p:nvCxnSpPr>
            <p:spPr>
              <a:xfrm rot="11325823">
                <a:off x="8705045" y="2594730"/>
                <a:ext cx="853774" cy="1857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A44119B-5FAD-4A53-9FAB-4D0CF877DA14}"/>
                  </a:ext>
                </a:extLst>
              </p:cNvPr>
              <p:cNvCxnSpPr>
                <a:cxnSpLocks/>
              </p:cNvCxnSpPr>
              <p:nvPr/>
            </p:nvCxnSpPr>
            <p:spPr>
              <a:xfrm rot="11325823">
                <a:off x="8811698" y="2676202"/>
                <a:ext cx="2048924" cy="3152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Arc 92">
              <a:extLst>
                <a:ext uri="{FF2B5EF4-FFF2-40B4-BE49-F238E27FC236}">
                  <a16:creationId xmlns:a16="http://schemas.microsoft.com/office/drawing/2014/main" id="{D05B4364-11DF-4B1C-BCAF-A10A7BC994C9}"/>
                </a:ext>
              </a:extLst>
            </p:cNvPr>
            <p:cNvSpPr/>
            <p:nvPr/>
          </p:nvSpPr>
          <p:spPr>
            <a:xfrm rot="21067904">
              <a:off x="289298" y="3110376"/>
              <a:ext cx="1735020" cy="1735020"/>
            </a:xfrm>
            <a:prstGeom prst="arc">
              <a:avLst>
                <a:gd name="adj1" fmla="val 18179600"/>
                <a:gd name="adj2" fmla="val 0"/>
              </a:avLst>
            </a:prstGeom>
            <a:ln w="76200">
              <a:solidFill>
                <a:srgbClr val="C0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29BFFCD-6FE3-4EF3-84AD-49A63FBA8D90}"/>
                    </a:ext>
                  </a:extLst>
                </p:cNvPr>
                <p:cNvSpPr txBox="1"/>
                <p:nvPr/>
              </p:nvSpPr>
              <p:spPr>
                <a:xfrm>
                  <a:off x="1882244" y="4096351"/>
                  <a:ext cx="231679" cy="280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rgbClr val="FF0000"/>
                            </a:solidFill>
                            <a:latin typeface="Cambria Math" panose="02040503050406030204" pitchFamily="18" charset="0"/>
                          </a:rPr>
                          <m:t>𝑟</m:t>
                        </m:r>
                      </m:oMath>
                    </m:oMathPara>
                  </a14:m>
                  <a:endParaRPr lang="en-CA" sz="3200" dirty="0">
                    <a:solidFill>
                      <a:srgbClr val="FF0000"/>
                    </a:solidFill>
                  </a:endParaRPr>
                </a:p>
              </p:txBody>
            </p:sp>
          </mc:Choice>
          <mc:Fallback xmlns="">
            <p:sp>
              <p:nvSpPr>
                <p:cNvPr id="91" name="TextBox 90">
                  <a:extLst>
                    <a:ext uri="{FF2B5EF4-FFF2-40B4-BE49-F238E27FC236}">
                      <a16:creationId xmlns:a16="http://schemas.microsoft.com/office/drawing/2014/main" id="{E29BFFCD-6FE3-4EF3-84AD-49A63FBA8D90}"/>
                    </a:ext>
                  </a:extLst>
                </p:cNvPr>
                <p:cNvSpPr txBox="1">
                  <a:spLocks noRot="1" noChangeAspect="1" noMove="1" noResize="1" noEditPoints="1" noAdjustHandles="1" noChangeArrowheads="1" noChangeShapeType="1" noTextEdit="1"/>
                </p:cNvSpPr>
                <p:nvPr/>
              </p:nvSpPr>
              <p:spPr>
                <a:xfrm>
                  <a:off x="1882244" y="4096351"/>
                  <a:ext cx="231679" cy="280934"/>
                </a:xfrm>
                <a:prstGeom prst="rect">
                  <a:avLst/>
                </a:prstGeom>
                <a:blipFill>
                  <a:blip r:embed="rId11"/>
                  <a:stretch>
                    <a:fillRect r="-21053" b="-5434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1E49A966-A260-46FF-99BB-BFCD4E0E1E44}"/>
                    </a:ext>
                  </a:extLst>
                </p:cNvPr>
                <p:cNvSpPr txBox="1"/>
                <p:nvPr/>
              </p:nvSpPr>
              <p:spPr>
                <a:xfrm>
                  <a:off x="1757363" y="2928938"/>
                  <a:ext cx="28574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rgbClr val="FF0000"/>
                            </a:solidFill>
                            <a:latin typeface="Cambria Math" panose="02040503050406030204" pitchFamily="18" charset="0"/>
                          </a:rPr>
                          <m:t>𝜃</m:t>
                        </m:r>
                      </m:oMath>
                    </m:oMathPara>
                  </a14:m>
                  <a:endParaRPr lang="en-CA" sz="3200" dirty="0">
                    <a:solidFill>
                      <a:srgbClr val="FF0000"/>
                    </a:solidFill>
                  </a:endParaRPr>
                </a:p>
              </p:txBody>
            </p:sp>
          </mc:Choice>
          <mc:Fallback xmlns="">
            <p:sp>
              <p:nvSpPr>
                <p:cNvPr id="92" name="TextBox 91">
                  <a:extLst>
                    <a:ext uri="{FF2B5EF4-FFF2-40B4-BE49-F238E27FC236}">
                      <a16:creationId xmlns:a16="http://schemas.microsoft.com/office/drawing/2014/main" id="{1E49A966-A260-46FF-99BB-BFCD4E0E1E44}"/>
                    </a:ext>
                  </a:extLst>
                </p:cNvPr>
                <p:cNvSpPr txBox="1">
                  <a:spLocks noRot="1" noChangeAspect="1" noMove="1" noResize="1" noEditPoints="1" noAdjustHandles="1" noChangeArrowheads="1" noChangeShapeType="1" noTextEdit="1"/>
                </p:cNvSpPr>
                <p:nvPr/>
              </p:nvSpPr>
              <p:spPr>
                <a:xfrm>
                  <a:off x="1757363" y="2928938"/>
                  <a:ext cx="285749" cy="584775"/>
                </a:xfrm>
                <a:prstGeom prst="rect">
                  <a:avLst/>
                </a:prstGeom>
                <a:blipFill>
                  <a:blip r:embed="rId12"/>
                  <a:stretch>
                    <a:fillRect r="-6383"/>
                  </a:stretch>
                </a:blipFill>
              </p:spPr>
              <p:txBody>
                <a:bodyPr/>
                <a:lstStyle/>
                <a:p>
                  <a:r>
                    <a:rPr lang="en-CA">
                      <a:noFill/>
                    </a:rPr>
                    <a:t> </a:t>
                  </a:r>
                </a:p>
              </p:txBody>
            </p:sp>
          </mc:Fallback>
        </mc:AlternateContent>
        <p:cxnSp>
          <p:nvCxnSpPr>
            <p:cNvPr id="87" name="Straight Arrow Connector 86">
              <a:extLst>
                <a:ext uri="{FF2B5EF4-FFF2-40B4-BE49-F238E27FC236}">
                  <a16:creationId xmlns:a16="http://schemas.microsoft.com/office/drawing/2014/main" id="{1E81CA83-672F-467F-B452-649DB868FEA7}"/>
                </a:ext>
              </a:extLst>
            </p:cNvPr>
            <p:cNvCxnSpPr>
              <a:cxnSpLocks/>
            </p:cNvCxnSpPr>
            <p:nvPr/>
          </p:nvCxnSpPr>
          <p:spPr>
            <a:xfrm>
              <a:off x="988489" y="4142151"/>
              <a:ext cx="116416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058" name="Arc 2057">
            <a:extLst>
              <a:ext uri="{FF2B5EF4-FFF2-40B4-BE49-F238E27FC236}">
                <a16:creationId xmlns:a16="http://schemas.microsoft.com/office/drawing/2014/main" id="{F261CF45-C71C-4453-BEFE-F353512928E5}"/>
              </a:ext>
            </a:extLst>
          </p:cNvPr>
          <p:cNvSpPr/>
          <p:nvPr/>
        </p:nvSpPr>
        <p:spPr>
          <a:xfrm>
            <a:off x="2476500" y="1504335"/>
            <a:ext cx="3124200" cy="2705715"/>
          </a:xfrm>
          <a:prstGeom prst="arc">
            <a:avLst>
              <a:gd name="adj1" fmla="val 11745708"/>
              <a:gd name="adj2" fmla="val 20704116"/>
            </a:avLst>
          </a:prstGeom>
          <a:ln w="7620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00FFFF"/>
              </a:solidFill>
            </a:endParaRPr>
          </a:p>
        </p:txBody>
      </p:sp>
      <mc:AlternateContent xmlns:mc="http://schemas.openxmlformats.org/markup-compatibility/2006" xmlns:a14="http://schemas.microsoft.com/office/drawing/2010/main">
        <mc:Choice Requires="a14">
          <p:sp>
            <p:nvSpPr>
              <p:cNvPr id="2059" name="TextBox 2058">
                <a:extLst>
                  <a:ext uri="{FF2B5EF4-FFF2-40B4-BE49-F238E27FC236}">
                    <a16:creationId xmlns:a16="http://schemas.microsoft.com/office/drawing/2014/main" id="{FCA21CC3-B22E-4E30-8459-AD20BA1A7219}"/>
                  </a:ext>
                </a:extLst>
              </p:cNvPr>
              <p:cNvSpPr txBox="1"/>
              <p:nvPr/>
            </p:nvSpPr>
            <p:spPr>
              <a:xfrm>
                <a:off x="1065144" y="5780782"/>
                <a:ext cx="5010150" cy="1077218"/>
              </a:xfrm>
              <a:prstGeom prst="rect">
                <a:avLst/>
              </a:prstGeom>
              <a:noFill/>
            </p:spPr>
            <p:txBody>
              <a:bodyPr wrap="square" rtlCol="0">
                <a:spAutoFit/>
              </a:bodyPr>
              <a:lstStyle/>
              <a:p>
                <a:r>
                  <a:rPr lang="en-US" sz="3200" dirty="0">
                    <a:solidFill>
                      <a:srgbClr val="00B0F0"/>
                    </a:solidFill>
                  </a:rPr>
                  <a:t>Arc Length </a:t>
                </a:r>
                <a14:m>
                  <m:oMath xmlns:m="http://schemas.openxmlformats.org/officeDocument/2006/math">
                    <m:r>
                      <a:rPr lang="en-US" sz="3200" b="0" i="1" smtClean="0">
                        <a:solidFill>
                          <a:srgbClr val="00B0F0"/>
                        </a:solidFill>
                        <a:latin typeface="Cambria Math" panose="02040503050406030204" pitchFamily="18" charset="0"/>
                      </a:rPr>
                      <m:t>𝐿</m:t>
                    </m:r>
                  </m:oMath>
                </a14:m>
                <a:r>
                  <a:rPr lang="en-CA" sz="3200" dirty="0"/>
                  <a:t> doesn’t depend on the coordinate system.</a:t>
                </a:r>
              </a:p>
            </p:txBody>
          </p:sp>
        </mc:Choice>
        <mc:Fallback xmlns="">
          <p:sp>
            <p:nvSpPr>
              <p:cNvPr id="2059" name="TextBox 2058">
                <a:extLst>
                  <a:ext uri="{FF2B5EF4-FFF2-40B4-BE49-F238E27FC236}">
                    <a16:creationId xmlns:a16="http://schemas.microsoft.com/office/drawing/2014/main" id="{FCA21CC3-B22E-4E30-8459-AD20BA1A7219}"/>
                  </a:ext>
                </a:extLst>
              </p:cNvPr>
              <p:cNvSpPr txBox="1">
                <a:spLocks noRot="1" noChangeAspect="1" noMove="1" noResize="1" noEditPoints="1" noAdjustHandles="1" noChangeArrowheads="1" noChangeShapeType="1" noTextEdit="1"/>
              </p:cNvSpPr>
              <p:nvPr/>
            </p:nvSpPr>
            <p:spPr>
              <a:xfrm>
                <a:off x="1065144" y="5780782"/>
                <a:ext cx="5010150" cy="1077218"/>
              </a:xfrm>
              <a:prstGeom prst="rect">
                <a:avLst/>
              </a:prstGeom>
              <a:blipFill>
                <a:blip r:embed="rId13"/>
                <a:stretch>
                  <a:fillRect l="-3163" t="-6780" r="-3528" b="-1751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60" name="TextBox 2059">
                <a:extLst>
                  <a:ext uri="{FF2B5EF4-FFF2-40B4-BE49-F238E27FC236}">
                    <a16:creationId xmlns:a16="http://schemas.microsoft.com/office/drawing/2014/main" id="{D763DA78-06D9-4A8F-B921-EE6AFAF4ACD4}"/>
                  </a:ext>
                </a:extLst>
              </p:cNvPr>
              <p:cNvSpPr txBox="1"/>
              <p:nvPr/>
            </p:nvSpPr>
            <p:spPr>
              <a:xfrm>
                <a:off x="6639339" y="5780782"/>
                <a:ext cx="5552661" cy="1077218"/>
              </a:xfrm>
              <a:prstGeom prst="rect">
                <a:avLst/>
              </a:prstGeom>
              <a:noFill/>
            </p:spPr>
            <p:txBody>
              <a:bodyPr wrap="square" rtlCol="0">
                <a:spAutoFit/>
              </a:bodyPr>
              <a:lstStyle/>
              <a:p>
                <a:r>
                  <a:rPr lang="en-US" sz="3200" dirty="0">
                    <a:solidFill>
                      <a:srgbClr val="FF7401"/>
                    </a:solidFill>
                  </a:rPr>
                  <a:t>Proper Time</a:t>
                </a:r>
                <a:r>
                  <a:rPr lang="en-US" sz="3200" dirty="0">
                    <a:solidFill>
                      <a:schemeClr val="tx1"/>
                    </a:solidFill>
                  </a:rPr>
                  <a:t> </a:t>
                </a:r>
                <a14:m>
                  <m:oMath xmlns:m="http://schemas.openxmlformats.org/officeDocument/2006/math">
                    <m:r>
                      <a:rPr lang="en-US" sz="3200" b="0" i="1" smtClean="0">
                        <a:solidFill>
                          <a:schemeClr val="tx1"/>
                        </a:solidFill>
                        <a:latin typeface="Cambria Math" panose="02040503050406030204" pitchFamily="18" charset="0"/>
                      </a:rPr>
                      <m:t>𝑐</m:t>
                    </m:r>
                    <m:r>
                      <a:rPr lang="en-US" sz="3200" b="0" i="1" smtClean="0">
                        <a:solidFill>
                          <a:srgbClr val="FFC000"/>
                        </a:solidFill>
                        <a:latin typeface="Cambria Math" panose="02040503050406030204" pitchFamily="18" charset="0"/>
                      </a:rPr>
                      <m:t>𝜏</m:t>
                    </m:r>
                  </m:oMath>
                </a14:m>
                <a:r>
                  <a:rPr lang="en-CA" sz="3200" dirty="0"/>
                  <a:t> doesn’t depend on the coordinate system.</a:t>
                </a:r>
              </a:p>
            </p:txBody>
          </p:sp>
        </mc:Choice>
        <mc:Fallback xmlns="">
          <p:sp>
            <p:nvSpPr>
              <p:cNvPr id="2060" name="TextBox 2059">
                <a:extLst>
                  <a:ext uri="{FF2B5EF4-FFF2-40B4-BE49-F238E27FC236}">
                    <a16:creationId xmlns:a16="http://schemas.microsoft.com/office/drawing/2014/main" id="{D763DA78-06D9-4A8F-B921-EE6AFAF4ACD4}"/>
                  </a:ext>
                </a:extLst>
              </p:cNvPr>
              <p:cNvSpPr txBox="1">
                <a:spLocks noRot="1" noChangeAspect="1" noMove="1" noResize="1" noEditPoints="1" noAdjustHandles="1" noChangeArrowheads="1" noChangeShapeType="1" noTextEdit="1"/>
              </p:cNvSpPr>
              <p:nvPr/>
            </p:nvSpPr>
            <p:spPr>
              <a:xfrm>
                <a:off x="6639339" y="5780782"/>
                <a:ext cx="5552661" cy="1077218"/>
              </a:xfrm>
              <a:prstGeom prst="rect">
                <a:avLst/>
              </a:prstGeom>
              <a:blipFill>
                <a:blip r:embed="rId14"/>
                <a:stretch>
                  <a:fillRect l="-2744" t="-6780" r="-1207" b="-17514"/>
                </a:stretch>
              </a:blipFill>
            </p:spPr>
            <p:txBody>
              <a:bodyPr/>
              <a:lstStyle/>
              <a:p>
                <a:r>
                  <a:rPr lang="en-CA">
                    <a:noFill/>
                  </a:rPr>
                  <a:t> </a:t>
                </a:r>
              </a:p>
            </p:txBody>
          </p:sp>
        </mc:Fallback>
      </mc:AlternateContent>
    </p:spTree>
    <p:extLst>
      <p:ext uri="{BB962C8B-B14F-4D97-AF65-F5344CB8AC3E}">
        <p14:creationId xmlns:p14="http://schemas.microsoft.com/office/powerpoint/2010/main" val="429455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76DE7F16-96C0-4A39-B2B2-1943E9252B22}"/>
              </a:ext>
            </a:extLst>
          </p:cNvPr>
          <p:cNvSpPr txBox="1"/>
          <p:nvPr/>
        </p:nvSpPr>
        <p:spPr>
          <a:xfrm>
            <a:off x="57150" y="0"/>
            <a:ext cx="10744200" cy="830997"/>
          </a:xfrm>
          <a:prstGeom prst="rect">
            <a:avLst/>
          </a:prstGeom>
          <a:noFill/>
          <a:ln>
            <a:noFill/>
          </a:ln>
        </p:spPr>
        <p:txBody>
          <a:bodyPr wrap="square" rtlCol="0">
            <a:spAutoFit/>
          </a:bodyPr>
          <a:lstStyle/>
          <a:p>
            <a:r>
              <a:rPr lang="en-US" sz="4800" dirty="0"/>
              <a:t>Proper Time Along Curves</a:t>
            </a:r>
            <a:endParaRPr lang="en-CA" sz="4800" dirty="0">
              <a:solidFill>
                <a:schemeClr val="tx1"/>
              </a:solidFill>
            </a:endParaRPr>
          </a:p>
        </p:txBody>
      </p:sp>
      <p:sp>
        <p:nvSpPr>
          <p:cNvPr id="44" name="TextBox 43">
            <a:extLst>
              <a:ext uri="{FF2B5EF4-FFF2-40B4-BE49-F238E27FC236}">
                <a16:creationId xmlns:a16="http://schemas.microsoft.com/office/drawing/2014/main" id="{9CBAC545-903C-4469-B831-9ED298760F14}"/>
              </a:ext>
            </a:extLst>
          </p:cNvPr>
          <p:cNvSpPr txBox="1"/>
          <p:nvPr/>
        </p:nvSpPr>
        <p:spPr>
          <a:xfrm>
            <a:off x="114841" y="914168"/>
            <a:ext cx="12216493" cy="4739759"/>
          </a:xfrm>
          <a:prstGeom prst="rect">
            <a:avLst/>
          </a:prstGeom>
          <a:noFill/>
          <a:ln>
            <a:noFill/>
          </a:ln>
        </p:spPr>
        <p:txBody>
          <a:bodyPr wrap="square" rtlCol="0">
            <a:spAutoFit/>
          </a:bodyPr>
          <a:lstStyle/>
          <a:p>
            <a:pPr marL="742950" indent="-742950">
              <a:buAutoNum type="arabicPeriod"/>
            </a:pPr>
            <a:r>
              <a:rPr lang="en-US" sz="3600" dirty="0"/>
              <a:t>Twin Paradox</a:t>
            </a:r>
          </a:p>
          <a:p>
            <a:pPr marL="742950" indent="-742950">
              <a:buAutoNum type="arabicPeriod"/>
            </a:pPr>
            <a:endParaRPr lang="en-US" sz="3600" dirty="0"/>
          </a:p>
          <a:p>
            <a:pPr marL="742950" indent="-742950">
              <a:buFontTx/>
              <a:buAutoNum type="arabicPeriod"/>
            </a:pPr>
            <a:endParaRPr lang="en-US" sz="3600" dirty="0"/>
          </a:p>
          <a:p>
            <a:pPr marL="742950" indent="-742950">
              <a:buFontTx/>
              <a:buAutoNum type="arabicPeriod"/>
            </a:pPr>
            <a:endParaRPr lang="en-US" sz="3600" dirty="0"/>
          </a:p>
          <a:p>
            <a:pPr marL="742950" indent="-742950">
              <a:buAutoNum type="arabicPeriod"/>
            </a:pPr>
            <a:endParaRPr lang="en-US" sz="1400" dirty="0"/>
          </a:p>
          <a:p>
            <a:pPr marL="742950" indent="-742950">
              <a:buAutoNum type="arabicPeriod"/>
            </a:pPr>
            <a:r>
              <a:rPr lang="en-US" sz="3600" dirty="0"/>
              <a:t>Proper Time Along Curves </a:t>
            </a:r>
            <a:r>
              <a:rPr lang="en-US" sz="2800" dirty="0"/>
              <a:t>(</a:t>
            </a:r>
            <a:r>
              <a:rPr lang="en-US" sz="2800" dirty="0" err="1"/>
              <a:t>Minkowski</a:t>
            </a:r>
            <a:r>
              <a:rPr lang="en-US" sz="2800" dirty="0"/>
              <a:t>/</a:t>
            </a:r>
            <a:r>
              <a:rPr lang="en-US" sz="2800" dirty="0" err="1"/>
              <a:t>Rindler</a:t>
            </a:r>
            <a:r>
              <a:rPr lang="en-US" sz="2800" dirty="0"/>
              <a:t> metric tensor matrices)</a:t>
            </a:r>
            <a:endParaRPr lang="en-US" sz="3600" dirty="0"/>
          </a:p>
          <a:p>
            <a:r>
              <a:rPr lang="en-US" sz="3600" b="0" dirty="0">
                <a:solidFill>
                  <a:schemeClr val="tx1"/>
                </a:solidFill>
              </a:rPr>
              <a:t>	</a:t>
            </a:r>
          </a:p>
          <a:p>
            <a:endParaRPr lang="en-US" sz="3600" dirty="0"/>
          </a:p>
          <a:p>
            <a:endParaRPr lang="en-CA" sz="3600" dirty="0">
              <a:solidFill>
                <a:schemeClr val="tx1"/>
              </a:solidFill>
            </a:endParaRPr>
          </a:p>
        </p:txBody>
      </p:sp>
      <p:grpSp>
        <p:nvGrpSpPr>
          <p:cNvPr id="6" name="Group 5">
            <a:extLst>
              <a:ext uri="{FF2B5EF4-FFF2-40B4-BE49-F238E27FC236}">
                <a16:creationId xmlns:a16="http://schemas.microsoft.com/office/drawing/2014/main" id="{F2468867-D99A-41A1-8072-3E94BF67E566}"/>
              </a:ext>
            </a:extLst>
          </p:cNvPr>
          <p:cNvGrpSpPr/>
          <p:nvPr/>
        </p:nvGrpSpPr>
        <p:grpSpPr>
          <a:xfrm>
            <a:off x="5990561" y="4012954"/>
            <a:ext cx="6384319" cy="2845046"/>
            <a:chOff x="2420048" y="4012954"/>
            <a:chExt cx="6384319" cy="2845046"/>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AFF7732-AB87-4CB3-80D9-4F310A5733D5}"/>
                    </a:ext>
                  </a:extLst>
                </p:cNvPr>
                <p:cNvSpPr txBox="1"/>
                <p:nvPr/>
              </p:nvSpPr>
              <p:spPr>
                <a:xfrm>
                  <a:off x="2420048" y="4012954"/>
                  <a:ext cx="2907070" cy="1796646"/>
                </a:xfrm>
                <a:prstGeom prst="rect">
                  <a:avLst/>
                </a:prstGeom>
                <a:noFill/>
                <a:ln w="38100">
                  <a:solidFill>
                    <a:schemeClr val="tx1"/>
                  </a:solidFill>
                </a:ln>
              </p:spPr>
              <p:txBody>
                <a:bodyPr wrap="square">
                  <a:spAutoFit/>
                </a:bodyPr>
                <a:lstStyle/>
                <a:p>
                  <a14:m>
                    <m:oMath xmlns:m="http://schemas.openxmlformats.org/officeDocument/2006/math">
                      <m:acc>
                        <m:accPr>
                          <m:chr m:val="̃"/>
                          <m:ctrlPr>
                            <a:rPr lang="en-US" sz="2800" i="1" smtClean="0">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𝑡</m:t>
                                  </m:r>
                                </m:sub>
                              </m:sSub>
                            </m:e>
                          </m:acc>
                        </m:e>
                      </m:acc>
                      <m:r>
                        <a:rPr lang="en-US" sz="2800" b="0" i="1" smtClean="0">
                          <a:solidFill>
                            <a:schemeClr val="tx1"/>
                          </a:solidFill>
                          <a:latin typeface="Cambria Math" panose="02040503050406030204" pitchFamily="18" charset="0"/>
                        </a:rPr>
                        <m:t>⋅</m:t>
                      </m:r>
                      <m:acc>
                        <m:accPr>
                          <m:chr m:val="̃"/>
                          <m:ctrlPr>
                            <a:rPr lang="en-US" sz="2800" i="1">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𝑡</m:t>
                                  </m:r>
                                </m:sub>
                              </m:sSub>
                            </m:e>
                          </m:acc>
                        </m:e>
                      </m:acc>
                      <m:r>
                        <a:rPr lang="en-US" sz="2800" b="0" i="1" smtClean="0">
                          <a:solidFill>
                            <a:schemeClr val="tx1"/>
                          </a:solidFill>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𝛼</m:t>
                                  </m:r>
                                </m:num>
                                <m:den>
                                  <m:sSup>
                                    <m:sSupPr>
                                      <m:ctrlPr>
                                        <a:rPr lang="en-US" sz="2800" i="1">
                                          <a:latin typeface="Cambria Math" panose="02040503050406030204" pitchFamily="18" charset="0"/>
                                        </a:rPr>
                                      </m:ctrlPr>
                                    </m:sSupPr>
                                    <m:e>
                                      <m:r>
                                        <a:rPr lang="en-US" sz="2800" i="1">
                                          <a:latin typeface="Cambria Math" panose="02040503050406030204" pitchFamily="18" charset="0"/>
                                        </a:rPr>
                                        <m:t>𝑐</m:t>
                                      </m:r>
                                    </m:e>
                                    <m:sup>
                                      <m:r>
                                        <a:rPr lang="en-US" sz="2800" i="1">
                                          <a:latin typeface="Cambria Math" panose="02040503050406030204" pitchFamily="18" charset="0"/>
                                        </a:rPr>
                                        <m:t>2</m:t>
                                      </m:r>
                                    </m:sup>
                                  </m:sSup>
                                </m:den>
                              </m:f>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e>
                          </m:d>
                        </m:e>
                        <m:sup>
                          <m:r>
                            <a:rPr lang="en-US" sz="2800" i="1">
                              <a:latin typeface="Cambria Math" panose="02040503050406030204" pitchFamily="18" charset="0"/>
                            </a:rPr>
                            <m:t>2</m:t>
                          </m:r>
                        </m:sup>
                      </m:sSup>
                    </m:oMath>
                  </a14:m>
                  <a:r>
                    <a:rPr lang="en-CA" sz="2800" dirty="0"/>
                    <a:t> </a:t>
                  </a:r>
                </a:p>
                <a:p>
                  <a:pPr algn="ctr"/>
                  <a14:m>
                    <m:oMathPara xmlns:m="http://schemas.openxmlformats.org/officeDocument/2006/math">
                      <m:oMathParaPr>
                        <m:jc m:val="left"/>
                      </m:oMathParaPr>
                      <m:oMath xmlns:m="http://schemas.openxmlformats.org/officeDocument/2006/math">
                        <m:acc>
                          <m:accPr>
                            <m:chr m:val="̃"/>
                            <m:ctrlPr>
                              <a:rPr lang="en-US" sz="2800" i="1">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𝑡</m:t>
                                    </m:r>
                                  </m:sub>
                                </m:sSub>
                              </m:e>
                            </m:acc>
                          </m:e>
                        </m:acc>
                        <m:r>
                          <a:rPr lang="en-US" sz="2800" b="0" i="1" smtClean="0">
                            <a:solidFill>
                              <a:schemeClr val="tx1"/>
                            </a:solidFill>
                            <a:latin typeface="Cambria Math" panose="02040503050406030204" pitchFamily="18" charset="0"/>
                          </a:rPr>
                          <m:t>⋅</m:t>
                        </m:r>
                        <m:acc>
                          <m:accPr>
                            <m:chr m:val="̃"/>
                            <m:ctrlPr>
                              <a:rPr lang="en-US" sz="2800" i="1">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𝑥</m:t>
                                    </m:r>
                                  </m:sub>
                                </m:sSub>
                              </m:e>
                            </m:acc>
                          </m:e>
                        </m:acc>
                        <m:r>
                          <a:rPr lang="en-US" sz="2800" b="0" i="1" smtClean="0">
                            <a:solidFill>
                              <a:schemeClr val="tx1"/>
                            </a:solidFill>
                            <a:latin typeface="Cambria Math" panose="02040503050406030204" pitchFamily="18" charset="0"/>
                          </a:rPr>
                          <m:t>=    0</m:t>
                        </m:r>
                      </m:oMath>
                    </m:oMathPara>
                  </a14:m>
                  <a:endParaRPr lang="en-CA" sz="2800" dirty="0"/>
                </a:p>
                <a:p>
                  <a:pPr algn="ctr"/>
                  <a14:m>
                    <m:oMathPara xmlns:m="http://schemas.openxmlformats.org/officeDocument/2006/math">
                      <m:oMathParaPr>
                        <m:jc m:val="left"/>
                      </m:oMathParaPr>
                      <m:oMath xmlns:m="http://schemas.openxmlformats.org/officeDocument/2006/math">
                        <m:acc>
                          <m:accPr>
                            <m:chr m:val="̃"/>
                            <m:ctrlPr>
                              <a:rPr lang="en-US" sz="2800" i="1">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𝑥</m:t>
                                    </m:r>
                                  </m:sub>
                                </m:sSub>
                              </m:e>
                            </m:acc>
                          </m:e>
                        </m:acc>
                        <m:r>
                          <a:rPr lang="en-US" sz="2800" b="0" i="1" smtClean="0">
                            <a:solidFill>
                              <a:schemeClr val="tx1"/>
                            </a:solidFill>
                            <a:latin typeface="Cambria Math" panose="02040503050406030204" pitchFamily="18" charset="0"/>
                          </a:rPr>
                          <m:t>⋅</m:t>
                        </m:r>
                        <m:acc>
                          <m:accPr>
                            <m:chr m:val="̃"/>
                            <m:ctrlPr>
                              <a:rPr lang="en-US" sz="2800" i="1">
                                <a:solidFill>
                                  <a:srgbClr val="C00000"/>
                                </a:solidFill>
                                <a:latin typeface="Cambria Math" panose="02040503050406030204" pitchFamily="18" charset="0"/>
                              </a:rPr>
                            </m:ctrlPr>
                          </m:accPr>
                          <m:e>
                            <m:acc>
                              <m:accPr>
                                <m:chr m:val="⃗"/>
                                <m:ctrlPr>
                                  <a:rPr lang="en-US" sz="2800" i="1">
                                    <a:solidFill>
                                      <a:srgbClr val="C00000"/>
                                    </a:solidFill>
                                    <a:latin typeface="Cambria Math" panose="02040503050406030204" pitchFamily="18" charset="0"/>
                                  </a:rPr>
                                </m:ctrlPr>
                              </m:accPr>
                              <m:e>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𝑒</m:t>
                                    </m:r>
                                  </m:e>
                                  <m:sub>
                                    <m:r>
                                      <a:rPr lang="en-US" sz="2800" i="1">
                                        <a:solidFill>
                                          <a:srgbClr val="C00000"/>
                                        </a:solidFill>
                                        <a:latin typeface="Cambria Math" panose="02040503050406030204" pitchFamily="18" charset="0"/>
                                      </a:rPr>
                                      <m:t>𝑥</m:t>
                                    </m:r>
                                  </m:sub>
                                </m:sSub>
                              </m:e>
                            </m:acc>
                          </m:e>
                        </m:acc>
                        <m:r>
                          <a:rPr lang="en-US" sz="2800" b="0" i="1" smtClean="0">
                            <a:solidFill>
                              <a:schemeClr val="tx1"/>
                            </a:solidFill>
                            <a:latin typeface="Cambria Math" panose="02040503050406030204" pitchFamily="18" charset="0"/>
                          </a:rPr>
                          <m:t>=−1</m:t>
                        </m:r>
                      </m:oMath>
                    </m:oMathPara>
                  </a14:m>
                  <a:endParaRPr lang="en-CA" sz="2800" dirty="0"/>
                </a:p>
              </p:txBody>
            </p:sp>
          </mc:Choice>
          <mc:Fallback xmlns="">
            <p:sp>
              <p:nvSpPr>
                <p:cNvPr id="3" name="TextBox 2">
                  <a:extLst>
                    <a:ext uri="{FF2B5EF4-FFF2-40B4-BE49-F238E27FC236}">
                      <a16:creationId xmlns:a16="http://schemas.microsoft.com/office/drawing/2014/main" id="{BAFF7732-AB87-4CB3-80D9-4F310A5733D5}"/>
                    </a:ext>
                  </a:extLst>
                </p:cNvPr>
                <p:cNvSpPr txBox="1">
                  <a:spLocks noRot="1" noChangeAspect="1" noMove="1" noResize="1" noEditPoints="1" noAdjustHandles="1" noChangeArrowheads="1" noChangeShapeType="1" noTextEdit="1"/>
                </p:cNvSpPr>
                <p:nvPr/>
              </p:nvSpPr>
              <p:spPr>
                <a:xfrm>
                  <a:off x="2420048" y="4012954"/>
                  <a:ext cx="2907070" cy="1796646"/>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9EF937-FFDE-46BA-90BC-FB813943B046}"/>
                    </a:ext>
                  </a:extLst>
                </p:cNvPr>
                <p:cNvSpPr txBox="1"/>
                <p:nvPr/>
              </p:nvSpPr>
              <p:spPr>
                <a:xfrm>
                  <a:off x="4855441" y="5169140"/>
                  <a:ext cx="3948926" cy="1688860"/>
                </a:xfrm>
                <a:prstGeom prst="rect">
                  <a:avLst/>
                </a:prstGeom>
                <a:noFill/>
              </p:spPr>
              <p:txBody>
                <a:bodyPr wrap="square">
                  <a:spAutoFit/>
                </a:bodyPr>
                <a:lstStyle/>
                <a:p>
                  <a14:m>
                    <m:oMath xmlns:m="http://schemas.openxmlformats.org/officeDocument/2006/math">
                      <m:r>
                        <a:rPr lang="en-US" sz="4000" b="0" i="1" smtClean="0">
                          <a:solidFill>
                            <a:schemeClr val="tx1"/>
                          </a:solidFill>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d>
                                  </m:e>
                                  <m:sup>
                                    <m:r>
                                      <a:rPr lang="en-US" sz="4000" i="1">
                                        <a:latin typeface="Cambria Math" panose="02040503050406030204" pitchFamily="18" charset="0"/>
                                      </a:rPr>
                                      <m:t>2</m:t>
                                    </m:r>
                                  </m:sup>
                                </m:sSup>
                              </m:e>
                              <m:e>
                                <m:r>
                                  <a:rPr lang="en-US" sz="4000" b="0" i="1" smtClean="0">
                                    <a:solidFill>
                                      <a:schemeClr val="tx1"/>
                                    </a:solidFill>
                                    <a:latin typeface="Cambria Math" panose="02040503050406030204" pitchFamily="18" charset="0"/>
                                  </a:rPr>
                                  <m:t>0</m:t>
                                </m:r>
                              </m:e>
                            </m:mr>
                            <m:mr>
                              <m:e>
                                <m:r>
                                  <a:rPr lang="en-US" sz="4000" b="0" i="1" smtClean="0">
                                    <a:solidFill>
                                      <a:schemeClr val="tx1"/>
                                    </a:solidFill>
                                    <a:latin typeface="Cambria Math" panose="02040503050406030204" pitchFamily="18" charset="0"/>
                                  </a:rPr>
                                  <m:t>0</m:t>
                                </m:r>
                              </m:e>
                              <m:e>
                                <m:r>
                                  <a:rPr lang="en-US" sz="4000" b="0" i="1" smtClean="0">
                                    <a:solidFill>
                                      <a:schemeClr val="tx1"/>
                                    </a:solidFill>
                                    <a:latin typeface="Cambria Math" panose="02040503050406030204" pitchFamily="18" charset="0"/>
                                  </a:rPr>
                                  <m:t>−1</m:t>
                                </m:r>
                              </m:e>
                            </m:mr>
                          </m:m>
                        </m:e>
                      </m:d>
                    </m:oMath>
                  </a14:m>
                  <a:r>
                    <a:rPr lang="en-CA" sz="4000" dirty="0">
                      <a:solidFill>
                        <a:schemeClr val="tx1"/>
                      </a:solidFill>
                    </a:rPr>
                    <a:t> </a:t>
                  </a:r>
                </a:p>
              </p:txBody>
            </p:sp>
          </mc:Choice>
          <mc:Fallback xmlns="">
            <p:sp>
              <p:nvSpPr>
                <p:cNvPr id="5" name="TextBox 4">
                  <a:extLst>
                    <a:ext uri="{FF2B5EF4-FFF2-40B4-BE49-F238E27FC236}">
                      <a16:creationId xmlns:a16="http://schemas.microsoft.com/office/drawing/2014/main" id="{A89EF937-FFDE-46BA-90BC-FB813943B046}"/>
                    </a:ext>
                  </a:extLst>
                </p:cNvPr>
                <p:cNvSpPr txBox="1">
                  <a:spLocks noRot="1" noChangeAspect="1" noMove="1" noResize="1" noEditPoints="1" noAdjustHandles="1" noChangeArrowheads="1" noChangeShapeType="1" noTextEdit="1"/>
                </p:cNvSpPr>
                <p:nvPr/>
              </p:nvSpPr>
              <p:spPr>
                <a:xfrm>
                  <a:off x="4855441" y="5169140"/>
                  <a:ext cx="3948926" cy="1688860"/>
                </a:xfrm>
                <a:prstGeom prst="rect">
                  <a:avLst/>
                </a:prstGeom>
                <a:blipFill>
                  <a:blip r:embed="rId4"/>
                  <a:stretch>
                    <a:fillRect/>
                  </a:stretch>
                </a:blipFill>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2A650A92-378D-4C2E-B521-75805D1E5AED}"/>
              </a:ext>
            </a:extLst>
          </p:cNvPr>
          <p:cNvGrpSpPr/>
          <p:nvPr/>
        </p:nvGrpSpPr>
        <p:grpSpPr>
          <a:xfrm>
            <a:off x="231557" y="4074933"/>
            <a:ext cx="4873072" cy="2783067"/>
            <a:chOff x="2034231" y="2664145"/>
            <a:chExt cx="4873072" cy="2783067"/>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DA9E92-4435-407C-BDB6-96CFB7DD7E7A}"/>
                    </a:ext>
                  </a:extLst>
                </p:cNvPr>
                <p:cNvSpPr txBox="1"/>
                <p:nvPr/>
              </p:nvSpPr>
              <p:spPr>
                <a:xfrm>
                  <a:off x="2034231" y="2664145"/>
                  <a:ext cx="2419783" cy="1569660"/>
                </a:xfrm>
                <a:prstGeom prst="rect">
                  <a:avLst/>
                </a:prstGeom>
                <a:noFill/>
                <a:ln w="38100">
                  <a:solidFill>
                    <a:schemeClr val="tx1"/>
                  </a:solidFill>
                </a:ln>
              </p:spPr>
              <p:txBody>
                <a:bodyPr wrap="square">
                  <a:spAutoFit/>
                </a:bodyPr>
                <a:lstStyle/>
                <a:p>
                  <a:pPr algn="ctr"/>
                  <a14:m>
                    <m:oMathPara xmlns:m="http://schemas.openxmlformats.org/officeDocument/2006/math">
                      <m:oMathParaPr>
                        <m:jc m:val="left"/>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b="0" i="1" smtClean="0">
                            <a:solidFill>
                              <a:schemeClr val="tx1"/>
                            </a:solidFill>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b="0" i="1" smtClean="0">
                            <a:solidFill>
                              <a:srgbClr val="002060"/>
                            </a:solidFill>
                            <a:latin typeface="Cambria Math" panose="02040503050406030204" pitchFamily="18" charset="0"/>
                          </a:rPr>
                          <m:t> </m:t>
                        </m:r>
                        <m:r>
                          <a:rPr lang="en-US" sz="3200" b="0" i="1" smtClean="0">
                            <a:solidFill>
                              <a:schemeClr val="tx1"/>
                            </a:solidFill>
                            <a:latin typeface="Cambria Math" panose="02040503050406030204" pitchFamily="18" charset="0"/>
                          </a:rPr>
                          <m:t>=+1</m:t>
                        </m:r>
                      </m:oMath>
                    </m:oMathPara>
                  </a14:m>
                  <a:endParaRPr lang="en-CA" sz="3200" dirty="0"/>
                </a:p>
                <a:p>
                  <a:pPr algn="ctr"/>
                  <a14:m>
                    <m:oMathPara xmlns:m="http://schemas.openxmlformats.org/officeDocument/2006/math">
                      <m:oMathParaPr>
                        <m:jc m:val="left"/>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b="0" i="1" smtClean="0">
                            <a:solidFill>
                              <a:schemeClr val="tx1"/>
                            </a:solidFill>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b="0" i="1" smtClean="0">
                            <a:solidFill>
                              <a:schemeClr val="tx1"/>
                            </a:solidFill>
                            <a:latin typeface="Cambria Math" panose="02040503050406030204" pitchFamily="18" charset="0"/>
                          </a:rPr>
                          <m:t>=    0</m:t>
                        </m:r>
                      </m:oMath>
                    </m:oMathPara>
                  </a14:m>
                  <a:endParaRPr lang="en-CA" sz="3200" dirty="0"/>
                </a:p>
                <a:p>
                  <a:pPr algn="ctr"/>
                  <a14:m>
                    <m:oMathPara xmlns:m="http://schemas.openxmlformats.org/officeDocument/2006/math">
                      <m:oMathParaPr>
                        <m:jc m:val="left"/>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b="0" i="1" smtClean="0">
                            <a:solidFill>
                              <a:schemeClr val="tx1"/>
                            </a:solidFill>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b="0" i="1" smtClean="0">
                            <a:solidFill>
                              <a:schemeClr val="tx1"/>
                            </a:solidFill>
                            <a:latin typeface="Cambria Math" panose="02040503050406030204" pitchFamily="18" charset="0"/>
                          </a:rPr>
                          <m:t>=−1</m:t>
                        </m:r>
                      </m:oMath>
                    </m:oMathPara>
                  </a14:m>
                  <a:endParaRPr lang="en-CA" sz="3200" dirty="0"/>
                </a:p>
              </p:txBody>
            </p:sp>
          </mc:Choice>
          <mc:Fallback xmlns="">
            <p:sp>
              <p:nvSpPr>
                <p:cNvPr id="2" name="TextBox 1">
                  <a:extLst>
                    <a:ext uri="{FF2B5EF4-FFF2-40B4-BE49-F238E27FC236}">
                      <a16:creationId xmlns:a16="http://schemas.microsoft.com/office/drawing/2014/main" id="{C5DA9E92-4435-407C-BDB6-96CFB7DD7E7A}"/>
                    </a:ext>
                  </a:extLst>
                </p:cNvPr>
                <p:cNvSpPr txBox="1">
                  <a:spLocks noRot="1" noChangeAspect="1" noMove="1" noResize="1" noEditPoints="1" noAdjustHandles="1" noChangeArrowheads="1" noChangeShapeType="1" noTextEdit="1"/>
                </p:cNvSpPr>
                <p:nvPr/>
              </p:nvSpPr>
              <p:spPr>
                <a:xfrm>
                  <a:off x="2034231" y="2664145"/>
                  <a:ext cx="2419783" cy="156966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65BEFA-E602-4047-B3D8-3D6F7493600B}"/>
                    </a:ext>
                  </a:extLst>
                </p:cNvPr>
                <p:cNvSpPr txBox="1"/>
                <p:nvPr/>
              </p:nvSpPr>
              <p:spPr>
                <a:xfrm>
                  <a:off x="3294299" y="4123195"/>
                  <a:ext cx="3613004" cy="132401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a:rPr lang="en-US" sz="4800" i="1">
                                      <a:latin typeface="Cambria Math" panose="02040503050406030204" pitchFamily="18" charset="0"/>
                                    </a:rPr>
                                    <m:t>+1</m:t>
                                  </m:r>
                                </m:e>
                                <m:e>
                                  <m:r>
                                    <a:rPr lang="en-US" sz="4800" b="0" i="1" smtClean="0">
                                      <a:solidFill>
                                        <a:schemeClr val="tx1"/>
                                      </a:solidFill>
                                      <a:latin typeface="Cambria Math" panose="02040503050406030204" pitchFamily="18" charset="0"/>
                                    </a:rPr>
                                    <m:t>0</m:t>
                                  </m:r>
                                </m:e>
                              </m:mr>
                              <m:mr>
                                <m:e>
                                  <m:r>
                                    <a:rPr lang="en-US" sz="4800" b="0" i="1" smtClean="0">
                                      <a:solidFill>
                                        <a:schemeClr val="tx1"/>
                                      </a:solidFill>
                                      <a:latin typeface="Cambria Math" panose="02040503050406030204" pitchFamily="18" charset="0"/>
                                    </a:rPr>
                                    <m:t>0</m:t>
                                  </m:r>
                                </m:e>
                                <m:e>
                                  <m:r>
                                    <a:rPr lang="en-US" sz="4800" b="0" i="1" smtClean="0">
                                      <a:solidFill>
                                        <a:schemeClr val="tx1"/>
                                      </a:solidFill>
                                      <a:latin typeface="Cambria Math" panose="02040503050406030204" pitchFamily="18" charset="0"/>
                                    </a:rPr>
                                    <m:t>−1</m:t>
                                  </m:r>
                                </m:e>
                              </m:mr>
                            </m:m>
                          </m:e>
                        </m:d>
                      </m:oMath>
                    </m:oMathPara>
                  </a14:m>
                  <a:endParaRPr lang="en-CA" sz="4400" dirty="0">
                    <a:solidFill>
                      <a:schemeClr val="tx1"/>
                    </a:solidFill>
                  </a:endParaRPr>
                </a:p>
              </p:txBody>
            </p:sp>
          </mc:Choice>
          <mc:Fallback xmlns="">
            <p:sp>
              <p:nvSpPr>
                <p:cNvPr id="9" name="TextBox 8">
                  <a:extLst>
                    <a:ext uri="{FF2B5EF4-FFF2-40B4-BE49-F238E27FC236}">
                      <a16:creationId xmlns:a16="http://schemas.microsoft.com/office/drawing/2014/main" id="{CD65BEFA-E602-4047-B3D8-3D6F7493600B}"/>
                    </a:ext>
                  </a:extLst>
                </p:cNvPr>
                <p:cNvSpPr txBox="1">
                  <a:spLocks noRot="1" noChangeAspect="1" noMove="1" noResize="1" noEditPoints="1" noAdjustHandles="1" noChangeArrowheads="1" noChangeShapeType="1" noTextEdit="1"/>
                </p:cNvSpPr>
                <p:nvPr/>
              </p:nvSpPr>
              <p:spPr>
                <a:xfrm>
                  <a:off x="3294299" y="4123195"/>
                  <a:ext cx="3613004" cy="1324017"/>
                </a:xfrm>
                <a:prstGeom prst="rect">
                  <a:avLst/>
                </a:prstGeom>
                <a:blipFill>
                  <a:blip r:embed="rId6"/>
                  <a:stretch>
                    <a:fillRect/>
                  </a:stretch>
                </a:blipFill>
              </p:spPr>
              <p:txBody>
                <a:bodyPr/>
                <a:lstStyle/>
                <a:p>
                  <a:r>
                    <a:rPr lang="en-CA">
                      <a:noFill/>
                    </a:rPr>
                    <a:t> </a:t>
                  </a:r>
                </a:p>
              </p:txBody>
            </p:sp>
          </mc:Fallback>
        </mc:AlternateContent>
      </p:grpSp>
      <p:grpSp>
        <p:nvGrpSpPr>
          <p:cNvPr id="16" name="Group 15">
            <a:extLst>
              <a:ext uri="{FF2B5EF4-FFF2-40B4-BE49-F238E27FC236}">
                <a16:creationId xmlns:a16="http://schemas.microsoft.com/office/drawing/2014/main" id="{0F294A15-A08A-49F2-BA4C-7AC604E4652B}"/>
              </a:ext>
            </a:extLst>
          </p:cNvPr>
          <p:cNvGrpSpPr/>
          <p:nvPr/>
        </p:nvGrpSpPr>
        <p:grpSpPr>
          <a:xfrm>
            <a:off x="8902039" y="882298"/>
            <a:ext cx="2114305" cy="2294502"/>
            <a:chOff x="-2397310" y="3886200"/>
            <a:chExt cx="1784721" cy="1936830"/>
          </a:xfrm>
        </p:grpSpPr>
        <p:pic>
          <p:nvPicPr>
            <p:cNvPr id="17" name="Picture 6" descr="BBC ALBA - Calum Clachair: Gleann na Grèine/Bob the Builder: Project Fix  It, Series 1, Robaidh 's an Rathad Ùr (Roley's New Friend)">
              <a:extLst>
                <a:ext uri="{FF2B5EF4-FFF2-40B4-BE49-F238E27FC236}">
                  <a16:creationId xmlns:a16="http://schemas.microsoft.com/office/drawing/2014/main" id="{28DC7652-669E-4637-8831-605B5BECE3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Rocket, Star, Moon, Space Travel, Space, Research">
              <a:extLst>
                <a:ext uri="{FF2B5EF4-FFF2-40B4-BE49-F238E27FC236}">
                  <a16:creationId xmlns:a16="http://schemas.microsoft.com/office/drawing/2014/main" id="{A53A7786-1A0C-4496-B207-3D4DE523E9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6606E644-3707-472C-95D6-A9CAE3120AB8}"/>
              </a:ext>
            </a:extLst>
          </p:cNvPr>
          <p:cNvGrpSpPr/>
          <p:nvPr/>
        </p:nvGrpSpPr>
        <p:grpSpPr>
          <a:xfrm>
            <a:off x="4646021" y="775608"/>
            <a:ext cx="1987287" cy="2596176"/>
            <a:chOff x="641507" y="3695700"/>
            <a:chExt cx="1720693" cy="2247900"/>
          </a:xfrm>
        </p:grpSpPr>
        <p:pic>
          <p:nvPicPr>
            <p:cNvPr id="20" name="Picture 4" descr="Girl, Child, Alice In Wonderland, Miss, Missy">
              <a:extLst>
                <a:ext uri="{FF2B5EF4-FFF2-40B4-BE49-F238E27FC236}">
                  <a16:creationId xmlns:a16="http://schemas.microsoft.com/office/drawing/2014/main" id="{798B992D-8239-4E6D-9EB1-C887D400B8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World, Earth, Globe, Sphere, Planet, Earth Globe, Blue">
              <a:extLst>
                <a:ext uri="{FF2B5EF4-FFF2-40B4-BE49-F238E27FC236}">
                  <a16:creationId xmlns:a16="http://schemas.microsoft.com/office/drawing/2014/main" id="{EF76D1EB-3B0B-4FB9-BFD4-7113C35378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2F3554FF-F691-4A1B-9183-02F178A9A1B2}"/>
              </a:ext>
            </a:extLst>
          </p:cNvPr>
          <p:cNvSpPr txBox="1"/>
          <p:nvPr/>
        </p:nvSpPr>
        <p:spPr>
          <a:xfrm>
            <a:off x="5942084" y="997097"/>
            <a:ext cx="1843379" cy="1015663"/>
          </a:xfrm>
          <a:prstGeom prst="rect">
            <a:avLst/>
          </a:prstGeom>
          <a:noFill/>
        </p:spPr>
        <p:txBody>
          <a:bodyPr wrap="square" rtlCol="0">
            <a:spAutoFit/>
          </a:bodyPr>
          <a:lstStyle/>
          <a:p>
            <a:pPr algn="ctr"/>
            <a:r>
              <a:rPr lang="en-US" sz="6000" dirty="0"/>
              <a:t>Alice</a:t>
            </a:r>
            <a:endParaRPr lang="en-US" sz="3200" dirty="0"/>
          </a:p>
        </p:txBody>
      </p:sp>
      <p:sp>
        <p:nvSpPr>
          <p:cNvPr id="23" name="TextBox 22">
            <a:extLst>
              <a:ext uri="{FF2B5EF4-FFF2-40B4-BE49-F238E27FC236}">
                <a16:creationId xmlns:a16="http://schemas.microsoft.com/office/drawing/2014/main" id="{C03A550F-AECD-4059-AEDA-F02AB952E3A4}"/>
              </a:ext>
            </a:extLst>
          </p:cNvPr>
          <p:cNvSpPr txBox="1"/>
          <p:nvPr/>
        </p:nvSpPr>
        <p:spPr>
          <a:xfrm>
            <a:off x="10497755" y="1036740"/>
            <a:ext cx="1694245" cy="1015663"/>
          </a:xfrm>
          <a:prstGeom prst="rect">
            <a:avLst/>
          </a:prstGeom>
          <a:noFill/>
        </p:spPr>
        <p:txBody>
          <a:bodyPr wrap="square" rtlCol="0">
            <a:spAutoFit/>
          </a:bodyPr>
          <a:lstStyle/>
          <a:p>
            <a:pPr algn="ctr"/>
            <a:r>
              <a:rPr lang="en-US" sz="6000" dirty="0"/>
              <a:t>Bob</a:t>
            </a:r>
            <a:endParaRPr lang="en-US" sz="3200" dirty="0"/>
          </a:p>
        </p:txBody>
      </p:sp>
    </p:spTree>
    <p:extLst>
      <p:ext uri="{BB962C8B-B14F-4D97-AF65-F5344CB8AC3E}">
        <p14:creationId xmlns:p14="http://schemas.microsoft.com/office/powerpoint/2010/main" val="26751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03EEAA-0CD6-4F0B-B7F0-28273BBF3D39}"/>
              </a:ext>
            </a:extLst>
          </p:cNvPr>
          <p:cNvSpPr>
            <a:spLocks noGrp="1"/>
          </p:cNvSpPr>
          <p:nvPr>
            <p:ph type="title"/>
          </p:nvPr>
        </p:nvSpPr>
        <p:spPr>
          <a:xfrm>
            <a:off x="72570" y="0"/>
            <a:ext cx="7024916" cy="754743"/>
          </a:xfrm>
        </p:spPr>
        <p:txBody>
          <a:bodyPr/>
          <a:lstStyle/>
          <a:p>
            <a:r>
              <a:rPr lang="en-US" b="1" dirty="0"/>
              <a:t>Proper Time for a curved path</a:t>
            </a:r>
            <a:endParaRPr lang="en-CA" b="1" dirty="0"/>
          </a:p>
        </p:txBody>
      </p:sp>
      <p:sp>
        <p:nvSpPr>
          <p:cNvPr id="7" name="Title 1">
            <a:extLst>
              <a:ext uri="{FF2B5EF4-FFF2-40B4-BE49-F238E27FC236}">
                <a16:creationId xmlns:a16="http://schemas.microsoft.com/office/drawing/2014/main" id="{C26C0120-6606-4CD4-B92A-DD66830EE232}"/>
              </a:ext>
            </a:extLst>
          </p:cNvPr>
          <p:cNvSpPr txBox="1">
            <a:spLocks/>
          </p:cNvSpPr>
          <p:nvPr/>
        </p:nvSpPr>
        <p:spPr>
          <a:xfrm>
            <a:off x="463049" y="2322286"/>
            <a:ext cx="11845065" cy="509451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3600" dirty="0"/>
          </a:p>
        </p:txBody>
      </p:sp>
      <p:grpSp>
        <p:nvGrpSpPr>
          <p:cNvPr id="2" name="Group 1">
            <a:extLst>
              <a:ext uri="{FF2B5EF4-FFF2-40B4-BE49-F238E27FC236}">
                <a16:creationId xmlns:a16="http://schemas.microsoft.com/office/drawing/2014/main" id="{13922C08-CB68-48C0-8217-C30302897CFF}"/>
              </a:ext>
            </a:extLst>
          </p:cNvPr>
          <p:cNvGrpSpPr/>
          <p:nvPr/>
        </p:nvGrpSpPr>
        <p:grpSpPr>
          <a:xfrm>
            <a:off x="381000" y="652875"/>
            <a:ext cx="4260848" cy="6096267"/>
            <a:chOff x="7558483" y="265043"/>
            <a:chExt cx="4531915" cy="6484100"/>
          </a:xfrm>
        </p:grpSpPr>
        <p:pic>
          <p:nvPicPr>
            <p:cNvPr id="12" name="Picture 11">
              <a:extLst>
                <a:ext uri="{FF2B5EF4-FFF2-40B4-BE49-F238E27FC236}">
                  <a16:creationId xmlns:a16="http://schemas.microsoft.com/office/drawing/2014/main" id="{15733D82-3ED2-484C-A50E-F69CE6B6129A}"/>
                </a:ext>
              </a:extLst>
            </p:cNvPr>
            <p:cNvPicPr>
              <a:picLocks noChangeAspect="1"/>
            </p:cNvPicPr>
            <p:nvPr/>
          </p:nvPicPr>
          <p:blipFill rotWithShape="1">
            <a:blip r:embed="rId3"/>
            <a:srcRect l="2656" t="33357" r="47871" b="6728"/>
            <a:stretch/>
          </p:blipFill>
          <p:spPr>
            <a:xfrm>
              <a:off x="7565740" y="265043"/>
              <a:ext cx="4023916" cy="2728690"/>
            </a:xfrm>
            <a:prstGeom prst="rect">
              <a:avLst/>
            </a:prstGeom>
          </p:spPr>
        </p:pic>
        <p:grpSp>
          <p:nvGrpSpPr>
            <p:cNvPr id="14" name="Group 13">
              <a:extLst>
                <a:ext uri="{FF2B5EF4-FFF2-40B4-BE49-F238E27FC236}">
                  <a16:creationId xmlns:a16="http://schemas.microsoft.com/office/drawing/2014/main" id="{FAF8B804-16F2-4A1E-AD8D-F3A3CA3F45E4}"/>
                </a:ext>
              </a:extLst>
            </p:cNvPr>
            <p:cNvGrpSpPr/>
            <p:nvPr/>
          </p:nvGrpSpPr>
          <p:grpSpPr>
            <a:xfrm>
              <a:off x="7558483" y="510210"/>
              <a:ext cx="4531915" cy="6238933"/>
              <a:chOff x="1605617" y="572049"/>
              <a:chExt cx="4531915" cy="6238933"/>
            </a:xfrm>
          </p:grpSpPr>
          <p:pic>
            <p:nvPicPr>
              <p:cNvPr id="15" name="Picture 14">
                <a:extLst>
                  <a:ext uri="{FF2B5EF4-FFF2-40B4-BE49-F238E27FC236}">
                    <a16:creationId xmlns:a16="http://schemas.microsoft.com/office/drawing/2014/main" id="{EEB608C5-5947-40C6-ABB2-049582F8F1E9}"/>
                  </a:ext>
                </a:extLst>
              </p:cNvPr>
              <p:cNvPicPr>
                <a:picLocks noChangeAspect="1"/>
              </p:cNvPicPr>
              <p:nvPr/>
            </p:nvPicPr>
            <p:blipFill rotWithShape="1">
              <a:blip r:embed="rId3"/>
              <a:srcRect l="2656" t="5535" r="47871" b="6728"/>
              <a:stretch/>
            </p:blipFill>
            <p:spPr>
              <a:xfrm>
                <a:off x="1605617" y="2782676"/>
                <a:ext cx="4023916" cy="3995811"/>
              </a:xfrm>
              <a:prstGeom prst="rect">
                <a:avLst/>
              </a:prstGeom>
            </p:spPr>
          </p:pic>
          <p:grpSp>
            <p:nvGrpSpPr>
              <p:cNvPr id="17" name="Group 16">
                <a:extLst>
                  <a:ext uri="{FF2B5EF4-FFF2-40B4-BE49-F238E27FC236}">
                    <a16:creationId xmlns:a16="http://schemas.microsoft.com/office/drawing/2014/main" id="{0E521DE3-1DD6-4A95-AAB6-255CDE5160B3}"/>
                  </a:ext>
                </a:extLst>
              </p:cNvPr>
              <p:cNvGrpSpPr/>
              <p:nvPr/>
            </p:nvGrpSpPr>
            <p:grpSpPr>
              <a:xfrm>
                <a:off x="1608732" y="572049"/>
                <a:ext cx="4528800" cy="6238933"/>
                <a:chOff x="1608732" y="-2283693"/>
                <a:chExt cx="4528800" cy="6238933"/>
              </a:xfrm>
            </p:grpSpPr>
            <p:cxnSp>
              <p:nvCxnSpPr>
                <p:cNvPr id="19" name="Straight Arrow Connector 18">
                  <a:extLst>
                    <a:ext uri="{FF2B5EF4-FFF2-40B4-BE49-F238E27FC236}">
                      <a16:creationId xmlns:a16="http://schemas.microsoft.com/office/drawing/2014/main" id="{F2BCC559-5F75-4BA7-B110-FEB20311F804}"/>
                    </a:ext>
                  </a:extLst>
                </p:cNvPr>
                <p:cNvCxnSpPr>
                  <a:cxnSpLocks/>
                </p:cNvCxnSpPr>
                <p:nvPr/>
              </p:nvCxnSpPr>
              <p:spPr>
                <a:xfrm>
                  <a:off x="1608732" y="3790797"/>
                  <a:ext cx="4194972"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9683960C-2D38-433D-A969-2A4357498CFF}"/>
                    </a:ext>
                  </a:extLst>
                </p:cNvPr>
                <p:cNvCxnSpPr>
                  <a:cxnSpLocks/>
                </p:cNvCxnSpPr>
                <p:nvPr/>
              </p:nvCxnSpPr>
              <p:spPr>
                <a:xfrm flipV="1">
                  <a:off x="1781033" y="-2082019"/>
                  <a:ext cx="0" cy="603725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1B8473-0B9C-47E3-9E64-3CFBC86D2F53}"/>
                        </a:ext>
                      </a:extLst>
                    </p:cNvPr>
                    <p:cNvSpPr txBox="1"/>
                    <p:nvPr/>
                  </p:nvSpPr>
                  <p:spPr>
                    <a:xfrm>
                      <a:off x="5549422" y="3086568"/>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 name="TextBox 8">
                      <a:extLst>
                        <a:ext uri="{FF2B5EF4-FFF2-40B4-BE49-F238E27FC236}">
                          <a16:creationId xmlns:a16="http://schemas.microsoft.com/office/drawing/2014/main" id="{DC81B825-FD4F-4E71-95AE-DBD23E338126}"/>
                        </a:ext>
                      </a:extLst>
                    </p:cNvPr>
                    <p:cNvSpPr txBox="1">
                      <a:spLocks noRot="1" noChangeAspect="1" noMove="1" noResize="1" noEditPoints="1" noAdjustHandles="1" noChangeArrowheads="1" noChangeShapeType="1" noTextEdit="1"/>
                    </p:cNvSpPr>
                    <p:nvPr/>
                  </p:nvSpPr>
                  <p:spPr>
                    <a:xfrm>
                      <a:off x="5549422" y="3086568"/>
                      <a:ext cx="588110" cy="7078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71A330-8BED-4E48-9368-523904B5E98C}"/>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0" name="TextBox 9">
                      <a:extLst>
                        <a:ext uri="{FF2B5EF4-FFF2-40B4-BE49-F238E27FC236}">
                          <a16:creationId xmlns:a16="http://schemas.microsoft.com/office/drawing/2014/main" id="{4874064F-D248-45A3-B1BC-D91B70343B0C}"/>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5"/>
                      <a:stretch>
                        <a:fillRect/>
                      </a:stretch>
                    </a:blipFill>
                  </p:spPr>
                  <p:txBody>
                    <a:bodyPr/>
                    <a:lstStyle/>
                    <a:p>
                      <a:r>
                        <a:rPr lang="en-CA">
                          <a:noFill/>
                        </a:rPr>
                        <a:t> </a:t>
                      </a:r>
                    </a:p>
                  </p:txBody>
                </p:sp>
              </mc:Fallback>
            </mc:AlternateContent>
          </p:grpSp>
        </p:grpSp>
        <p:grpSp>
          <p:nvGrpSpPr>
            <p:cNvPr id="26" name="Group 25">
              <a:extLst>
                <a:ext uri="{FF2B5EF4-FFF2-40B4-BE49-F238E27FC236}">
                  <a16:creationId xmlns:a16="http://schemas.microsoft.com/office/drawing/2014/main" id="{C46D42B2-7925-4B2B-AFB5-C068DB78B3FB}"/>
                </a:ext>
              </a:extLst>
            </p:cNvPr>
            <p:cNvGrpSpPr/>
            <p:nvPr/>
          </p:nvGrpSpPr>
          <p:grpSpPr>
            <a:xfrm>
              <a:off x="8334811" y="979005"/>
              <a:ext cx="1871888" cy="5629361"/>
              <a:chOff x="7859941" y="1133061"/>
              <a:chExt cx="1871888" cy="5629361"/>
            </a:xfrm>
          </p:grpSpPr>
          <p:cxnSp>
            <p:nvCxnSpPr>
              <p:cNvPr id="27" name="Straight Connector 26">
                <a:extLst>
                  <a:ext uri="{FF2B5EF4-FFF2-40B4-BE49-F238E27FC236}">
                    <a16:creationId xmlns:a16="http://schemas.microsoft.com/office/drawing/2014/main" id="{2F5D1A4B-3CC8-4D06-95BA-160EDE225D37}"/>
                  </a:ext>
                </a:extLst>
              </p:cNvPr>
              <p:cNvCxnSpPr>
                <a:cxnSpLocks/>
              </p:cNvCxnSpPr>
              <p:nvPr/>
            </p:nvCxnSpPr>
            <p:spPr>
              <a:xfrm flipV="1">
                <a:off x="7859941" y="4274457"/>
                <a:ext cx="1871888" cy="2487965"/>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881776-FA2C-4346-A350-EF00C591461E}"/>
                  </a:ext>
                </a:extLst>
              </p:cNvPr>
              <p:cNvCxnSpPr>
                <a:cxnSpLocks/>
              </p:cNvCxnSpPr>
              <p:nvPr/>
            </p:nvCxnSpPr>
            <p:spPr>
              <a:xfrm flipV="1">
                <a:off x="9716588" y="3026229"/>
                <a:ext cx="0" cy="1280727"/>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D67946-08B8-4150-9DDA-E1AD1CFCF585}"/>
                  </a:ext>
                </a:extLst>
              </p:cNvPr>
              <p:cNvCxnSpPr>
                <a:cxnSpLocks/>
              </p:cNvCxnSpPr>
              <p:nvPr/>
            </p:nvCxnSpPr>
            <p:spPr>
              <a:xfrm flipH="1" flipV="1">
                <a:off x="9118322" y="1778691"/>
                <a:ext cx="601081" cy="1266214"/>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41E679-C9DE-45F8-80A4-9B7DD258535E}"/>
                  </a:ext>
                </a:extLst>
              </p:cNvPr>
              <p:cNvCxnSpPr>
                <a:cxnSpLocks/>
              </p:cNvCxnSpPr>
              <p:nvPr/>
            </p:nvCxnSpPr>
            <p:spPr>
              <a:xfrm flipV="1">
                <a:off x="9123055" y="1133061"/>
                <a:ext cx="0" cy="669865"/>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D37488F-8142-4C81-9B3F-1F8A557F6D98}"/>
                    </a:ext>
                  </a:extLst>
                </p:cNvPr>
                <p:cNvSpPr txBox="1"/>
                <p:nvPr/>
              </p:nvSpPr>
              <p:spPr>
                <a:xfrm>
                  <a:off x="9391106" y="5087230"/>
                  <a:ext cx="893450"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271137"/>
                                </a:solidFill>
                                <a:latin typeface="Cambria Math" panose="02040503050406030204" pitchFamily="18" charset="0"/>
                              </a:rPr>
                            </m:ctrlPr>
                          </m:accPr>
                          <m:e>
                            <m:sSub>
                              <m:sSubPr>
                                <m:ctrlPr>
                                  <a:rPr lang="en-US" sz="4800" b="0" i="1" smtClean="0">
                                    <a:solidFill>
                                      <a:srgbClr val="271137"/>
                                    </a:solidFill>
                                    <a:latin typeface="Cambria Math" panose="02040503050406030204" pitchFamily="18" charset="0"/>
                                  </a:rPr>
                                </m:ctrlPr>
                              </m:sSubPr>
                              <m:e>
                                <m:r>
                                  <a:rPr lang="en-US" sz="4800" b="0" i="1" smtClean="0">
                                    <a:solidFill>
                                      <a:srgbClr val="271137"/>
                                    </a:solidFill>
                                    <a:latin typeface="Cambria Math" panose="02040503050406030204" pitchFamily="18" charset="0"/>
                                  </a:rPr>
                                  <m:t>𝑆</m:t>
                                </m:r>
                              </m:e>
                              <m:sub>
                                <m:r>
                                  <a:rPr lang="en-US" sz="4800" b="0" i="1" smtClean="0">
                                    <a:solidFill>
                                      <a:srgbClr val="271137"/>
                                    </a:solidFill>
                                    <a:latin typeface="Cambria Math" panose="02040503050406030204" pitchFamily="18" charset="0"/>
                                  </a:rPr>
                                  <m:t>1</m:t>
                                </m:r>
                              </m:sub>
                            </m:sSub>
                          </m:e>
                        </m:acc>
                      </m:oMath>
                    </m:oMathPara>
                  </a14:m>
                  <a:endParaRPr lang="en-CA" sz="4800" dirty="0">
                    <a:solidFill>
                      <a:srgbClr val="9F5FCF"/>
                    </a:solidFill>
                  </a:endParaRPr>
                </a:p>
              </p:txBody>
            </p:sp>
          </mc:Choice>
          <mc:Fallback xmlns="">
            <p:sp>
              <p:nvSpPr>
                <p:cNvPr id="31" name="TextBox 30">
                  <a:extLst>
                    <a:ext uri="{FF2B5EF4-FFF2-40B4-BE49-F238E27FC236}">
                      <a16:creationId xmlns:a16="http://schemas.microsoft.com/office/drawing/2014/main" id="{2D37488F-8142-4C81-9B3F-1F8A557F6D98}"/>
                    </a:ext>
                  </a:extLst>
                </p:cNvPr>
                <p:cNvSpPr txBox="1">
                  <a:spLocks noRot="1" noChangeAspect="1" noMove="1" noResize="1" noEditPoints="1" noAdjustHandles="1" noChangeArrowheads="1" noChangeShapeType="1" noTextEdit="1"/>
                </p:cNvSpPr>
                <p:nvPr/>
              </p:nvSpPr>
              <p:spPr>
                <a:xfrm>
                  <a:off x="9391106" y="5087230"/>
                  <a:ext cx="893450" cy="92544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D27FCFA-702D-4227-B643-8C4478B82DD6}"/>
                    </a:ext>
                  </a:extLst>
                </p:cNvPr>
                <p:cNvSpPr txBox="1"/>
                <p:nvPr/>
              </p:nvSpPr>
              <p:spPr>
                <a:xfrm>
                  <a:off x="10318207" y="3060673"/>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441D61"/>
                                </a:solidFill>
                                <a:latin typeface="Cambria Math" panose="02040503050406030204" pitchFamily="18" charset="0"/>
                              </a:rPr>
                            </m:ctrlPr>
                          </m:accPr>
                          <m:e>
                            <m:sSub>
                              <m:sSubPr>
                                <m:ctrlPr>
                                  <a:rPr lang="en-US" sz="4800" b="0" i="1" smtClean="0">
                                    <a:solidFill>
                                      <a:srgbClr val="441D61"/>
                                    </a:solidFill>
                                    <a:latin typeface="Cambria Math" panose="02040503050406030204" pitchFamily="18" charset="0"/>
                                  </a:rPr>
                                </m:ctrlPr>
                              </m:sSubPr>
                              <m:e>
                                <m:r>
                                  <a:rPr lang="en-US" sz="4800" b="0" i="1" smtClean="0">
                                    <a:solidFill>
                                      <a:srgbClr val="441D61"/>
                                    </a:solidFill>
                                    <a:latin typeface="Cambria Math" panose="02040503050406030204" pitchFamily="18" charset="0"/>
                                  </a:rPr>
                                  <m:t>𝑆</m:t>
                                </m:r>
                              </m:e>
                              <m:sub>
                                <m:r>
                                  <a:rPr lang="en-US" sz="4800" b="0" i="1" smtClean="0">
                                    <a:solidFill>
                                      <a:srgbClr val="441D61"/>
                                    </a:solidFill>
                                    <a:latin typeface="Cambria Math" panose="02040503050406030204" pitchFamily="18" charset="0"/>
                                  </a:rPr>
                                  <m:t>2</m:t>
                                </m:r>
                              </m:sub>
                            </m:sSub>
                          </m:e>
                        </m:acc>
                      </m:oMath>
                    </m:oMathPara>
                  </a14:m>
                  <a:endParaRPr lang="en-CA" sz="4800" dirty="0">
                    <a:solidFill>
                      <a:srgbClr val="9F5FCF"/>
                    </a:solidFill>
                  </a:endParaRPr>
                </a:p>
              </p:txBody>
            </p:sp>
          </mc:Choice>
          <mc:Fallback xmlns="">
            <p:sp>
              <p:nvSpPr>
                <p:cNvPr id="32" name="TextBox 31">
                  <a:extLst>
                    <a:ext uri="{FF2B5EF4-FFF2-40B4-BE49-F238E27FC236}">
                      <a16:creationId xmlns:a16="http://schemas.microsoft.com/office/drawing/2014/main" id="{1D27FCFA-702D-4227-B643-8C4478B82DD6}"/>
                    </a:ext>
                  </a:extLst>
                </p:cNvPr>
                <p:cNvSpPr txBox="1">
                  <a:spLocks noRot="1" noChangeAspect="1" noMove="1" noResize="1" noEditPoints="1" noAdjustHandles="1" noChangeArrowheads="1" noChangeShapeType="1" noTextEdit="1"/>
                </p:cNvSpPr>
                <p:nvPr/>
              </p:nvSpPr>
              <p:spPr>
                <a:xfrm>
                  <a:off x="10318207" y="3060673"/>
                  <a:ext cx="907684" cy="92544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1795651-AE88-46BB-B321-E24364FC4EF8}"/>
                    </a:ext>
                  </a:extLst>
                </p:cNvPr>
                <p:cNvSpPr txBox="1"/>
                <p:nvPr/>
              </p:nvSpPr>
              <p:spPr>
                <a:xfrm>
                  <a:off x="9946278" y="1647344"/>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sSub>
                              <m:sSubPr>
                                <m:ctrlPr>
                                  <a:rPr lang="en-US" sz="4800" b="0" i="1" smtClean="0">
                                    <a:solidFill>
                                      <a:srgbClr val="7030A0"/>
                                    </a:solidFill>
                                    <a:latin typeface="Cambria Math" panose="02040503050406030204" pitchFamily="18" charset="0"/>
                                  </a:rPr>
                                </m:ctrlPr>
                              </m:sSubPr>
                              <m:e>
                                <m:r>
                                  <a:rPr lang="en-US" sz="4800" b="0" i="1" smtClean="0">
                                    <a:solidFill>
                                      <a:srgbClr val="7030A0"/>
                                    </a:solidFill>
                                    <a:latin typeface="Cambria Math" panose="02040503050406030204" pitchFamily="18" charset="0"/>
                                  </a:rPr>
                                  <m:t>𝑆</m:t>
                                </m:r>
                              </m:e>
                              <m:sub>
                                <m:r>
                                  <a:rPr lang="en-US" sz="4800" b="0" i="1" smtClean="0">
                                    <a:solidFill>
                                      <a:srgbClr val="7030A0"/>
                                    </a:solidFill>
                                    <a:latin typeface="Cambria Math" panose="02040503050406030204" pitchFamily="18" charset="0"/>
                                  </a:rPr>
                                  <m:t>3</m:t>
                                </m:r>
                              </m:sub>
                            </m:sSub>
                          </m:e>
                        </m:acc>
                      </m:oMath>
                    </m:oMathPara>
                  </a14:m>
                  <a:endParaRPr lang="en-CA" sz="4800" dirty="0">
                    <a:solidFill>
                      <a:srgbClr val="9F5FCF"/>
                    </a:solidFill>
                  </a:endParaRPr>
                </a:p>
              </p:txBody>
            </p:sp>
          </mc:Choice>
          <mc:Fallback xmlns="">
            <p:sp>
              <p:nvSpPr>
                <p:cNvPr id="33" name="TextBox 32">
                  <a:extLst>
                    <a:ext uri="{FF2B5EF4-FFF2-40B4-BE49-F238E27FC236}">
                      <a16:creationId xmlns:a16="http://schemas.microsoft.com/office/drawing/2014/main" id="{F1795651-AE88-46BB-B321-E24364FC4EF8}"/>
                    </a:ext>
                  </a:extLst>
                </p:cNvPr>
                <p:cNvSpPr txBox="1">
                  <a:spLocks noRot="1" noChangeAspect="1" noMove="1" noResize="1" noEditPoints="1" noAdjustHandles="1" noChangeArrowheads="1" noChangeShapeType="1" noTextEdit="1"/>
                </p:cNvSpPr>
                <p:nvPr/>
              </p:nvSpPr>
              <p:spPr>
                <a:xfrm>
                  <a:off x="9946278" y="1647344"/>
                  <a:ext cx="907684" cy="92544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6E4C70-800C-4C77-B88E-F5CF58A99C2C}"/>
                    </a:ext>
                  </a:extLst>
                </p:cNvPr>
                <p:cNvSpPr txBox="1"/>
                <p:nvPr/>
              </p:nvSpPr>
              <p:spPr>
                <a:xfrm>
                  <a:off x="9735822" y="709358"/>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9F5FCF"/>
                                </a:solidFill>
                                <a:latin typeface="Cambria Math" panose="02040503050406030204" pitchFamily="18" charset="0"/>
                              </a:rPr>
                            </m:ctrlPr>
                          </m:accPr>
                          <m:e>
                            <m:sSub>
                              <m:sSubPr>
                                <m:ctrlPr>
                                  <a:rPr lang="en-US" sz="4800" b="0" i="1" smtClean="0">
                                    <a:solidFill>
                                      <a:srgbClr val="9F5FCF"/>
                                    </a:solidFill>
                                    <a:latin typeface="Cambria Math" panose="02040503050406030204" pitchFamily="18" charset="0"/>
                                  </a:rPr>
                                </m:ctrlPr>
                              </m:sSubPr>
                              <m:e>
                                <m:r>
                                  <a:rPr lang="en-US" sz="4800" b="0" i="1" smtClean="0">
                                    <a:solidFill>
                                      <a:srgbClr val="9F5FCF"/>
                                    </a:solidFill>
                                    <a:latin typeface="Cambria Math" panose="02040503050406030204" pitchFamily="18" charset="0"/>
                                  </a:rPr>
                                  <m:t>𝑆</m:t>
                                </m:r>
                              </m:e>
                              <m:sub>
                                <m:r>
                                  <a:rPr lang="en-US" sz="4800" b="0" i="1" smtClean="0">
                                    <a:solidFill>
                                      <a:srgbClr val="9F5FCF"/>
                                    </a:solidFill>
                                    <a:latin typeface="Cambria Math" panose="02040503050406030204" pitchFamily="18" charset="0"/>
                                  </a:rPr>
                                  <m:t>4</m:t>
                                </m:r>
                              </m:sub>
                            </m:sSub>
                          </m:e>
                        </m:acc>
                      </m:oMath>
                    </m:oMathPara>
                  </a14:m>
                  <a:endParaRPr lang="en-CA" sz="4800" dirty="0">
                    <a:solidFill>
                      <a:srgbClr val="9F5FCF"/>
                    </a:solidFill>
                  </a:endParaRPr>
                </a:p>
              </p:txBody>
            </p:sp>
          </mc:Choice>
          <mc:Fallback xmlns="">
            <p:sp>
              <p:nvSpPr>
                <p:cNvPr id="34" name="TextBox 33">
                  <a:extLst>
                    <a:ext uri="{FF2B5EF4-FFF2-40B4-BE49-F238E27FC236}">
                      <a16:creationId xmlns:a16="http://schemas.microsoft.com/office/drawing/2014/main" id="{5F6E4C70-800C-4C77-B88E-F5CF58A99C2C}"/>
                    </a:ext>
                  </a:extLst>
                </p:cNvPr>
                <p:cNvSpPr txBox="1">
                  <a:spLocks noRot="1" noChangeAspect="1" noMove="1" noResize="1" noEditPoints="1" noAdjustHandles="1" noChangeArrowheads="1" noChangeShapeType="1" noTextEdit="1"/>
                </p:cNvSpPr>
                <p:nvPr/>
              </p:nvSpPr>
              <p:spPr>
                <a:xfrm>
                  <a:off x="9735822" y="709358"/>
                  <a:ext cx="907684" cy="925446"/>
                </a:xfrm>
                <a:prstGeom prst="rect">
                  <a:avLst/>
                </a:prstGeom>
                <a:blipFill>
                  <a:blip r:embed="rId9"/>
                  <a:stretch>
                    <a:fillRect/>
                  </a:stretch>
                </a:blipFill>
              </p:spPr>
              <p:txBody>
                <a:bodyPr/>
                <a:lstStyle/>
                <a:p>
                  <a:r>
                    <a:rPr lang="en-CA">
                      <a:noFill/>
                    </a:rPr>
                    <a:t> </a:t>
                  </a:r>
                </a:p>
              </p:txBody>
            </p:sp>
          </mc:Fallback>
        </mc:AlternateContent>
        <p:cxnSp>
          <p:nvCxnSpPr>
            <p:cNvPr id="35" name="Straight Connector 34">
              <a:extLst>
                <a:ext uri="{FF2B5EF4-FFF2-40B4-BE49-F238E27FC236}">
                  <a16:creationId xmlns:a16="http://schemas.microsoft.com/office/drawing/2014/main" id="{2D199C5C-F1BE-4193-ADF4-F3CFC7DF03DF}"/>
                </a:ext>
              </a:extLst>
            </p:cNvPr>
            <p:cNvCxnSpPr>
              <a:cxnSpLocks/>
            </p:cNvCxnSpPr>
            <p:nvPr/>
          </p:nvCxnSpPr>
          <p:spPr>
            <a:xfrm flipV="1">
              <a:off x="8230055" y="4122057"/>
              <a:ext cx="1871888" cy="2487965"/>
            </a:xfrm>
            <a:prstGeom prst="line">
              <a:avLst/>
            </a:prstGeom>
            <a:ln w="76200">
              <a:solidFill>
                <a:srgbClr val="2711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6513AC5-9626-4115-B742-18A57C10C982}"/>
                </a:ext>
              </a:extLst>
            </p:cNvPr>
            <p:cNvCxnSpPr>
              <a:cxnSpLocks/>
            </p:cNvCxnSpPr>
            <p:nvPr/>
          </p:nvCxnSpPr>
          <p:spPr>
            <a:xfrm flipV="1">
              <a:off x="10101942" y="2873829"/>
              <a:ext cx="0" cy="1248228"/>
            </a:xfrm>
            <a:prstGeom prst="line">
              <a:avLst/>
            </a:prstGeom>
            <a:ln w="76200">
              <a:solidFill>
                <a:srgbClr val="441D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76FE50-7184-4410-8C57-24BEF18CE726}"/>
                </a:ext>
              </a:extLst>
            </p:cNvPr>
            <p:cNvCxnSpPr>
              <a:cxnSpLocks/>
            </p:cNvCxnSpPr>
            <p:nvPr/>
          </p:nvCxnSpPr>
          <p:spPr>
            <a:xfrm flipH="1" flipV="1">
              <a:off x="9507488" y="1616765"/>
              <a:ext cx="601081" cy="1266214"/>
            </a:xfrm>
            <a:prstGeom prst="line">
              <a:avLst/>
            </a:prstGeom>
            <a:ln w="762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F067AD7-407B-486C-B27A-6B08B34E67B5}"/>
                </a:ext>
              </a:extLst>
            </p:cNvPr>
            <p:cNvCxnSpPr>
              <a:cxnSpLocks/>
            </p:cNvCxnSpPr>
            <p:nvPr/>
          </p:nvCxnSpPr>
          <p:spPr>
            <a:xfrm flipV="1">
              <a:off x="9512221" y="943429"/>
              <a:ext cx="0" cy="707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Picture 39">
            <a:extLst>
              <a:ext uri="{FF2B5EF4-FFF2-40B4-BE49-F238E27FC236}">
                <a16:creationId xmlns:a16="http://schemas.microsoft.com/office/drawing/2014/main" id="{389AC952-3218-48B7-8127-633E0E2276CC}"/>
              </a:ext>
            </a:extLst>
          </p:cNvPr>
          <p:cNvPicPr>
            <a:picLocks noChangeAspect="1"/>
          </p:cNvPicPr>
          <p:nvPr/>
        </p:nvPicPr>
        <p:blipFill rotWithShape="1">
          <a:blip r:embed="rId3"/>
          <a:srcRect l="2656" t="33357" r="47871" b="6728"/>
          <a:stretch/>
        </p:blipFill>
        <p:spPr>
          <a:xfrm>
            <a:off x="7264873" y="647433"/>
            <a:ext cx="3783234" cy="2565479"/>
          </a:xfrm>
          <a:prstGeom prst="rect">
            <a:avLst/>
          </a:prstGeom>
        </p:spPr>
      </p:pic>
      <p:grpSp>
        <p:nvGrpSpPr>
          <p:cNvPr id="41" name="Group 40">
            <a:extLst>
              <a:ext uri="{FF2B5EF4-FFF2-40B4-BE49-F238E27FC236}">
                <a16:creationId xmlns:a16="http://schemas.microsoft.com/office/drawing/2014/main" id="{EDCFB502-3C52-4275-A9E3-594C39222EC9}"/>
              </a:ext>
            </a:extLst>
          </p:cNvPr>
          <p:cNvGrpSpPr/>
          <p:nvPr/>
        </p:nvGrpSpPr>
        <p:grpSpPr>
          <a:xfrm>
            <a:off x="7258050" y="877936"/>
            <a:ext cx="4260848" cy="5865764"/>
            <a:chOff x="1605617" y="572049"/>
            <a:chExt cx="4531915" cy="6238933"/>
          </a:xfrm>
        </p:grpSpPr>
        <p:pic>
          <p:nvPicPr>
            <p:cNvPr id="55" name="Picture 54">
              <a:extLst>
                <a:ext uri="{FF2B5EF4-FFF2-40B4-BE49-F238E27FC236}">
                  <a16:creationId xmlns:a16="http://schemas.microsoft.com/office/drawing/2014/main" id="{BB17BEE4-8558-43B4-B920-6A94B9EC8E58}"/>
                </a:ext>
              </a:extLst>
            </p:cNvPr>
            <p:cNvPicPr>
              <a:picLocks noChangeAspect="1"/>
            </p:cNvPicPr>
            <p:nvPr/>
          </p:nvPicPr>
          <p:blipFill rotWithShape="1">
            <a:blip r:embed="rId3"/>
            <a:srcRect l="2656" t="5535" r="47871" b="6728"/>
            <a:stretch/>
          </p:blipFill>
          <p:spPr>
            <a:xfrm>
              <a:off x="1605617" y="2782676"/>
              <a:ext cx="4023916" cy="3995811"/>
            </a:xfrm>
            <a:prstGeom prst="rect">
              <a:avLst/>
            </a:prstGeom>
          </p:spPr>
        </p:pic>
        <p:grpSp>
          <p:nvGrpSpPr>
            <p:cNvPr id="56" name="Group 55">
              <a:extLst>
                <a:ext uri="{FF2B5EF4-FFF2-40B4-BE49-F238E27FC236}">
                  <a16:creationId xmlns:a16="http://schemas.microsoft.com/office/drawing/2014/main" id="{CB521BB0-CDC9-4975-AF78-ED25DB2E678C}"/>
                </a:ext>
              </a:extLst>
            </p:cNvPr>
            <p:cNvGrpSpPr/>
            <p:nvPr/>
          </p:nvGrpSpPr>
          <p:grpSpPr>
            <a:xfrm>
              <a:off x="1608732" y="572049"/>
              <a:ext cx="4528800" cy="6238933"/>
              <a:chOff x="1608732" y="-2283693"/>
              <a:chExt cx="4528800" cy="6238933"/>
            </a:xfrm>
          </p:grpSpPr>
          <p:cxnSp>
            <p:nvCxnSpPr>
              <p:cNvPr id="57" name="Straight Arrow Connector 56">
                <a:extLst>
                  <a:ext uri="{FF2B5EF4-FFF2-40B4-BE49-F238E27FC236}">
                    <a16:creationId xmlns:a16="http://schemas.microsoft.com/office/drawing/2014/main" id="{D51336F6-C641-4D11-AF43-E27DEBAD1653}"/>
                  </a:ext>
                </a:extLst>
              </p:cNvPr>
              <p:cNvCxnSpPr>
                <a:cxnSpLocks/>
              </p:cNvCxnSpPr>
              <p:nvPr/>
            </p:nvCxnSpPr>
            <p:spPr>
              <a:xfrm>
                <a:off x="1608732" y="3790797"/>
                <a:ext cx="4194972"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593AA1A3-E251-42F2-AB01-CFF803E6ED98}"/>
                  </a:ext>
                </a:extLst>
              </p:cNvPr>
              <p:cNvCxnSpPr>
                <a:cxnSpLocks/>
              </p:cNvCxnSpPr>
              <p:nvPr/>
            </p:nvCxnSpPr>
            <p:spPr>
              <a:xfrm flipV="1">
                <a:off x="1781033" y="-2082019"/>
                <a:ext cx="0" cy="603725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5D6C90-C488-4D36-AA91-8623AAACC0BD}"/>
                      </a:ext>
                    </a:extLst>
                  </p:cNvPr>
                  <p:cNvSpPr txBox="1"/>
                  <p:nvPr/>
                </p:nvSpPr>
                <p:spPr>
                  <a:xfrm>
                    <a:off x="5549422" y="3086568"/>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 name="TextBox 8">
                    <a:extLst>
                      <a:ext uri="{FF2B5EF4-FFF2-40B4-BE49-F238E27FC236}">
                        <a16:creationId xmlns:a16="http://schemas.microsoft.com/office/drawing/2014/main" id="{DC81B825-FD4F-4E71-95AE-DBD23E338126}"/>
                      </a:ext>
                    </a:extLst>
                  </p:cNvPr>
                  <p:cNvSpPr txBox="1">
                    <a:spLocks noRot="1" noChangeAspect="1" noMove="1" noResize="1" noEditPoints="1" noAdjustHandles="1" noChangeArrowheads="1" noChangeShapeType="1" noTextEdit="1"/>
                  </p:cNvSpPr>
                  <p:nvPr/>
                </p:nvSpPr>
                <p:spPr>
                  <a:xfrm>
                    <a:off x="5549422" y="3086568"/>
                    <a:ext cx="588110" cy="7078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31331E3-7B31-47FC-8B22-C18528E0BD69}"/>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0" name="TextBox 9">
                    <a:extLst>
                      <a:ext uri="{FF2B5EF4-FFF2-40B4-BE49-F238E27FC236}">
                        <a16:creationId xmlns:a16="http://schemas.microsoft.com/office/drawing/2014/main" id="{4874064F-D248-45A3-B1BC-D91B70343B0C}"/>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5"/>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CAF86E4-FCE1-43F0-9867-FF241062222E}"/>
                  </a:ext>
                </a:extLst>
              </p:cNvPr>
              <p:cNvSpPr txBox="1"/>
              <p:nvPr/>
            </p:nvSpPr>
            <p:spPr>
              <a:xfrm>
                <a:off x="8542908" y="5619341"/>
                <a:ext cx="840010" cy="8700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271137"/>
                              </a:solidFill>
                              <a:latin typeface="Cambria Math" panose="02040503050406030204" pitchFamily="18" charset="0"/>
                            </a:rPr>
                          </m:ctrlPr>
                        </m:accPr>
                        <m:e>
                          <m:sSub>
                            <m:sSubPr>
                              <m:ctrlPr>
                                <a:rPr lang="en-US" sz="4800" b="0" i="1" smtClean="0">
                                  <a:solidFill>
                                    <a:srgbClr val="271137"/>
                                  </a:solidFill>
                                  <a:latin typeface="Cambria Math" panose="02040503050406030204" pitchFamily="18" charset="0"/>
                                </a:rPr>
                              </m:ctrlPr>
                            </m:sSubPr>
                            <m:e>
                              <m:r>
                                <a:rPr lang="en-US" sz="4800" b="0" i="1" smtClean="0">
                                  <a:solidFill>
                                    <a:srgbClr val="271137"/>
                                  </a:solidFill>
                                  <a:latin typeface="Cambria Math" panose="02040503050406030204" pitchFamily="18" charset="0"/>
                                </a:rPr>
                                <m:t>𝑆</m:t>
                              </m:r>
                            </m:e>
                            <m:sub>
                              <m:r>
                                <a:rPr lang="en-US" sz="4800" b="0" i="1" smtClean="0">
                                  <a:solidFill>
                                    <a:srgbClr val="271137"/>
                                  </a:solidFill>
                                  <a:latin typeface="Cambria Math" panose="02040503050406030204" pitchFamily="18" charset="0"/>
                                </a:rPr>
                                <m:t>1</m:t>
                              </m:r>
                            </m:sub>
                          </m:sSub>
                        </m:e>
                      </m:acc>
                    </m:oMath>
                  </m:oMathPara>
                </a14:m>
                <a:endParaRPr lang="en-CA" sz="4800" dirty="0">
                  <a:solidFill>
                    <a:srgbClr val="9F5FCF"/>
                  </a:solidFill>
                </a:endParaRPr>
              </a:p>
            </p:txBody>
          </p:sp>
        </mc:Choice>
        <mc:Fallback xmlns="">
          <p:sp>
            <p:nvSpPr>
              <p:cNvPr id="43" name="TextBox 42">
                <a:extLst>
                  <a:ext uri="{FF2B5EF4-FFF2-40B4-BE49-F238E27FC236}">
                    <a16:creationId xmlns:a16="http://schemas.microsoft.com/office/drawing/2014/main" id="{CCAF86E4-FCE1-43F0-9867-FF241062222E}"/>
                  </a:ext>
                </a:extLst>
              </p:cNvPr>
              <p:cNvSpPr txBox="1">
                <a:spLocks noRot="1" noChangeAspect="1" noMove="1" noResize="1" noEditPoints="1" noAdjustHandles="1" noChangeArrowheads="1" noChangeShapeType="1" noTextEdit="1"/>
              </p:cNvSpPr>
              <p:nvPr/>
            </p:nvSpPr>
            <p:spPr>
              <a:xfrm>
                <a:off x="8542908" y="5619341"/>
                <a:ext cx="840010" cy="87009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786B60D-D3F6-48EB-BCD6-3C18ABC15492}"/>
                  </a:ext>
                </a:extLst>
              </p:cNvPr>
              <p:cNvSpPr txBox="1"/>
              <p:nvPr/>
            </p:nvSpPr>
            <p:spPr>
              <a:xfrm>
                <a:off x="7623857" y="4323598"/>
                <a:ext cx="853393" cy="8700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441D61"/>
                              </a:solidFill>
                              <a:latin typeface="Cambria Math" panose="02040503050406030204" pitchFamily="18" charset="0"/>
                            </a:rPr>
                          </m:ctrlPr>
                        </m:accPr>
                        <m:e>
                          <m:sSub>
                            <m:sSubPr>
                              <m:ctrlPr>
                                <a:rPr lang="en-US" sz="4800" b="0" i="1" smtClean="0">
                                  <a:solidFill>
                                    <a:srgbClr val="441D61"/>
                                  </a:solidFill>
                                  <a:latin typeface="Cambria Math" panose="02040503050406030204" pitchFamily="18" charset="0"/>
                                </a:rPr>
                              </m:ctrlPr>
                            </m:sSubPr>
                            <m:e>
                              <m:r>
                                <a:rPr lang="en-US" sz="4800" b="0" i="1" smtClean="0">
                                  <a:solidFill>
                                    <a:srgbClr val="441D61"/>
                                  </a:solidFill>
                                  <a:latin typeface="Cambria Math" panose="02040503050406030204" pitchFamily="18" charset="0"/>
                                </a:rPr>
                                <m:t>𝑆</m:t>
                              </m:r>
                            </m:e>
                            <m:sub>
                              <m:r>
                                <a:rPr lang="en-US" sz="4800" b="0" i="1" smtClean="0">
                                  <a:solidFill>
                                    <a:srgbClr val="441D61"/>
                                  </a:solidFill>
                                  <a:latin typeface="Cambria Math" panose="02040503050406030204" pitchFamily="18" charset="0"/>
                                </a:rPr>
                                <m:t>2</m:t>
                              </m:r>
                            </m:sub>
                          </m:sSub>
                        </m:e>
                      </m:acc>
                    </m:oMath>
                  </m:oMathPara>
                </a14:m>
                <a:endParaRPr lang="en-CA" sz="4800" dirty="0">
                  <a:solidFill>
                    <a:srgbClr val="9F5FCF"/>
                  </a:solidFill>
                </a:endParaRPr>
              </a:p>
            </p:txBody>
          </p:sp>
        </mc:Choice>
        <mc:Fallback xmlns="">
          <p:sp>
            <p:nvSpPr>
              <p:cNvPr id="44" name="TextBox 43">
                <a:extLst>
                  <a:ext uri="{FF2B5EF4-FFF2-40B4-BE49-F238E27FC236}">
                    <a16:creationId xmlns:a16="http://schemas.microsoft.com/office/drawing/2014/main" id="{5786B60D-D3F6-48EB-BCD6-3C18ABC15492}"/>
                  </a:ext>
                </a:extLst>
              </p:cNvPr>
              <p:cNvSpPr txBox="1">
                <a:spLocks noRot="1" noChangeAspect="1" noMove="1" noResize="1" noEditPoints="1" noAdjustHandles="1" noChangeArrowheads="1" noChangeShapeType="1" noTextEdit="1"/>
              </p:cNvSpPr>
              <p:nvPr/>
            </p:nvSpPr>
            <p:spPr>
              <a:xfrm>
                <a:off x="7623857" y="4323598"/>
                <a:ext cx="853393" cy="87009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9173D21-29EC-4A44-BD49-2A111E7952A6}"/>
                  </a:ext>
                </a:extLst>
              </p:cNvPr>
              <p:cNvSpPr txBox="1"/>
              <p:nvPr/>
            </p:nvSpPr>
            <p:spPr>
              <a:xfrm>
                <a:off x="7712324" y="2518555"/>
                <a:ext cx="853393" cy="8700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sSub>
                            <m:sSubPr>
                              <m:ctrlPr>
                                <a:rPr lang="en-US" sz="4800" b="0" i="1" smtClean="0">
                                  <a:solidFill>
                                    <a:srgbClr val="7030A0"/>
                                  </a:solidFill>
                                  <a:latin typeface="Cambria Math" panose="02040503050406030204" pitchFamily="18" charset="0"/>
                                </a:rPr>
                              </m:ctrlPr>
                            </m:sSubPr>
                            <m:e>
                              <m:r>
                                <a:rPr lang="en-US" sz="4800" b="0" i="1" smtClean="0">
                                  <a:solidFill>
                                    <a:srgbClr val="7030A0"/>
                                  </a:solidFill>
                                  <a:latin typeface="Cambria Math" panose="02040503050406030204" pitchFamily="18" charset="0"/>
                                </a:rPr>
                                <m:t>𝑆</m:t>
                              </m:r>
                            </m:e>
                            <m:sub>
                              <m:r>
                                <a:rPr lang="en-US" sz="4800" b="0" i="1" smtClean="0">
                                  <a:solidFill>
                                    <a:srgbClr val="7030A0"/>
                                  </a:solidFill>
                                  <a:latin typeface="Cambria Math" panose="02040503050406030204" pitchFamily="18" charset="0"/>
                                </a:rPr>
                                <m:t>3</m:t>
                              </m:r>
                            </m:sub>
                          </m:sSub>
                        </m:e>
                      </m:acc>
                    </m:oMath>
                  </m:oMathPara>
                </a14:m>
                <a:endParaRPr lang="en-CA" sz="4800" dirty="0">
                  <a:solidFill>
                    <a:srgbClr val="9F5FCF"/>
                  </a:solidFill>
                </a:endParaRPr>
              </a:p>
            </p:txBody>
          </p:sp>
        </mc:Choice>
        <mc:Fallback xmlns="">
          <p:sp>
            <p:nvSpPr>
              <p:cNvPr id="45" name="TextBox 44">
                <a:extLst>
                  <a:ext uri="{FF2B5EF4-FFF2-40B4-BE49-F238E27FC236}">
                    <a16:creationId xmlns:a16="http://schemas.microsoft.com/office/drawing/2014/main" id="{F9173D21-29EC-4A44-BD49-2A111E7952A6}"/>
                  </a:ext>
                </a:extLst>
              </p:cNvPr>
              <p:cNvSpPr txBox="1">
                <a:spLocks noRot="1" noChangeAspect="1" noMove="1" noResize="1" noEditPoints="1" noAdjustHandles="1" noChangeArrowheads="1" noChangeShapeType="1" noTextEdit="1"/>
              </p:cNvSpPr>
              <p:nvPr/>
            </p:nvSpPr>
            <p:spPr>
              <a:xfrm>
                <a:off x="7712324" y="2518555"/>
                <a:ext cx="853393" cy="870092"/>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A30DF0B-2330-4E33-96DB-D713215B1BAC}"/>
                  </a:ext>
                </a:extLst>
              </p:cNvPr>
              <p:cNvSpPr txBox="1"/>
              <p:nvPr/>
            </p:nvSpPr>
            <p:spPr>
              <a:xfrm>
                <a:off x="8657456" y="1122322"/>
                <a:ext cx="853393" cy="8700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9F5FCF"/>
                              </a:solidFill>
                              <a:latin typeface="Cambria Math" panose="02040503050406030204" pitchFamily="18" charset="0"/>
                            </a:rPr>
                          </m:ctrlPr>
                        </m:accPr>
                        <m:e>
                          <m:sSub>
                            <m:sSubPr>
                              <m:ctrlPr>
                                <a:rPr lang="en-US" sz="4800" b="0" i="1" smtClean="0">
                                  <a:solidFill>
                                    <a:srgbClr val="9F5FCF"/>
                                  </a:solidFill>
                                  <a:latin typeface="Cambria Math" panose="02040503050406030204" pitchFamily="18" charset="0"/>
                                </a:rPr>
                              </m:ctrlPr>
                            </m:sSubPr>
                            <m:e>
                              <m:r>
                                <a:rPr lang="en-US" sz="4800" b="0" i="1" smtClean="0">
                                  <a:solidFill>
                                    <a:srgbClr val="9F5FCF"/>
                                  </a:solidFill>
                                  <a:latin typeface="Cambria Math" panose="02040503050406030204" pitchFamily="18" charset="0"/>
                                </a:rPr>
                                <m:t>𝑆</m:t>
                              </m:r>
                            </m:e>
                            <m:sub>
                              <m:r>
                                <a:rPr lang="en-US" sz="4800" b="0" i="1" smtClean="0">
                                  <a:solidFill>
                                    <a:srgbClr val="9F5FCF"/>
                                  </a:solidFill>
                                  <a:latin typeface="Cambria Math" panose="02040503050406030204" pitchFamily="18" charset="0"/>
                                </a:rPr>
                                <m:t>4</m:t>
                              </m:r>
                            </m:sub>
                          </m:sSub>
                        </m:e>
                      </m:acc>
                    </m:oMath>
                  </m:oMathPara>
                </a14:m>
                <a:endParaRPr lang="en-CA" sz="4800" dirty="0">
                  <a:solidFill>
                    <a:srgbClr val="9F5FCF"/>
                  </a:solidFill>
                </a:endParaRPr>
              </a:p>
            </p:txBody>
          </p:sp>
        </mc:Choice>
        <mc:Fallback xmlns="">
          <p:sp>
            <p:nvSpPr>
              <p:cNvPr id="46" name="TextBox 45">
                <a:extLst>
                  <a:ext uri="{FF2B5EF4-FFF2-40B4-BE49-F238E27FC236}">
                    <a16:creationId xmlns:a16="http://schemas.microsoft.com/office/drawing/2014/main" id="{0A30DF0B-2330-4E33-96DB-D713215B1BAC}"/>
                  </a:ext>
                </a:extLst>
              </p:cNvPr>
              <p:cNvSpPr txBox="1">
                <a:spLocks noRot="1" noChangeAspect="1" noMove="1" noResize="1" noEditPoints="1" noAdjustHandles="1" noChangeArrowheads="1" noChangeShapeType="1" noTextEdit="1"/>
              </p:cNvSpPr>
              <p:nvPr/>
            </p:nvSpPr>
            <p:spPr>
              <a:xfrm>
                <a:off x="8657456" y="1122322"/>
                <a:ext cx="853393" cy="870092"/>
              </a:xfrm>
              <a:prstGeom prst="rect">
                <a:avLst/>
              </a:prstGeom>
              <a:blipFill>
                <a:blip r:embed="rId13"/>
                <a:stretch>
                  <a:fillRect/>
                </a:stretch>
              </a:blipFill>
            </p:spPr>
            <p:txBody>
              <a:bodyPr/>
              <a:lstStyle/>
              <a:p>
                <a:r>
                  <a:rPr lang="en-CA">
                    <a:noFill/>
                  </a:rPr>
                  <a:t> </a:t>
                </a:r>
              </a:p>
            </p:txBody>
          </p:sp>
        </mc:Fallback>
      </mc:AlternateContent>
      <p:grpSp>
        <p:nvGrpSpPr>
          <p:cNvPr id="61" name="Group 60">
            <a:extLst>
              <a:ext uri="{FF2B5EF4-FFF2-40B4-BE49-F238E27FC236}">
                <a16:creationId xmlns:a16="http://schemas.microsoft.com/office/drawing/2014/main" id="{73F5C168-E18D-450D-B732-C683C0B69D2B}"/>
              </a:ext>
            </a:extLst>
          </p:cNvPr>
          <p:cNvGrpSpPr/>
          <p:nvPr/>
        </p:nvGrpSpPr>
        <p:grpSpPr>
          <a:xfrm>
            <a:off x="-2993688" y="211848"/>
            <a:ext cx="2121730" cy="6709420"/>
            <a:chOff x="4723570" y="360362"/>
            <a:chExt cx="2121730" cy="6141905"/>
          </a:xfrm>
        </p:grpSpPr>
        <p:sp>
          <p:nvSpPr>
            <p:cNvPr id="62" name="Freeform: Shape 61">
              <a:extLst>
                <a:ext uri="{FF2B5EF4-FFF2-40B4-BE49-F238E27FC236}">
                  <a16:creationId xmlns:a16="http://schemas.microsoft.com/office/drawing/2014/main" id="{B6B408FF-0E59-4F3A-834C-741C6B9E706C}"/>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F0"/>
                </a:solidFill>
              </a:endParaRPr>
            </a:p>
          </p:txBody>
        </p:sp>
        <p:sp>
          <p:nvSpPr>
            <p:cNvPr id="63" name="Freeform: Shape 62">
              <a:extLst>
                <a:ext uri="{FF2B5EF4-FFF2-40B4-BE49-F238E27FC236}">
                  <a16:creationId xmlns:a16="http://schemas.microsoft.com/office/drawing/2014/main" id="{AFAB1860-ECC7-40EF-9DEA-096DFC109928}"/>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F0"/>
                </a:solidFill>
              </a:endParaRPr>
            </a:p>
          </p:txBody>
        </p:sp>
      </p:grpSp>
      <p:grpSp>
        <p:nvGrpSpPr>
          <p:cNvPr id="64" name="Group 63">
            <a:extLst>
              <a:ext uri="{FF2B5EF4-FFF2-40B4-BE49-F238E27FC236}">
                <a16:creationId xmlns:a16="http://schemas.microsoft.com/office/drawing/2014/main" id="{6393F8B9-717F-41A4-97D5-94F96CFA3C44}"/>
              </a:ext>
            </a:extLst>
          </p:cNvPr>
          <p:cNvGrpSpPr/>
          <p:nvPr/>
        </p:nvGrpSpPr>
        <p:grpSpPr>
          <a:xfrm>
            <a:off x="8458200" y="1333541"/>
            <a:ext cx="1680742" cy="5314909"/>
            <a:chOff x="4723570" y="360362"/>
            <a:chExt cx="2121730" cy="6141905"/>
          </a:xfrm>
        </p:grpSpPr>
        <p:sp>
          <p:nvSpPr>
            <p:cNvPr id="65" name="Freeform: Shape 64">
              <a:extLst>
                <a:ext uri="{FF2B5EF4-FFF2-40B4-BE49-F238E27FC236}">
                  <a16:creationId xmlns:a16="http://schemas.microsoft.com/office/drawing/2014/main" id="{D71A655B-A0F4-4D9F-AC82-2A98C4C239AB}"/>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F0"/>
                </a:solidFill>
              </a:endParaRPr>
            </a:p>
          </p:txBody>
        </p:sp>
        <p:sp>
          <p:nvSpPr>
            <p:cNvPr id="66" name="Freeform: Shape 65">
              <a:extLst>
                <a:ext uri="{FF2B5EF4-FFF2-40B4-BE49-F238E27FC236}">
                  <a16:creationId xmlns:a16="http://schemas.microsoft.com/office/drawing/2014/main" id="{E625AE73-95BA-4BBF-B49E-5C01AAA5C443}"/>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F0"/>
                </a:solidFill>
              </a:endParaRPr>
            </a:p>
          </p:txBody>
        </p:sp>
      </p:grpSp>
      <p:cxnSp>
        <p:nvCxnSpPr>
          <p:cNvPr id="47" name="Straight Connector 46">
            <a:extLst>
              <a:ext uri="{FF2B5EF4-FFF2-40B4-BE49-F238E27FC236}">
                <a16:creationId xmlns:a16="http://schemas.microsoft.com/office/drawing/2014/main" id="{52A41F80-5013-4898-830B-D21677E03FB7}"/>
              </a:ext>
            </a:extLst>
          </p:cNvPr>
          <p:cNvCxnSpPr>
            <a:cxnSpLocks/>
            <a:stCxn id="66" idx="6"/>
            <a:endCxn id="66" idx="4"/>
          </p:cNvCxnSpPr>
          <p:nvPr/>
        </p:nvCxnSpPr>
        <p:spPr>
          <a:xfrm flipH="1" flipV="1">
            <a:off x="8991401" y="5241734"/>
            <a:ext cx="1146884" cy="1406716"/>
          </a:xfrm>
          <a:prstGeom prst="line">
            <a:avLst/>
          </a:prstGeom>
          <a:ln w="76200">
            <a:solidFill>
              <a:srgbClr val="2711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07CBB78-6A08-457F-9E7E-5256DFCED7B9}"/>
              </a:ext>
            </a:extLst>
          </p:cNvPr>
          <p:cNvCxnSpPr>
            <a:cxnSpLocks/>
            <a:stCxn id="66" idx="4"/>
            <a:endCxn id="66" idx="0"/>
          </p:cNvCxnSpPr>
          <p:nvPr/>
        </p:nvCxnSpPr>
        <p:spPr>
          <a:xfrm flipH="1" flipV="1">
            <a:off x="8458200" y="3988878"/>
            <a:ext cx="533201" cy="1252856"/>
          </a:xfrm>
          <a:prstGeom prst="line">
            <a:avLst/>
          </a:prstGeom>
          <a:ln w="76200">
            <a:solidFill>
              <a:srgbClr val="441D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D4F5D78-4426-4FC5-8DAC-6682BB388F70}"/>
              </a:ext>
            </a:extLst>
          </p:cNvPr>
          <p:cNvCxnSpPr>
            <a:cxnSpLocks/>
            <a:stCxn id="66" idx="0"/>
            <a:endCxn id="65" idx="4"/>
          </p:cNvCxnSpPr>
          <p:nvPr/>
        </p:nvCxnSpPr>
        <p:spPr>
          <a:xfrm flipV="1">
            <a:off x="8458200" y="2740257"/>
            <a:ext cx="533858" cy="1248621"/>
          </a:xfrm>
          <a:prstGeom prst="line">
            <a:avLst/>
          </a:prstGeom>
          <a:ln w="762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2BF33A2-C558-4F3F-97ED-99DC98F893C4}"/>
              </a:ext>
            </a:extLst>
          </p:cNvPr>
          <p:cNvCxnSpPr>
            <a:cxnSpLocks/>
            <a:stCxn id="65" idx="4"/>
            <a:endCxn id="65" idx="6"/>
          </p:cNvCxnSpPr>
          <p:nvPr/>
        </p:nvCxnSpPr>
        <p:spPr>
          <a:xfrm flipV="1">
            <a:off x="8992058" y="1333541"/>
            <a:ext cx="1146884" cy="1406716"/>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20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5E7EA73-E1F2-4BF2-97C0-7A47EA52BCA0}"/>
              </a:ext>
            </a:extLst>
          </p:cNvPr>
          <p:cNvGrpSpPr/>
          <p:nvPr/>
        </p:nvGrpSpPr>
        <p:grpSpPr>
          <a:xfrm>
            <a:off x="7703391" y="987644"/>
            <a:ext cx="4488610" cy="5877115"/>
            <a:chOff x="1499600" y="704850"/>
            <a:chExt cx="4855218" cy="6357133"/>
          </a:xfrm>
        </p:grpSpPr>
        <p:pic>
          <p:nvPicPr>
            <p:cNvPr id="25" name="Picture 24">
              <a:extLst>
                <a:ext uri="{FF2B5EF4-FFF2-40B4-BE49-F238E27FC236}">
                  <a16:creationId xmlns:a16="http://schemas.microsoft.com/office/drawing/2014/main" id="{E1B433AE-C8E3-4A8E-B34F-D9A96505E81C}"/>
                </a:ext>
              </a:extLst>
            </p:cNvPr>
            <p:cNvPicPr>
              <a:picLocks noChangeAspect="1"/>
            </p:cNvPicPr>
            <p:nvPr/>
          </p:nvPicPr>
          <p:blipFill rotWithShape="1">
            <a:blip r:embed="rId4"/>
            <a:srcRect l="2655" t="5535" r="58581" b="6728"/>
            <a:stretch/>
          </p:blipFill>
          <p:spPr>
            <a:xfrm>
              <a:off x="1499600" y="704850"/>
              <a:ext cx="4855218" cy="6153149"/>
            </a:xfrm>
            <a:prstGeom prst="rect">
              <a:avLst/>
            </a:prstGeom>
          </p:spPr>
        </p:pic>
        <p:grpSp>
          <p:nvGrpSpPr>
            <p:cNvPr id="27" name="Group 26">
              <a:extLst>
                <a:ext uri="{FF2B5EF4-FFF2-40B4-BE49-F238E27FC236}">
                  <a16:creationId xmlns:a16="http://schemas.microsoft.com/office/drawing/2014/main" id="{D246FA65-65C2-4761-B5E2-067DB00A127F}"/>
                </a:ext>
              </a:extLst>
            </p:cNvPr>
            <p:cNvGrpSpPr/>
            <p:nvPr/>
          </p:nvGrpSpPr>
          <p:grpSpPr>
            <a:xfrm>
              <a:off x="1924546" y="754278"/>
              <a:ext cx="4430272" cy="6307705"/>
              <a:chOff x="1924546" y="-2101464"/>
              <a:chExt cx="4430272" cy="6307705"/>
            </a:xfrm>
          </p:grpSpPr>
          <p:cxnSp>
            <p:nvCxnSpPr>
              <p:cNvPr id="31" name="Straight Arrow Connector 30">
                <a:extLst>
                  <a:ext uri="{FF2B5EF4-FFF2-40B4-BE49-F238E27FC236}">
                    <a16:creationId xmlns:a16="http://schemas.microsoft.com/office/drawing/2014/main" id="{0774235A-CD0F-41E5-8627-D1BAE6BE6F2B}"/>
                  </a:ext>
                </a:extLst>
              </p:cNvPr>
              <p:cNvCxnSpPr>
                <a:cxnSpLocks/>
              </p:cNvCxnSpPr>
              <p:nvPr/>
            </p:nvCxnSpPr>
            <p:spPr>
              <a:xfrm>
                <a:off x="1924546" y="3790797"/>
                <a:ext cx="4430272" cy="0"/>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8F217FEF-6971-4CE5-AD34-2FF083C30D4A}"/>
                  </a:ext>
                </a:extLst>
              </p:cNvPr>
              <p:cNvCxnSpPr>
                <a:cxnSpLocks/>
              </p:cNvCxnSpPr>
              <p:nvPr/>
            </p:nvCxnSpPr>
            <p:spPr>
              <a:xfrm flipV="1">
                <a:off x="4619483" y="-2082019"/>
                <a:ext cx="0" cy="6288260"/>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E5DA286-5AC0-45E4-9E39-3FF7FD6A8202}"/>
                      </a:ext>
                    </a:extLst>
                  </p:cNvPr>
                  <p:cNvSpPr txBox="1"/>
                  <p:nvPr/>
                </p:nvSpPr>
                <p:spPr>
                  <a:xfrm>
                    <a:off x="5718674" y="2947641"/>
                    <a:ext cx="636144"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34" name="TextBox 33">
                    <a:extLst>
                      <a:ext uri="{FF2B5EF4-FFF2-40B4-BE49-F238E27FC236}">
                        <a16:creationId xmlns:a16="http://schemas.microsoft.com/office/drawing/2014/main" id="{1E5DA286-5AC0-45E4-9E39-3FF7FD6A8202}"/>
                      </a:ext>
                    </a:extLst>
                  </p:cNvPr>
                  <p:cNvSpPr txBox="1">
                    <a:spLocks noRot="1" noChangeAspect="1" noMove="1" noResize="1" noEditPoints="1" noAdjustHandles="1" noChangeArrowheads="1" noChangeShapeType="1" noTextEdit="1"/>
                  </p:cNvSpPr>
                  <p:nvPr/>
                </p:nvSpPr>
                <p:spPr>
                  <a:xfrm>
                    <a:off x="5718674" y="2947641"/>
                    <a:ext cx="636144" cy="76570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ACE666F-1D47-49D0-8329-F5A803C98F10}"/>
                      </a:ext>
                    </a:extLst>
                  </p:cNvPr>
                  <p:cNvSpPr txBox="1"/>
                  <p:nvPr/>
                </p:nvSpPr>
                <p:spPr>
                  <a:xfrm>
                    <a:off x="4753282" y="-2101464"/>
                    <a:ext cx="829096"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𝑐</m:t>
                          </m:r>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𝑡</m:t>
                              </m:r>
                            </m:e>
                          </m:acc>
                        </m:oMath>
                      </m:oMathPara>
                    </a14:m>
                    <a:endParaRPr lang="en-CA" sz="4000" dirty="0">
                      <a:solidFill>
                        <a:schemeClr val="accent6">
                          <a:lumMod val="50000"/>
                        </a:schemeClr>
                      </a:solidFill>
                    </a:endParaRPr>
                  </a:p>
                </p:txBody>
              </p:sp>
            </mc:Choice>
            <mc:Fallback xmlns="">
              <p:sp>
                <p:nvSpPr>
                  <p:cNvPr id="35" name="TextBox 34">
                    <a:extLst>
                      <a:ext uri="{FF2B5EF4-FFF2-40B4-BE49-F238E27FC236}">
                        <a16:creationId xmlns:a16="http://schemas.microsoft.com/office/drawing/2014/main" id="{5ACE666F-1D47-49D0-8329-F5A803C98F10}"/>
                      </a:ext>
                    </a:extLst>
                  </p:cNvPr>
                  <p:cNvSpPr txBox="1">
                    <a:spLocks noRot="1" noChangeAspect="1" noMove="1" noResize="1" noEditPoints="1" noAdjustHandles="1" noChangeArrowheads="1" noChangeShapeType="1" noTextEdit="1"/>
                  </p:cNvSpPr>
                  <p:nvPr/>
                </p:nvSpPr>
                <p:spPr>
                  <a:xfrm>
                    <a:off x="4753282" y="-2101464"/>
                    <a:ext cx="829096" cy="765703"/>
                  </a:xfrm>
                  <a:prstGeom prst="rect">
                    <a:avLst/>
                  </a:prstGeom>
                  <a:blipFill>
                    <a:blip r:embed="rId6"/>
                    <a:stretch>
                      <a:fillRect/>
                    </a:stretch>
                  </a:blipFill>
                </p:spPr>
                <p:txBody>
                  <a:bodyPr/>
                  <a:lstStyle/>
                  <a:p>
                    <a:r>
                      <a:rPr lang="en-CA">
                        <a:noFill/>
                      </a:rPr>
                      <a:t> </a:t>
                    </a:r>
                  </a:p>
                </p:txBody>
              </p:sp>
            </mc:Fallback>
          </mc:AlternateContent>
        </p:grpSp>
      </p:grpSp>
      <p:grpSp>
        <p:nvGrpSpPr>
          <p:cNvPr id="7" name="Group 6">
            <a:extLst>
              <a:ext uri="{FF2B5EF4-FFF2-40B4-BE49-F238E27FC236}">
                <a16:creationId xmlns:a16="http://schemas.microsoft.com/office/drawing/2014/main" id="{97AA57D8-4052-498B-89E9-0161ADC2BF4A}"/>
              </a:ext>
            </a:extLst>
          </p:cNvPr>
          <p:cNvGrpSpPr/>
          <p:nvPr/>
        </p:nvGrpSpPr>
        <p:grpSpPr>
          <a:xfrm rot="10800000">
            <a:off x="8821174" y="1187450"/>
            <a:ext cx="1823673" cy="5315886"/>
            <a:chOff x="9207521" y="1108772"/>
            <a:chExt cx="1823673" cy="5315886"/>
          </a:xfrm>
        </p:grpSpPr>
        <p:cxnSp>
          <p:nvCxnSpPr>
            <p:cNvPr id="36" name="Straight Connector 35">
              <a:extLst>
                <a:ext uri="{FF2B5EF4-FFF2-40B4-BE49-F238E27FC236}">
                  <a16:creationId xmlns:a16="http://schemas.microsoft.com/office/drawing/2014/main" id="{929BE1CC-4120-473E-BA29-2D10C1A9260E}"/>
                </a:ext>
              </a:extLst>
            </p:cNvPr>
            <p:cNvCxnSpPr>
              <a:cxnSpLocks/>
            </p:cNvCxnSpPr>
            <p:nvPr/>
          </p:nvCxnSpPr>
          <p:spPr>
            <a:xfrm flipV="1">
              <a:off x="9262321" y="3764635"/>
              <a:ext cx="1768873" cy="2640110"/>
            </a:xfrm>
            <a:prstGeom prst="line">
              <a:avLst/>
            </a:prstGeom>
            <a:ln w="762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5B7848-4DE9-4BBD-8FB1-A5BA3DA044AE}"/>
                </a:ext>
              </a:extLst>
            </p:cNvPr>
            <p:cNvCxnSpPr>
              <a:cxnSpLocks/>
            </p:cNvCxnSpPr>
            <p:nvPr/>
          </p:nvCxnSpPr>
          <p:spPr>
            <a:xfrm flipH="1" flipV="1">
              <a:off x="9300727" y="1112743"/>
              <a:ext cx="1729727" cy="2640109"/>
            </a:xfrm>
            <a:prstGeom prst="line">
              <a:avLst/>
            </a:prstGeom>
            <a:ln w="76200">
              <a:solidFill>
                <a:srgbClr val="9F5FC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EA1B62D-C59C-4956-B45F-91715F6795C3}"/>
                </a:ext>
              </a:extLst>
            </p:cNvPr>
            <p:cNvCxnSpPr>
              <a:cxnSpLocks/>
            </p:cNvCxnSpPr>
            <p:nvPr/>
          </p:nvCxnSpPr>
          <p:spPr>
            <a:xfrm rot="10800000">
              <a:off x="9207521" y="1108772"/>
              <a:ext cx="0" cy="5315886"/>
            </a:xfrm>
            <a:prstGeom prst="line">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A7271B1A-7559-4857-9C03-3A3A529B336A}"/>
              </a:ext>
            </a:extLst>
          </p:cNvPr>
          <p:cNvCxnSpPr>
            <a:cxnSpLocks/>
          </p:cNvCxnSpPr>
          <p:nvPr/>
        </p:nvCxnSpPr>
        <p:spPr>
          <a:xfrm>
            <a:off x="5826292" y="133350"/>
            <a:ext cx="0" cy="6591300"/>
          </a:xfrm>
          <a:prstGeom prst="line">
            <a:avLst/>
          </a:prstGeom>
          <a:ln w="762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0FFD23-17B2-48E3-A424-F964B1E7E0E3}"/>
              </a:ext>
            </a:extLst>
          </p:cNvPr>
          <p:cNvSpPr txBox="1"/>
          <p:nvPr/>
        </p:nvSpPr>
        <p:spPr>
          <a:xfrm>
            <a:off x="5734050" y="0"/>
            <a:ext cx="6457950" cy="1077218"/>
          </a:xfrm>
          <a:prstGeom prst="rect">
            <a:avLst/>
          </a:prstGeom>
          <a:noFill/>
        </p:spPr>
        <p:txBody>
          <a:bodyPr wrap="square" rtlCol="0">
            <a:spAutoFit/>
          </a:bodyPr>
          <a:lstStyle/>
          <a:p>
            <a:pPr algn="r"/>
            <a:r>
              <a:rPr lang="en-US" sz="3200" dirty="0">
                <a:solidFill>
                  <a:srgbClr val="00B050"/>
                </a:solidFill>
              </a:rPr>
              <a:t>Bob</a:t>
            </a:r>
            <a:r>
              <a:rPr lang="en-US" sz="3200" dirty="0"/>
              <a:t> </a:t>
            </a:r>
            <a:r>
              <a:rPr lang="en-US" sz="3200"/>
              <a:t>stays still.</a:t>
            </a:r>
            <a:br>
              <a:rPr lang="en-US" sz="3200" dirty="0"/>
            </a:br>
            <a:r>
              <a:rPr lang="en-US" sz="3200" dirty="0">
                <a:solidFill>
                  <a:srgbClr val="7030A0"/>
                </a:solidFill>
              </a:rPr>
              <a:t>Alice/Earth </a:t>
            </a:r>
            <a:r>
              <a:rPr lang="en-US" sz="3200" dirty="0"/>
              <a:t>do round-trip.</a:t>
            </a:r>
            <a:endParaRPr lang="en-CA" sz="3200" dirty="0"/>
          </a:p>
        </p:txBody>
      </p:sp>
      <p:grpSp>
        <p:nvGrpSpPr>
          <p:cNvPr id="53" name="Group 52">
            <a:extLst>
              <a:ext uri="{FF2B5EF4-FFF2-40B4-BE49-F238E27FC236}">
                <a16:creationId xmlns:a16="http://schemas.microsoft.com/office/drawing/2014/main" id="{5D237CE8-BA7E-4C4C-ABA5-C96EAF43EA64}"/>
              </a:ext>
            </a:extLst>
          </p:cNvPr>
          <p:cNvGrpSpPr/>
          <p:nvPr/>
        </p:nvGrpSpPr>
        <p:grpSpPr>
          <a:xfrm>
            <a:off x="10938316" y="3878870"/>
            <a:ext cx="983995" cy="1067859"/>
            <a:chOff x="-2397310" y="3886200"/>
            <a:chExt cx="1784721" cy="1936830"/>
          </a:xfrm>
        </p:grpSpPr>
        <p:pic>
          <p:nvPicPr>
            <p:cNvPr id="54" name="Picture 6" descr="BBC ALBA - Calum Clachair: Gleann na Grèine/Bob the Builder: Project Fix  It, Series 1, Robaidh 's an Rathad Ùr (Roley's New Friend)">
              <a:extLst>
                <a:ext uri="{FF2B5EF4-FFF2-40B4-BE49-F238E27FC236}">
                  <a16:creationId xmlns:a16="http://schemas.microsoft.com/office/drawing/2014/main" id="{2C267A3B-F0C3-4583-887B-43E399DDB8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Rocket, Star, Moon, Space Travel, Space, Research">
              <a:extLst>
                <a:ext uri="{FF2B5EF4-FFF2-40B4-BE49-F238E27FC236}">
                  <a16:creationId xmlns:a16="http://schemas.microsoft.com/office/drawing/2014/main" id="{35F62FE8-CAE5-4737-9E43-71E896130B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49432CE3-842E-49F3-B386-F103C44EEB9B}"/>
              </a:ext>
            </a:extLst>
          </p:cNvPr>
          <p:cNvGrpSpPr/>
          <p:nvPr/>
        </p:nvGrpSpPr>
        <p:grpSpPr>
          <a:xfrm>
            <a:off x="7805046" y="3467100"/>
            <a:ext cx="977004" cy="1276350"/>
            <a:chOff x="641507" y="3695700"/>
            <a:chExt cx="1720693" cy="2247900"/>
          </a:xfrm>
        </p:grpSpPr>
        <p:pic>
          <p:nvPicPr>
            <p:cNvPr id="57" name="Picture 4" descr="Girl, Child, Alice In Wonderland, Miss, Missy">
              <a:extLst>
                <a:ext uri="{FF2B5EF4-FFF2-40B4-BE49-F238E27FC236}">
                  <a16:creationId xmlns:a16="http://schemas.microsoft.com/office/drawing/2014/main" id="{588441F9-500E-4FD0-B19B-7E5D9C5A4C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World, Earth, Globe, Sphere, Planet, Earth Globe, Blue">
              <a:extLst>
                <a:ext uri="{FF2B5EF4-FFF2-40B4-BE49-F238E27FC236}">
                  <a16:creationId xmlns:a16="http://schemas.microsoft.com/office/drawing/2014/main" id="{BE33AA30-334A-4E16-A5B8-75C1A226B1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845B30A2-07B9-47A9-B5B0-A5F831382F7C}"/>
              </a:ext>
            </a:extLst>
          </p:cNvPr>
          <p:cNvGrpSpPr/>
          <p:nvPr/>
        </p:nvGrpSpPr>
        <p:grpSpPr>
          <a:xfrm>
            <a:off x="1" y="970629"/>
            <a:ext cx="4416752" cy="5877115"/>
            <a:chOff x="1566050" y="395361"/>
            <a:chExt cx="4777493" cy="6357133"/>
          </a:xfrm>
        </p:grpSpPr>
        <p:grpSp>
          <p:nvGrpSpPr>
            <p:cNvPr id="41" name="Group 40">
              <a:extLst>
                <a:ext uri="{FF2B5EF4-FFF2-40B4-BE49-F238E27FC236}">
                  <a16:creationId xmlns:a16="http://schemas.microsoft.com/office/drawing/2014/main" id="{37992537-B9F7-4E7B-AE14-5DCB6DD99C18}"/>
                </a:ext>
              </a:extLst>
            </p:cNvPr>
            <p:cNvGrpSpPr/>
            <p:nvPr/>
          </p:nvGrpSpPr>
          <p:grpSpPr>
            <a:xfrm>
              <a:off x="1566050" y="395361"/>
              <a:ext cx="4777493" cy="6357133"/>
              <a:chOff x="3065650" y="704850"/>
              <a:chExt cx="4777493" cy="6357133"/>
            </a:xfrm>
          </p:grpSpPr>
          <p:pic>
            <p:nvPicPr>
              <p:cNvPr id="45" name="Picture 44">
                <a:extLst>
                  <a:ext uri="{FF2B5EF4-FFF2-40B4-BE49-F238E27FC236}">
                    <a16:creationId xmlns:a16="http://schemas.microsoft.com/office/drawing/2014/main" id="{C6B83271-20D9-4160-9E96-711BC7ED9767}"/>
                  </a:ext>
                </a:extLst>
              </p:cNvPr>
              <p:cNvPicPr>
                <a:picLocks noChangeAspect="1"/>
              </p:cNvPicPr>
              <p:nvPr/>
            </p:nvPicPr>
            <p:blipFill rotWithShape="1">
              <a:blip r:embed="rId4"/>
              <a:srcRect l="15160" t="5535" r="48554" b="6728"/>
              <a:stretch/>
            </p:blipFill>
            <p:spPr>
              <a:xfrm>
                <a:off x="3065650" y="704850"/>
                <a:ext cx="4544818" cy="6153149"/>
              </a:xfrm>
              <a:prstGeom prst="rect">
                <a:avLst/>
              </a:prstGeom>
            </p:spPr>
          </p:pic>
          <p:grpSp>
            <p:nvGrpSpPr>
              <p:cNvPr id="46" name="Group 45">
                <a:extLst>
                  <a:ext uri="{FF2B5EF4-FFF2-40B4-BE49-F238E27FC236}">
                    <a16:creationId xmlns:a16="http://schemas.microsoft.com/office/drawing/2014/main" id="{3EE1273C-DCF2-45C3-A936-E78A31546710}"/>
                  </a:ext>
                </a:extLst>
              </p:cNvPr>
              <p:cNvGrpSpPr/>
              <p:nvPr/>
            </p:nvGrpSpPr>
            <p:grpSpPr>
              <a:xfrm>
                <a:off x="3065650" y="740540"/>
                <a:ext cx="4777493" cy="6321443"/>
                <a:chOff x="3065650" y="-2115202"/>
                <a:chExt cx="4777493" cy="6321443"/>
              </a:xfrm>
            </p:grpSpPr>
            <p:cxnSp>
              <p:nvCxnSpPr>
                <p:cNvPr id="59" name="Straight Arrow Connector 58">
                  <a:extLst>
                    <a:ext uri="{FF2B5EF4-FFF2-40B4-BE49-F238E27FC236}">
                      <a16:creationId xmlns:a16="http://schemas.microsoft.com/office/drawing/2014/main" id="{E63F6FAB-E210-463F-BCA0-E71EA2530673}"/>
                    </a:ext>
                  </a:extLst>
                </p:cNvPr>
                <p:cNvCxnSpPr>
                  <a:cxnSpLocks/>
                </p:cNvCxnSpPr>
                <p:nvPr/>
              </p:nvCxnSpPr>
              <p:spPr>
                <a:xfrm>
                  <a:off x="3065650" y="3790797"/>
                  <a:ext cx="469037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3B6EB7C1-E1DC-49B1-837F-CF554F336BFC}"/>
                    </a:ext>
                  </a:extLst>
                </p:cNvPr>
                <p:cNvCxnSpPr>
                  <a:cxnSpLocks/>
                </p:cNvCxnSpPr>
                <p:nvPr/>
              </p:nvCxnSpPr>
              <p:spPr>
                <a:xfrm flipV="1">
                  <a:off x="4619483" y="-2082019"/>
                  <a:ext cx="0" cy="628826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51C49E6-2BD7-4134-9C9F-4CA422357D97}"/>
                        </a:ext>
                      </a:extLst>
                    </p:cNvPr>
                    <p:cNvSpPr txBox="1"/>
                    <p:nvPr/>
                  </p:nvSpPr>
                  <p:spPr>
                    <a:xfrm>
                      <a:off x="7206999" y="2979041"/>
                      <a:ext cx="636144"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7030A0"/>
                                </a:solidFill>
                                <a:latin typeface="Cambria Math" panose="02040503050406030204" pitchFamily="18" charset="0"/>
                              </a:rPr>
                              <m:t>𝑥</m:t>
                            </m:r>
                          </m:oMath>
                        </m:oMathPara>
                      </a14:m>
                      <a:endParaRPr lang="en-CA" sz="4000" dirty="0">
                        <a:solidFill>
                          <a:srgbClr val="7030A0"/>
                        </a:solidFill>
                      </a:endParaRPr>
                    </a:p>
                  </p:txBody>
                </p:sp>
              </mc:Choice>
              <mc:Fallback xmlns="">
                <p:sp>
                  <p:nvSpPr>
                    <p:cNvPr id="61" name="TextBox 60">
                      <a:extLst>
                        <a:ext uri="{FF2B5EF4-FFF2-40B4-BE49-F238E27FC236}">
                          <a16:creationId xmlns:a16="http://schemas.microsoft.com/office/drawing/2014/main" id="{751C49E6-2BD7-4134-9C9F-4CA422357D97}"/>
                        </a:ext>
                      </a:extLst>
                    </p:cNvPr>
                    <p:cNvSpPr txBox="1">
                      <a:spLocks noRot="1" noChangeAspect="1" noMove="1" noResize="1" noEditPoints="1" noAdjustHandles="1" noChangeArrowheads="1" noChangeShapeType="1" noTextEdit="1"/>
                    </p:cNvSpPr>
                    <p:nvPr/>
                  </p:nvSpPr>
                  <p:spPr>
                    <a:xfrm>
                      <a:off x="7206999" y="2979041"/>
                      <a:ext cx="636144" cy="765703"/>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7C1DDE8-54F6-4A8D-A3FE-F5361AA55ECA}"/>
                        </a:ext>
                      </a:extLst>
                    </p:cNvPr>
                    <p:cNvSpPr txBox="1"/>
                    <p:nvPr/>
                  </p:nvSpPr>
                  <p:spPr>
                    <a:xfrm>
                      <a:off x="3717883" y="-2115202"/>
                      <a:ext cx="811478"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smtClean="0">
                                <a:solidFill>
                                  <a:srgbClr val="7030A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2" name="TextBox 61">
                      <a:extLst>
                        <a:ext uri="{FF2B5EF4-FFF2-40B4-BE49-F238E27FC236}">
                          <a16:creationId xmlns:a16="http://schemas.microsoft.com/office/drawing/2014/main" id="{37C1DDE8-54F6-4A8D-A3FE-F5361AA55ECA}"/>
                        </a:ext>
                      </a:extLst>
                    </p:cNvPr>
                    <p:cNvSpPr txBox="1">
                      <a:spLocks noRot="1" noChangeAspect="1" noMove="1" noResize="1" noEditPoints="1" noAdjustHandles="1" noChangeArrowheads="1" noChangeShapeType="1" noTextEdit="1"/>
                    </p:cNvSpPr>
                    <p:nvPr/>
                  </p:nvSpPr>
                  <p:spPr>
                    <a:xfrm>
                      <a:off x="3717883" y="-2115202"/>
                      <a:ext cx="811478" cy="765703"/>
                    </a:xfrm>
                    <a:prstGeom prst="rect">
                      <a:avLst/>
                    </a:prstGeom>
                    <a:blipFill>
                      <a:blip r:embed="rId12"/>
                      <a:stretch>
                        <a:fillRect/>
                      </a:stretch>
                    </a:blipFill>
                  </p:spPr>
                  <p:txBody>
                    <a:bodyPr/>
                    <a:lstStyle/>
                    <a:p>
                      <a:r>
                        <a:rPr lang="en-CA">
                          <a:noFill/>
                        </a:rPr>
                        <a:t> </a:t>
                      </a:r>
                    </a:p>
                  </p:txBody>
                </p:sp>
              </mc:Fallback>
            </mc:AlternateContent>
          </p:grpSp>
        </p:grpSp>
        <p:cxnSp>
          <p:nvCxnSpPr>
            <p:cNvPr id="42" name="Straight Connector 41">
              <a:extLst>
                <a:ext uri="{FF2B5EF4-FFF2-40B4-BE49-F238E27FC236}">
                  <a16:creationId xmlns:a16="http://schemas.microsoft.com/office/drawing/2014/main" id="{8E721001-1BE4-4B4D-966E-1A24BA5B318B}"/>
                </a:ext>
              </a:extLst>
            </p:cNvPr>
            <p:cNvCxnSpPr>
              <a:cxnSpLocks/>
            </p:cNvCxnSpPr>
            <p:nvPr/>
          </p:nvCxnSpPr>
          <p:spPr>
            <a:xfrm flipV="1">
              <a:off x="3128671" y="3474720"/>
              <a:ext cx="1913347" cy="2855743"/>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785020-9107-4DEC-9814-B42B992C5719}"/>
                </a:ext>
              </a:extLst>
            </p:cNvPr>
            <p:cNvCxnSpPr>
              <a:cxnSpLocks/>
            </p:cNvCxnSpPr>
            <p:nvPr/>
          </p:nvCxnSpPr>
          <p:spPr>
            <a:xfrm flipH="1" flipV="1">
              <a:off x="3142739" y="661182"/>
              <a:ext cx="1871003" cy="2855742"/>
            </a:xfrm>
            <a:prstGeom prst="line">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5A9047-E638-453C-9BDF-56E05D591B9D}"/>
                </a:ext>
              </a:extLst>
            </p:cNvPr>
            <p:cNvCxnSpPr>
              <a:cxnSpLocks/>
            </p:cNvCxnSpPr>
            <p:nvPr/>
          </p:nvCxnSpPr>
          <p:spPr>
            <a:xfrm flipV="1">
              <a:off x="3041920" y="478302"/>
              <a:ext cx="0" cy="5838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72C413B5-3E7E-4FB4-B80A-4BF77322CC3A}"/>
              </a:ext>
            </a:extLst>
          </p:cNvPr>
          <p:cNvGrpSpPr/>
          <p:nvPr/>
        </p:nvGrpSpPr>
        <p:grpSpPr>
          <a:xfrm>
            <a:off x="3356416" y="3421670"/>
            <a:ext cx="983995" cy="1067859"/>
            <a:chOff x="-2397310" y="3886200"/>
            <a:chExt cx="1784721" cy="1936830"/>
          </a:xfrm>
        </p:grpSpPr>
        <p:pic>
          <p:nvPicPr>
            <p:cNvPr id="64" name="Picture 6" descr="BBC ALBA - Calum Clachair: Gleann na Grèine/Bob the Builder: Project Fix  It, Series 1, Robaidh 's an Rathad Ùr (Roley's New Friend)">
              <a:extLst>
                <a:ext uri="{FF2B5EF4-FFF2-40B4-BE49-F238E27FC236}">
                  <a16:creationId xmlns:a16="http://schemas.microsoft.com/office/drawing/2014/main" id="{C88C5801-BCAC-4465-B6ED-385F2D658E1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Rocket, Star, Moon, Space Travel, Space, Research">
              <a:extLst>
                <a:ext uri="{FF2B5EF4-FFF2-40B4-BE49-F238E27FC236}">
                  <a16:creationId xmlns:a16="http://schemas.microsoft.com/office/drawing/2014/main" id="{D0CFE183-8E26-4710-AE98-C635EC7ECD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AA564902-57CF-4472-BA2E-0407FF31A13C}"/>
              </a:ext>
            </a:extLst>
          </p:cNvPr>
          <p:cNvGrpSpPr/>
          <p:nvPr/>
        </p:nvGrpSpPr>
        <p:grpSpPr>
          <a:xfrm>
            <a:off x="165996" y="3848100"/>
            <a:ext cx="977004" cy="1276350"/>
            <a:chOff x="641507" y="3695700"/>
            <a:chExt cx="1720693" cy="2247900"/>
          </a:xfrm>
        </p:grpSpPr>
        <p:pic>
          <p:nvPicPr>
            <p:cNvPr id="67" name="Picture 4" descr="Girl, Child, Alice In Wonderland, Miss, Missy">
              <a:extLst>
                <a:ext uri="{FF2B5EF4-FFF2-40B4-BE49-F238E27FC236}">
                  <a16:creationId xmlns:a16="http://schemas.microsoft.com/office/drawing/2014/main" id="{AA1570BB-DCD0-4678-82FA-7A5EC2DFDC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World, Earth, Globe, Sphere, Planet, Earth Globe, Blue">
              <a:extLst>
                <a:ext uri="{FF2B5EF4-FFF2-40B4-BE49-F238E27FC236}">
                  <a16:creationId xmlns:a16="http://schemas.microsoft.com/office/drawing/2014/main" id="{1CD688E5-0E0E-4360-8675-CC5795D12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9A81D05D-FDEB-4CE2-9534-E6FCB3DCCCAB}"/>
              </a:ext>
            </a:extLst>
          </p:cNvPr>
          <p:cNvGrpSpPr/>
          <p:nvPr/>
        </p:nvGrpSpPr>
        <p:grpSpPr>
          <a:xfrm>
            <a:off x="2386166" y="1165124"/>
            <a:ext cx="2480801" cy="2079522"/>
            <a:chOff x="2386166" y="1106130"/>
            <a:chExt cx="2480801" cy="2079522"/>
          </a:xfrm>
        </p:grpSpPr>
        <p:sp>
          <p:nvSpPr>
            <p:cNvPr id="70" name="TextBox 69">
              <a:extLst>
                <a:ext uri="{FF2B5EF4-FFF2-40B4-BE49-F238E27FC236}">
                  <a16:creationId xmlns:a16="http://schemas.microsoft.com/office/drawing/2014/main" id="{164DE7BD-957B-4D61-A296-C6C25A9C2106}"/>
                </a:ext>
              </a:extLst>
            </p:cNvPr>
            <p:cNvSpPr txBox="1"/>
            <p:nvPr/>
          </p:nvSpPr>
          <p:spPr>
            <a:xfrm>
              <a:off x="2386166" y="1106130"/>
              <a:ext cx="2480801" cy="1323439"/>
            </a:xfrm>
            <a:prstGeom prst="rect">
              <a:avLst/>
            </a:prstGeom>
            <a:solidFill>
              <a:schemeClr val="bg1"/>
            </a:solidFill>
            <a:ln w="57150">
              <a:solidFill>
                <a:schemeClr val="tx1"/>
              </a:solidFill>
            </a:ln>
          </p:spPr>
          <p:txBody>
            <a:bodyPr wrap="square" rtlCol="0">
              <a:spAutoFit/>
            </a:bodyPr>
            <a:lstStyle/>
            <a:p>
              <a:pPr algn="ctr"/>
              <a:r>
                <a:rPr lang="en-US" sz="4000" dirty="0">
                  <a:solidFill>
                    <a:srgbClr val="00B050"/>
                  </a:solidFill>
                </a:rPr>
                <a:t>Bob</a:t>
              </a:r>
              <a:r>
                <a:rPr lang="en-US" sz="4000" dirty="0"/>
                <a:t>’s clock</a:t>
              </a:r>
              <a:br>
                <a:rPr lang="en-US" sz="4000" dirty="0"/>
              </a:br>
              <a:r>
                <a:rPr lang="en-US" sz="4000" dirty="0"/>
                <a:t>is slower.</a:t>
              </a:r>
              <a:endParaRPr lang="en-CA" sz="4000" dirty="0"/>
            </a:p>
          </p:txBody>
        </p:sp>
        <p:cxnSp>
          <p:nvCxnSpPr>
            <p:cNvPr id="71" name="Straight Arrow Connector 70">
              <a:extLst>
                <a:ext uri="{FF2B5EF4-FFF2-40B4-BE49-F238E27FC236}">
                  <a16:creationId xmlns:a16="http://schemas.microsoft.com/office/drawing/2014/main" id="{38B8018D-2D83-4132-8CB4-EA27765DF435}"/>
                </a:ext>
              </a:extLst>
            </p:cNvPr>
            <p:cNvCxnSpPr/>
            <p:nvPr/>
          </p:nvCxnSpPr>
          <p:spPr>
            <a:xfrm flipH="1">
              <a:off x="3864077" y="2389239"/>
              <a:ext cx="235975" cy="79641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DD65118-EAE7-42EF-8A86-1FB7FF527EBD}"/>
              </a:ext>
            </a:extLst>
          </p:cNvPr>
          <p:cNvSpPr txBox="1"/>
          <p:nvPr/>
        </p:nvSpPr>
        <p:spPr>
          <a:xfrm>
            <a:off x="0" y="0"/>
            <a:ext cx="4277032" cy="1200329"/>
          </a:xfrm>
          <a:prstGeom prst="rect">
            <a:avLst/>
          </a:prstGeom>
          <a:noFill/>
        </p:spPr>
        <p:txBody>
          <a:bodyPr wrap="square" rtlCol="0">
            <a:spAutoFit/>
          </a:bodyPr>
          <a:lstStyle/>
          <a:p>
            <a:r>
              <a:rPr lang="en-US" sz="3600" dirty="0">
                <a:solidFill>
                  <a:srgbClr val="7030A0"/>
                </a:solidFill>
              </a:rPr>
              <a:t>Alice/Earth </a:t>
            </a:r>
            <a:r>
              <a:rPr lang="en-US" sz="3600" dirty="0"/>
              <a:t>stay still.</a:t>
            </a:r>
            <a:br>
              <a:rPr lang="en-US" sz="3600" dirty="0"/>
            </a:br>
            <a:r>
              <a:rPr lang="en-US" sz="3600" dirty="0">
                <a:solidFill>
                  <a:srgbClr val="00B050"/>
                </a:solidFill>
              </a:rPr>
              <a:t>Bob</a:t>
            </a:r>
            <a:r>
              <a:rPr lang="en-US" sz="3600" dirty="0"/>
              <a:t> does round-trip.</a:t>
            </a:r>
            <a:endParaRPr lang="en-CA" sz="3600" dirty="0"/>
          </a:p>
        </p:txBody>
      </p:sp>
      <p:grpSp>
        <p:nvGrpSpPr>
          <p:cNvPr id="73" name="Group 72">
            <a:extLst>
              <a:ext uri="{FF2B5EF4-FFF2-40B4-BE49-F238E27FC236}">
                <a16:creationId xmlns:a16="http://schemas.microsoft.com/office/drawing/2014/main" id="{164D0774-C011-4DC4-B400-2872C1039C9E}"/>
              </a:ext>
            </a:extLst>
          </p:cNvPr>
          <p:cNvGrpSpPr/>
          <p:nvPr/>
        </p:nvGrpSpPr>
        <p:grpSpPr>
          <a:xfrm>
            <a:off x="6813756" y="1140544"/>
            <a:ext cx="2777612" cy="2221477"/>
            <a:chOff x="2679292" y="693175"/>
            <a:chExt cx="2777612" cy="2221477"/>
          </a:xfrm>
        </p:grpSpPr>
        <p:sp>
          <p:nvSpPr>
            <p:cNvPr id="74" name="TextBox 73">
              <a:extLst>
                <a:ext uri="{FF2B5EF4-FFF2-40B4-BE49-F238E27FC236}">
                  <a16:creationId xmlns:a16="http://schemas.microsoft.com/office/drawing/2014/main" id="{EA652DFF-84D4-4DA8-A4A6-0AFA1F5DC8AA}"/>
                </a:ext>
              </a:extLst>
            </p:cNvPr>
            <p:cNvSpPr txBox="1"/>
            <p:nvPr/>
          </p:nvSpPr>
          <p:spPr>
            <a:xfrm>
              <a:off x="2679292" y="693175"/>
              <a:ext cx="2777612" cy="1323439"/>
            </a:xfrm>
            <a:prstGeom prst="rect">
              <a:avLst/>
            </a:prstGeom>
            <a:solidFill>
              <a:schemeClr val="bg1"/>
            </a:solidFill>
            <a:ln w="57150">
              <a:solidFill>
                <a:schemeClr val="tx1"/>
              </a:solidFill>
            </a:ln>
          </p:spPr>
          <p:txBody>
            <a:bodyPr wrap="square" rtlCol="0">
              <a:spAutoFit/>
            </a:bodyPr>
            <a:lstStyle/>
            <a:p>
              <a:pPr algn="ctr"/>
              <a:r>
                <a:rPr lang="en-US" sz="4000" dirty="0">
                  <a:solidFill>
                    <a:srgbClr val="7030A0"/>
                  </a:solidFill>
                </a:rPr>
                <a:t>Alice</a:t>
              </a:r>
              <a:r>
                <a:rPr lang="en-US" sz="4000" dirty="0"/>
                <a:t>’s clock</a:t>
              </a:r>
              <a:br>
                <a:rPr lang="en-US" sz="4000" dirty="0"/>
              </a:br>
              <a:r>
                <a:rPr lang="en-US" sz="4000" dirty="0"/>
                <a:t>is slower??</a:t>
              </a:r>
              <a:endParaRPr lang="en-CA" sz="4000" dirty="0"/>
            </a:p>
          </p:txBody>
        </p:sp>
        <p:cxnSp>
          <p:nvCxnSpPr>
            <p:cNvPr id="75" name="Straight Arrow Connector 74">
              <a:extLst>
                <a:ext uri="{FF2B5EF4-FFF2-40B4-BE49-F238E27FC236}">
                  <a16:creationId xmlns:a16="http://schemas.microsoft.com/office/drawing/2014/main" id="{05594F4C-0A26-4D73-901B-DEFA7BD77F75}"/>
                </a:ext>
              </a:extLst>
            </p:cNvPr>
            <p:cNvCxnSpPr>
              <a:cxnSpLocks/>
            </p:cNvCxnSpPr>
            <p:nvPr/>
          </p:nvCxnSpPr>
          <p:spPr>
            <a:xfrm>
              <a:off x="3569109" y="2035278"/>
              <a:ext cx="260556" cy="87937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442AE3C-71B6-46CF-AC0D-8E261CFEA273}"/>
              </a:ext>
            </a:extLst>
          </p:cNvPr>
          <p:cNvSpPr txBox="1"/>
          <p:nvPr/>
        </p:nvSpPr>
        <p:spPr>
          <a:xfrm>
            <a:off x="2724356" y="5437498"/>
            <a:ext cx="6470444" cy="1323439"/>
          </a:xfrm>
          <a:prstGeom prst="rect">
            <a:avLst/>
          </a:prstGeom>
          <a:solidFill>
            <a:schemeClr val="bg1"/>
          </a:solidFill>
          <a:ln w="57150">
            <a:solidFill>
              <a:schemeClr val="tx1"/>
            </a:solidFill>
          </a:ln>
        </p:spPr>
        <p:txBody>
          <a:bodyPr wrap="square" rtlCol="0">
            <a:spAutoFit/>
          </a:bodyPr>
          <a:lstStyle/>
          <a:p>
            <a:pPr algn="ctr"/>
            <a:r>
              <a:rPr lang="en-US" sz="8000" dirty="0">
                <a:solidFill>
                  <a:srgbClr val="FF0000"/>
                </a:solidFill>
              </a:rPr>
              <a:t>Contradiction!!</a:t>
            </a:r>
            <a:endParaRPr lang="en-CA" sz="8000" dirty="0">
              <a:solidFill>
                <a:srgbClr val="FF0000"/>
              </a:solidFill>
            </a:endParaRPr>
          </a:p>
        </p:txBody>
      </p:sp>
    </p:spTree>
    <p:custDataLst>
      <p:tags r:id="rId1"/>
    </p:custDataLst>
    <p:extLst>
      <p:ext uri="{BB962C8B-B14F-4D97-AF65-F5344CB8AC3E}">
        <p14:creationId xmlns:p14="http://schemas.microsoft.com/office/powerpoint/2010/main" val="968491803"/>
      </p:ext>
    </p:extLst>
  </p:cSld>
  <p:clrMapOvr>
    <a:masterClrMapping/>
  </p:clrMapOvr>
  <mc:AlternateContent xmlns:mc="http://schemas.openxmlformats.org/markup-compatibility/2006" xmlns:p14="http://schemas.microsoft.com/office/powerpoint/2010/main">
    <mc:Choice Requires="p14">
      <p:transition p14:dur="0" advTm="6569"/>
    </mc:Choice>
    <mc:Fallback xmlns="">
      <p:transition advTm="6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03EEAA-0CD6-4F0B-B7F0-28273BBF3D39}"/>
              </a:ext>
            </a:extLst>
          </p:cNvPr>
          <p:cNvSpPr>
            <a:spLocks noGrp="1"/>
          </p:cNvSpPr>
          <p:nvPr>
            <p:ph type="title"/>
          </p:nvPr>
        </p:nvSpPr>
        <p:spPr>
          <a:xfrm>
            <a:off x="72570" y="0"/>
            <a:ext cx="7024916" cy="754743"/>
          </a:xfrm>
        </p:spPr>
        <p:txBody>
          <a:bodyPr/>
          <a:lstStyle/>
          <a:p>
            <a:r>
              <a:rPr lang="en-US" b="1" dirty="0"/>
              <a:t>Proper Time for a curved path</a:t>
            </a:r>
            <a:endParaRPr lang="en-CA" b="1" dirty="0"/>
          </a:p>
        </p:txBody>
      </p:sp>
      <p:sp>
        <p:nvSpPr>
          <p:cNvPr id="7" name="Title 1">
            <a:extLst>
              <a:ext uri="{FF2B5EF4-FFF2-40B4-BE49-F238E27FC236}">
                <a16:creationId xmlns:a16="http://schemas.microsoft.com/office/drawing/2014/main" id="{C26C0120-6606-4CD4-B92A-DD66830EE232}"/>
              </a:ext>
            </a:extLst>
          </p:cNvPr>
          <p:cNvSpPr txBox="1">
            <a:spLocks/>
          </p:cNvSpPr>
          <p:nvPr/>
        </p:nvSpPr>
        <p:spPr>
          <a:xfrm>
            <a:off x="463049" y="2322286"/>
            <a:ext cx="11845065" cy="509451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3600" dirty="0"/>
          </a:p>
        </p:txBody>
      </p:sp>
      <p:grpSp>
        <p:nvGrpSpPr>
          <p:cNvPr id="2" name="Group 1">
            <a:extLst>
              <a:ext uri="{FF2B5EF4-FFF2-40B4-BE49-F238E27FC236}">
                <a16:creationId xmlns:a16="http://schemas.microsoft.com/office/drawing/2014/main" id="{13922C08-CB68-48C0-8217-C30302897CFF}"/>
              </a:ext>
            </a:extLst>
          </p:cNvPr>
          <p:cNvGrpSpPr/>
          <p:nvPr/>
        </p:nvGrpSpPr>
        <p:grpSpPr>
          <a:xfrm>
            <a:off x="381000" y="652875"/>
            <a:ext cx="4260848" cy="6096267"/>
            <a:chOff x="7558483" y="265043"/>
            <a:chExt cx="4531915" cy="6484100"/>
          </a:xfrm>
        </p:grpSpPr>
        <p:pic>
          <p:nvPicPr>
            <p:cNvPr id="12" name="Picture 11">
              <a:extLst>
                <a:ext uri="{FF2B5EF4-FFF2-40B4-BE49-F238E27FC236}">
                  <a16:creationId xmlns:a16="http://schemas.microsoft.com/office/drawing/2014/main" id="{15733D82-3ED2-484C-A50E-F69CE6B6129A}"/>
                </a:ext>
              </a:extLst>
            </p:cNvPr>
            <p:cNvPicPr>
              <a:picLocks noChangeAspect="1"/>
            </p:cNvPicPr>
            <p:nvPr/>
          </p:nvPicPr>
          <p:blipFill rotWithShape="1">
            <a:blip r:embed="rId3"/>
            <a:srcRect l="2656" t="33357" r="47871" b="6728"/>
            <a:stretch/>
          </p:blipFill>
          <p:spPr>
            <a:xfrm>
              <a:off x="7565740" y="265043"/>
              <a:ext cx="4023916" cy="2728690"/>
            </a:xfrm>
            <a:prstGeom prst="rect">
              <a:avLst/>
            </a:prstGeom>
          </p:spPr>
        </p:pic>
        <p:grpSp>
          <p:nvGrpSpPr>
            <p:cNvPr id="14" name="Group 13">
              <a:extLst>
                <a:ext uri="{FF2B5EF4-FFF2-40B4-BE49-F238E27FC236}">
                  <a16:creationId xmlns:a16="http://schemas.microsoft.com/office/drawing/2014/main" id="{FAF8B804-16F2-4A1E-AD8D-F3A3CA3F45E4}"/>
                </a:ext>
              </a:extLst>
            </p:cNvPr>
            <p:cNvGrpSpPr/>
            <p:nvPr/>
          </p:nvGrpSpPr>
          <p:grpSpPr>
            <a:xfrm>
              <a:off x="7558483" y="510210"/>
              <a:ext cx="4531915" cy="6238933"/>
              <a:chOff x="1605617" y="572049"/>
              <a:chExt cx="4531915" cy="6238933"/>
            </a:xfrm>
          </p:grpSpPr>
          <p:pic>
            <p:nvPicPr>
              <p:cNvPr id="15" name="Picture 14">
                <a:extLst>
                  <a:ext uri="{FF2B5EF4-FFF2-40B4-BE49-F238E27FC236}">
                    <a16:creationId xmlns:a16="http://schemas.microsoft.com/office/drawing/2014/main" id="{EEB608C5-5947-40C6-ABB2-049582F8F1E9}"/>
                  </a:ext>
                </a:extLst>
              </p:cNvPr>
              <p:cNvPicPr>
                <a:picLocks noChangeAspect="1"/>
              </p:cNvPicPr>
              <p:nvPr/>
            </p:nvPicPr>
            <p:blipFill rotWithShape="1">
              <a:blip r:embed="rId3"/>
              <a:srcRect l="2656" t="5535" r="47871" b="6728"/>
              <a:stretch/>
            </p:blipFill>
            <p:spPr>
              <a:xfrm>
                <a:off x="1605617" y="2782676"/>
                <a:ext cx="4023916" cy="3995811"/>
              </a:xfrm>
              <a:prstGeom prst="rect">
                <a:avLst/>
              </a:prstGeom>
            </p:spPr>
          </p:pic>
          <p:grpSp>
            <p:nvGrpSpPr>
              <p:cNvPr id="17" name="Group 16">
                <a:extLst>
                  <a:ext uri="{FF2B5EF4-FFF2-40B4-BE49-F238E27FC236}">
                    <a16:creationId xmlns:a16="http://schemas.microsoft.com/office/drawing/2014/main" id="{0E521DE3-1DD6-4A95-AAB6-255CDE5160B3}"/>
                  </a:ext>
                </a:extLst>
              </p:cNvPr>
              <p:cNvGrpSpPr/>
              <p:nvPr/>
            </p:nvGrpSpPr>
            <p:grpSpPr>
              <a:xfrm>
                <a:off x="1608732" y="572049"/>
                <a:ext cx="4528800" cy="6238933"/>
                <a:chOff x="1608732" y="-2283693"/>
                <a:chExt cx="4528800" cy="6238933"/>
              </a:xfrm>
            </p:grpSpPr>
            <p:cxnSp>
              <p:nvCxnSpPr>
                <p:cNvPr id="19" name="Straight Arrow Connector 18">
                  <a:extLst>
                    <a:ext uri="{FF2B5EF4-FFF2-40B4-BE49-F238E27FC236}">
                      <a16:creationId xmlns:a16="http://schemas.microsoft.com/office/drawing/2014/main" id="{F2BCC559-5F75-4BA7-B110-FEB20311F804}"/>
                    </a:ext>
                  </a:extLst>
                </p:cNvPr>
                <p:cNvCxnSpPr>
                  <a:cxnSpLocks/>
                </p:cNvCxnSpPr>
                <p:nvPr/>
              </p:nvCxnSpPr>
              <p:spPr>
                <a:xfrm>
                  <a:off x="1608732" y="3790797"/>
                  <a:ext cx="4194972"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9683960C-2D38-433D-A969-2A4357498CFF}"/>
                    </a:ext>
                  </a:extLst>
                </p:cNvPr>
                <p:cNvCxnSpPr>
                  <a:cxnSpLocks/>
                </p:cNvCxnSpPr>
                <p:nvPr/>
              </p:nvCxnSpPr>
              <p:spPr>
                <a:xfrm flipV="1">
                  <a:off x="1781033" y="-2082019"/>
                  <a:ext cx="0" cy="603725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1B8473-0B9C-47E3-9E64-3CFBC86D2F53}"/>
                        </a:ext>
                      </a:extLst>
                    </p:cNvPr>
                    <p:cNvSpPr txBox="1"/>
                    <p:nvPr/>
                  </p:nvSpPr>
                  <p:spPr>
                    <a:xfrm>
                      <a:off x="5549422" y="3086568"/>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22" name="TextBox 21">
                      <a:extLst>
                        <a:ext uri="{FF2B5EF4-FFF2-40B4-BE49-F238E27FC236}">
                          <a16:creationId xmlns:a16="http://schemas.microsoft.com/office/drawing/2014/main" id="{661B8473-0B9C-47E3-9E64-3CFBC86D2F53}"/>
                        </a:ext>
                      </a:extLst>
                    </p:cNvPr>
                    <p:cNvSpPr txBox="1">
                      <a:spLocks noRot="1" noChangeAspect="1" noMove="1" noResize="1" noEditPoints="1" noAdjustHandles="1" noChangeArrowheads="1" noChangeShapeType="1" noTextEdit="1"/>
                    </p:cNvSpPr>
                    <p:nvPr/>
                  </p:nvSpPr>
                  <p:spPr>
                    <a:xfrm>
                      <a:off x="5549422" y="3086568"/>
                      <a:ext cx="588110" cy="7078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71A330-8BED-4E48-9368-523904B5E98C}"/>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23" name="TextBox 22">
                      <a:extLst>
                        <a:ext uri="{FF2B5EF4-FFF2-40B4-BE49-F238E27FC236}">
                          <a16:creationId xmlns:a16="http://schemas.microsoft.com/office/drawing/2014/main" id="{B371A330-8BED-4E48-9368-523904B5E98C}"/>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5"/>
                      <a:stretch>
                        <a:fillRect/>
                      </a:stretch>
                    </a:blipFill>
                  </p:spPr>
                  <p:txBody>
                    <a:bodyPr/>
                    <a:lstStyle/>
                    <a:p>
                      <a:r>
                        <a:rPr lang="en-CA">
                          <a:noFill/>
                        </a:rPr>
                        <a:t> </a:t>
                      </a:r>
                    </a:p>
                  </p:txBody>
                </p:sp>
              </mc:Fallback>
            </mc:AlternateContent>
          </p:grpSp>
        </p:grpSp>
        <p:grpSp>
          <p:nvGrpSpPr>
            <p:cNvPr id="26" name="Group 25">
              <a:extLst>
                <a:ext uri="{FF2B5EF4-FFF2-40B4-BE49-F238E27FC236}">
                  <a16:creationId xmlns:a16="http://schemas.microsoft.com/office/drawing/2014/main" id="{C46D42B2-7925-4B2B-AFB5-C068DB78B3FB}"/>
                </a:ext>
              </a:extLst>
            </p:cNvPr>
            <p:cNvGrpSpPr/>
            <p:nvPr/>
          </p:nvGrpSpPr>
          <p:grpSpPr>
            <a:xfrm>
              <a:off x="8334811" y="979005"/>
              <a:ext cx="1871888" cy="5629361"/>
              <a:chOff x="7859941" y="1133061"/>
              <a:chExt cx="1871888" cy="5629361"/>
            </a:xfrm>
          </p:grpSpPr>
          <p:cxnSp>
            <p:nvCxnSpPr>
              <p:cNvPr id="27" name="Straight Connector 26">
                <a:extLst>
                  <a:ext uri="{FF2B5EF4-FFF2-40B4-BE49-F238E27FC236}">
                    <a16:creationId xmlns:a16="http://schemas.microsoft.com/office/drawing/2014/main" id="{2F5D1A4B-3CC8-4D06-95BA-160EDE225D37}"/>
                  </a:ext>
                </a:extLst>
              </p:cNvPr>
              <p:cNvCxnSpPr>
                <a:cxnSpLocks/>
              </p:cNvCxnSpPr>
              <p:nvPr/>
            </p:nvCxnSpPr>
            <p:spPr>
              <a:xfrm flipV="1">
                <a:off x="7859941" y="4274457"/>
                <a:ext cx="1871888" cy="2487965"/>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881776-FA2C-4346-A350-EF00C591461E}"/>
                  </a:ext>
                </a:extLst>
              </p:cNvPr>
              <p:cNvCxnSpPr>
                <a:cxnSpLocks/>
              </p:cNvCxnSpPr>
              <p:nvPr/>
            </p:nvCxnSpPr>
            <p:spPr>
              <a:xfrm flipV="1">
                <a:off x="9716588" y="3026229"/>
                <a:ext cx="0" cy="1280727"/>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D67946-08B8-4150-9DDA-E1AD1CFCF585}"/>
                  </a:ext>
                </a:extLst>
              </p:cNvPr>
              <p:cNvCxnSpPr>
                <a:cxnSpLocks/>
              </p:cNvCxnSpPr>
              <p:nvPr/>
            </p:nvCxnSpPr>
            <p:spPr>
              <a:xfrm flipH="1" flipV="1">
                <a:off x="9118322" y="1778691"/>
                <a:ext cx="601081" cy="1266214"/>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41E679-C9DE-45F8-80A4-9B7DD258535E}"/>
                  </a:ext>
                </a:extLst>
              </p:cNvPr>
              <p:cNvCxnSpPr>
                <a:cxnSpLocks/>
              </p:cNvCxnSpPr>
              <p:nvPr/>
            </p:nvCxnSpPr>
            <p:spPr>
              <a:xfrm flipV="1">
                <a:off x="9123055" y="1133061"/>
                <a:ext cx="0" cy="669865"/>
              </a:xfrm>
              <a:prstGeom prst="line">
                <a:avLst/>
              </a:prstGeom>
              <a:ln w="762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D37488F-8142-4C81-9B3F-1F8A557F6D98}"/>
                    </a:ext>
                  </a:extLst>
                </p:cNvPr>
                <p:cNvSpPr txBox="1"/>
                <p:nvPr/>
              </p:nvSpPr>
              <p:spPr>
                <a:xfrm>
                  <a:off x="9391106" y="5087230"/>
                  <a:ext cx="893450"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271137"/>
                                </a:solidFill>
                                <a:latin typeface="Cambria Math" panose="02040503050406030204" pitchFamily="18" charset="0"/>
                              </a:rPr>
                            </m:ctrlPr>
                          </m:accPr>
                          <m:e>
                            <m:sSub>
                              <m:sSubPr>
                                <m:ctrlPr>
                                  <a:rPr lang="en-US" sz="4800" b="0" i="1" smtClean="0">
                                    <a:solidFill>
                                      <a:srgbClr val="271137"/>
                                    </a:solidFill>
                                    <a:latin typeface="Cambria Math" panose="02040503050406030204" pitchFamily="18" charset="0"/>
                                  </a:rPr>
                                </m:ctrlPr>
                              </m:sSubPr>
                              <m:e>
                                <m:r>
                                  <a:rPr lang="en-US" sz="4800" b="0" i="1" smtClean="0">
                                    <a:solidFill>
                                      <a:srgbClr val="271137"/>
                                    </a:solidFill>
                                    <a:latin typeface="Cambria Math" panose="02040503050406030204" pitchFamily="18" charset="0"/>
                                  </a:rPr>
                                  <m:t>𝑆</m:t>
                                </m:r>
                              </m:e>
                              <m:sub>
                                <m:r>
                                  <a:rPr lang="en-US" sz="4800" b="0" i="1" smtClean="0">
                                    <a:solidFill>
                                      <a:srgbClr val="271137"/>
                                    </a:solidFill>
                                    <a:latin typeface="Cambria Math" panose="02040503050406030204" pitchFamily="18" charset="0"/>
                                  </a:rPr>
                                  <m:t>1</m:t>
                                </m:r>
                              </m:sub>
                            </m:sSub>
                          </m:e>
                        </m:acc>
                      </m:oMath>
                    </m:oMathPara>
                  </a14:m>
                  <a:endParaRPr lang="en-CA" sz="4800" dirty="0">
                    <a:solidFill>
                      <a:srgbClr val="9F5FCF"/>
                    </a:solidFill>
                  </a:endParaRPr>
                </a:p>
              </p:txBody>
            </p:sp>
          </mc:Choice>
          <mc:Fallback xmlns="">
            <p:sp>
              <p:nvSpPr>
                <p:cNvPr id="31" name="TextBox 30">
                  <a:extLst>
                    <a:ext uri="{FF2B5EF4-FFF2-40B4-BE49-F238E27FC236}">
                      <a16:creationId xmlns:a16="http://schemas.microsoft.com/office/drawing/2014/main" id="{2D37488F-8142-4C81-9B3F-1F8A557F6D98}"/>
                    </a:ext>
                  </a:extLst>
                </p:cNvPr>
                <p:cNvSpPr txBox="1">
                  <a:spLocks noRot="1" noChangeAspect="1" noMove="1" noResize="1" noEditPoints="1" noAdjustHandles="1" noChangeArrowheads="1" noChangeShapeType="1" noTextEdit="1"/>
                </p:cNvSpPr>
                <p:nvPr/>
              </p:nvSpPr>
              <p:spPr>
                <a:xfrm>
                  <a:off x="9391106" y="5087230"/>
                  <a:ext cx="893450" cy="92544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D27FCFA-702D-4227-B643-8C4478B82DD6}"/>
                    </a:ext>
                  </a:extLst>
                </p:cNvPr>
                <p:cNvSpPr txBox="1"/>
                <p:nvPr/>
              </p:nvSpPr>
              <p:spPr>
                <a:xfrm>
                  <a:off x="10318207" y="3060673"/>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441D61"/>
                                </a:solidFill>
                                <a:latin typeface="Cambria Math" panose="02040503050406030204" pitchFamily="18" charset="0"/>
                              </a:rPr>
                            </m:ctrlPr>
                          </m:accPr>
                          <m:e>
                            <m:sSub>
                              <m:sSubPr>
                                <m:ctrlPr>
                                  <a:rPr lang="en-US" sz="4800" b="0" i="1" smtClean="0">
                                    <a:solidFill>
                                      <a:srgbClr val="441D61"/>
                                    </a:solidFill>
                                    <a:latin typeface="Cambria Math" panose="02040503050406030204" pitchFamily="18" charset="0"/>
                                  </a:rPr>
                                </m:ctrlPr>
                              </m:sSubPr>
                              <m:e>
                                <m:r>
                                  <a:rPr lang="en-US" sz="4800" b="0" i="1" smtClean="0">
                                    <a:solidFill>
                                      <a:srgbClr val="441D61"/>
                                    </a:solidFill>
                                    <a:latin typeface="Cambria Math" panose="02040503050406030204" pitchFamily="18" charset="0"/>
                                  </a:rPr>
                                  <m:t>𝑆</m:t>
                                </m:r>
                              </m:e>
                              <m:sub>
                                <m:r>
                                  <a:rPr lang="en-US" sz="4800" b="0" i="1" smtClean="0">
                                    <a:solidFill>
                                      <a:srgbClr val="441D61"/>
                                    </a:solidFill>
                                    <a:latin typeface="Cambria Math" panose="02040503050406030204" pitchFamily="18" charset="0"/>
                                  </a:rPr>
                                  <m:t>2</m:t>
                                </m:r>
                              </m:sub>
                            </m:sSub>
                          </m:e>
                        </m:acc>
                      </m:oMath>
                    </m:oMathPara>
                  </a14:m>
                  <a:endParaRPr lang="en-CA" sz="4800" dirty="0">
                    <a:solidFill>
                      <a:srgbClr val="9F5FCF"/>
                    </a:solidFill>
                  </a:endParaRPr>
                </a:p>
              </p:txBody>
            </p:sp>
          </mc:Choice>
          <mc:Fallback xmlns="">
            <p:sp>
              <p:nvSpPr>
                <p:cNvPr id="32" name="TextBox 31">
                  <a:extLst>
                    <a:ext uri="{FF2B5EF4-FFF2-40B4-BE49-F238E27FC236}">
                      <a16:creationId xmlns:a16="http://schemas.microsoft.com/office/drawing/2014/main" id="{1D27FCFA-702D-4227-B643-8C4478B82DD6}"/>
                    </a:ext>
                  </a:extLst>
                </p:cNvPr>
                <p:cNvSpPr txBox="1">
                  <a:spLocks noRot="1" noChangeAspect="1" noMove="1" noResize="1" noEditPoints="1" noAdjustHandles="1" noChangeArrowheads="1" noChangeShapeType="1" noTextEdit="1"/>
                </p:cNvSpPr>
                <p:nvPr/>
              </p:nvSpPr>
              <p:spPr>
                <a:xfrm>
                  <a:off x="10318207" y="3060673"/>
                  <a:ext cx="907684" cy="92544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1795651-AE88-46BB-B321-E24364FC4EF8}"/>
                    </a:ext>
                  </a:extLst>
                </p:cNvPr>
                <p:cNvSpPr txBox="1"/>
                <p:nvPr/>
              </p:nvSpPr>
              <p:spPr>
                <a:xfrm>
                  <a:off x="9946278" y="1647344"/>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sSub>
                              <m:sSubPr>
                                <m:ctrlPr>
                                  <a:rPr lang="en-US" sz="4800" b="0" i="1" smtClean="0">
                                    <a:solidFill>
                                      <a:srgbClr val="7030A0"/>
                                    </a:solidFill>
                                    <a:latin typeface="Cambria Math" panose="02040503050406030204" pitchFamily="18" charset="0"/>
                                  </a:rPr>
                                </m:ctrlPr>
                              </m:sSubPr>
                              <m:e>
                                <m:r>
                                  <a:rPr lang="en-US" sz="4800" b="0" i="1" smtClean="0">
                                    <a:solidFill>
                                      <a:srgbClr val="7030A0"/>
                                    </a:solidFill>
                                    <a:latin typeface="Cambria Math" panose="02040503050406030204" pitchFamily="18" charset="0"/>
                                  </a:rPr>
                                  <m:t>𝑆</m:t>
                                </m:r>
                              </m:e>
                              <m:sub>
                                <m:r>
                                  <a:rPr lang="en-US" sz="4800" b="0" i="1" smtClean="0">
                                    <a:solidFill>
                                      <a:srgbClr val="7030A0"/>
                                    </a:solidFill>
                                    <a:latin typeface="Cambria Math" panose="02040503050406030204" pitchFamily="18" charset="0"/>
                                  </a:rPr>
                                  <m:t>3</m:t>
                                </m:r>
                              </m:sub>
                            </m:sSub>
                          </m:e>
                        </m:acc>
                      </m:oMath>
                    </m:oMathPara>
                  </a14:m>
                  <a:endParaRPr lang="en-CA" sz="4800" dirty="0">
                    <a:solidFill>
                      <a:srgbClr val="9F5FCF"/>
                    </a:solidFill>
                  </a:endParaRPr>
                </a:p>
              </p:txBody>
            </p:sp>
          </mc:Choice>
          <mc:Fallback xmlns="">
            <p:sp>
              <p:nvSpPr>
                <p:cNvPr id="33" name="TextBox 32">
                  <a:extLst>
                    <a:ext uri="{FF2B5EF4-FFF2-40B4-BE49-F238E27FC236}">
                      <a16:creationId xmlns:a16="http://schemas.microsoft.com/office/drawing/2014/main" id="{F1795651-AE88-46BB-B321-E24364FC4EF8}"/>
                    </a:ext>
                  </a:extLst>
                </p:cNvPr>
                <p:cNvSpPr txBox="1">
                  <a:spLocks noRot="1" noChangeAspect="1" noMove="1" noResize="1" noEditPoints="1" noAdjustHandles="1" noChangeArrowheads="1" noChangeShapeType="1" noTextEdit="1"/>
                </p:cNvSpPr>
                <p:nvPr/>
              </p:nvSpPr>
              <p:spPr>
                <a:xfrm>
                  <a:off x="9946278" y="1647344"/>
                  <a:ext cx="907684" cy="92544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6E4C70-800C-4C77-B88E-F5CF58A99C2C}"/>
                    </a:ext>
                  </a:extLst>
                </p:cNvPr>
                <p:cNvSpPr txBox="1"/>
                <p:nvPr/>
              </p:nvSpPr>
              <p:spPr>
                <a:xfrm>
                  <a:off x="9735822" y="709358"/>
                  <a:ext cx="907684"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9F5FCF"/>
                                </a:solidFill>
                                <a:latin typeface="Cambria Math" panose="02040503050406030204" pitchFamily="18" charset="0"/>
                              </a:rPr>
                            </m:ctrlPr>
                          </m:accPr>
                          <m:e>
                            <m:sSub>
                              <m:sSubPr>
                                <m:ctrlPr>
                                  <a:rPr lang="en-US" sz="4800" b="0" i="1" smtClean="0">
                                    <a:solidFill>
                                      <a:srgbClr val="9F5FCF"/>
                                    </a:solidFill>
                                    <a:latin typeface="Cambria Math" panose="02040503050406030204" pitchFamily="18" charset="0"/>
                                  </a:rPr>
                                </m:ctrlPr>
                              </m:sSubPr>
                              <m:e>
                                <m:r>
                                  <a:rPr lang="en-US" sz="4800" b="0" i="1" smtClean="0">
                                    <a:solidFill>
                                      <a:srgbClr val="9F5FCF"/>
                                    </a:solidFill>
                                    <a:latin typeface="Cambria Math" panose="02040503050406030204" pitchFamily="18" charset="0"/>
                                  </a:rPr>
                                  <m:t>𝑆</m:t>
                                </m:r>
                              </m:e>
                              <m:sub>
                                <m:r>
                                  <a:rPr lang="en-US" sz="4800" b="0" i="1" smtClean="0">
                                    <a:solidFill>
                                      <a:srgbClr val="9F5FCF"/>
                                    </a:solidFill>
                                    <a:latin typeface="Cambria Math" panose="02040503050406030204" pitchFamily="18" charset="0"/>
                                  </a:rPr>
                                  <m:t>4</m:t>
                                </m:r>
                              </m:sub>
                            </m:sSub>
                          </m:e>
                        </m:acc>
                      </m:oMath>
                    </m:oMathPara>
                  </a14:m>
                  <a:endParaRPr lang="en-CA" sz="4800" dirty="0">
                    <a:solidFill>
                      <a:srgbClr val="9F5FCF"/>
                    </a:solidFill>
                  </a:endParaRPr>
                </a:p>
              </p:txBody>
            </p:sp>
          </mc:Choice>
          <mc:Fallback xmlns="">
            <p:sp>
              <p:nvSpPr>
                <p:cNvPr id="34" name="TextBox 33">
                  <a:extLst>
                    <a:ext uri="{FF2B5EF4-FFF2-40B4-BE49-F238E27FC236}">
                      <a16:creationId xmlns:a16="http://schemas.microsoft.com/office/drawing/2014/main" id="{5F6E4C70-800C-4C77-B88E-F5CF58A99C2C}"/>
                    </a:ext>
                  </a:extLst>
                </p:cNvPr>
                <p:cNvSpPr txBox="1">
                  <a:spLocks noRot="1" noChangeAspect="1" noMove="1" noResize="1" noEditPoints="1" noAdjustHandles="1" noChangeArrowheads="1" noChangeShapeType="1" noTextEdit="1"/>
                </p:cNvSpPr>
                <p:nvPr/>
              </p:nvSpPr>
              <p:spPr>
                <a:xfrm>
                  <a:off x="9735822" y="709358"/>
                  <a:ext cx="907684" cy="925446"/>
                </a:xfrm>
                <a:prstGeom prst="rect">
                  <a:avLst/>
                </a:prstGeom>
                <a:blipFill>
                  <a:blip r:embed="rId9"/>
                  <a:stretch>
                    <a:fillRect/>
                  </a:stretch>
                </a:blipFill>
              </p:spPr>
              <p:txBody>
                <a:bodyPr/>
                <a:lstStyle/>
                <a:p>
                  <a:r>
                    <a:rPr lang="en-CA">
                      <a:noFill/>
                    </a:rPr>
                    <a:t> </a:t>
                  </a:r>
                </a:p>
              </p:txBody>
            </p:sp>
          </mc:Fallback>
        </mc:AlternateContent>
        <p:cxnSp>
          <p:nvCxnSpPr>
            <p:cNvPr id="35" name="Straight Connector 34">
              <a:extLst>
                <a:ext uri="{FF2B5EF4-FFF2-40B4-BE49-F238E27FC236}">
                  <a16:creationId xmlns:a16="http://schemas.microsoft.com/office/drawing/2014/main" id="{2D199C5C-F1BE-4193-ADF4-F3CFC7DF03DF}"/>
                </a:ext>
              </a:extLst>
            </p:cNvPr>
            <p:cNvCxnSpPr>
              <a:cxnSpLocks/>
            </p:cNvCxnSpPr>
            <p:nvPr/>
          </p:nvCxnSpPr>
          <p:spPr>
            <a:xfrm flipV="1">
              <a:off x="8230055" y="4122057"/>
              <a:ext cx="1871888" cy="2487965"/>
            </a:xfrm>
            <a:prstGeom prst="line">
              <a:avLst/>
            </a:prstGeom>
            <a:ln w="76200">
              <a:solidFill>
                <a:srgbClr val="2711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6513AC5-9626-4115-B742-18A57C10C982}"/>
                </a:ext>
              </a:extLst>
            </p:cNvPr>
            <p:cNvCxnSpPr>
              <a:cxnSpLocks/>
            </p:cNvCxnSpPr>
            <p:nvPr/>
          </p:nvCxnSpPr>
          <p:spPr>
            <a:xfrm flipV="1">
              <a:off x="10101942" y="2873829"/>
              <a:ext cx="0" cy="1248228"/>
            </a:xfrm>
            <a:prstGeom prst="line">
              <a:avLst/>
            </a:prstGeom>
            <a:ln w="76200">
              <a:solidFill>
                <a:srgbClr val="441D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76FE50-7184-4410-8C57-24BEF18CE726}"/>
                </a:ext>
              </a:extLst>
            </p:cNvPr>
            <p:cNvCxnSpPr>
              <a:cxnSpLocks/>
            </p:cNvCxnSpPr>
            <p:nvPr/>
          </p:nvCxnSpPr>
          <p:spPr>
            <a:xfrm flipH="1" flipV="1">
              <a:off x="9507488" y="1616765"/>
              <a:ext cx="601081" cy="1266214"/>
            </a:xfrm>
            <a:prstGeom prst="line">
              <a:avLst/>
            </a:prstGeom>
            <a:ln w="762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F067AD7-407B-486C-B27A-6B08B34E67B5}"/>
                </a:ext>
              </a:extLst>
            </p:cNvPr>
            <p:cNvCxnSpPr>
              <a:cxnSpLocks/>
            </p:cNvCxnSpPr>
            <p:nvPr/>
          </p:nvCxnSpPr>
          <p:spPr>
            <a:xfrm flipV="1">
              <a:off x="9512221" y="943429"/>
              <a:ext cx="0" cy="707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40" name="Picture 39">
            <a:extLst>
              <a:ext uri="{FF2B5EF4-FFF2-40B4-BE49-F238E27FC236}">
                <a16:creationId xmlns:a16="http://schemas.microsoft.com/office/drawing/2014/main" id="{389AC952-3218-48B7-8127-633E0E2276CC}"/>
              </a:ext>
            </a:extLst>
          </p:cNvPr>
          <p:cNvPicPr>
            <a:picLocks noChangeAspect="1"/>
          </p:cNvPicPr>
          <p:nvPr/>
        </p:nvPicPr>
        <p:blipFill rotWithShape="1">
          <a:blip r:embed="rId3"/>
          <a:srcRect l="2656" t="33357" r="47871" b="6728"/>
          <a:stretch/>
        </p:blipFill>
        <p:spPr>
          <a:xfrm>
            <a:off x="7264873" y="647433"/>
            <a:ext cx="3783234" cy="2565479"/>
          </a:xfrm>
          <a:prstGeom prst="rect">
            <a:avLst/>
          </a:prstGeom>
        </p:spPr>
      </p:pic>
      <p:grpSp>
        <p:nvGrpSpPr>
          <p:cNvPr id="41" name="Group 40">
            <a:extLst>
              <a:ext uri="{FF2B5EF4-FFF2-40B4-BE49-F238E27FC236}">
                <a16:creationId xmlns:a16="http://schemas.microsoft.com/office/drawing/2014/main" id="{EDCFB502-3C52-4275-A9E3-594C39222EC9}"/>
              </a:ext>
            </a:extLst>
          </p:cNvPr>
          <p:cNvGrpSpPr/>
          <p:nvPr/>
        </p:nvGrpSpPr>
        <p:grpSpPr>
          <a:xfrm>
            <a:off x="7258050" y="877936"/>
            <a:ext cx="4260848" cy="5865764"/>
            <a:chOff x="1605617" y="572049"/>
            <a:chExt cx="4531915" cy="6238933"/>
          </a:xfrm>
        </p:grpSpPr>
        <p:pic>
          <p:nvPicPr>
            <p:cNvPr id="55" name="Picture 54">
              <a:extLst>
                <a:ext uri="{FF2B5EF4-FFF2-40B4-BE49-F238E27FC236}">
                  <a16:creationId xmlns:a16="http://schemas.microsoft.com/office/drawing/2014/main" id="{BB17BEE4-8558-43B4-B920-6A94B9EC8E58}"/>
                </a:ext>
              </a:extLst>
            </p:cNvPr>
            <p:cNvPicPr>
              <a:picLocks noChangeAspect="1"/>
            </p:cNvPicPr>
            <p:nvPr/>
          </p:nvPicPr>
          <p:blipFill rotWithShape="1">
            <a:blip r:embed="rId3"/>
            <a:srcRect l="2656" t="5535" r="47871" b="6728"/>
            <a:stretch/>
          </p:blipFill>
          <p:spPr>
            <a:xfrm>
              <a:off x="1605617" y="2782676"/>
              <a:ext cx="4023916" cy="3995811"/>
            </a:xfrm>
            <a:prstGeom prst="rect">
              <a:avLst/>
            </a:prstGeom>
          </p:spPr>
        </p:pic>
        <p:grpSp>
          <p:nvGrpSpPr>
            <p:cNvPr id="56" name="Group 55">
              <a:extLst>
                <a:ext uri="{FF2B5EF4-FFF2-40B4-BE49-F238E27FC236}">
                  <a16:creationId xmlns:a16="http://schemas.microsoft.com/office/drawing/2014/main" id="{CB521BB0-CDC9-4975-AF78-ED25DB2E678C}"/>
                </a:ext>
              </a:extLst>
            </p:cNvPr>
            <p:cNvGrpSpPr/>
            <p:nvPr/>
          </p:nvGrpSpPr>
          <p:grpSpPr>
            <a:xfrm>
              <a:off x="1608732" y="572049"/>
              <a:ext cx="4528800" cy="6238933"/>
              <a:chOff x="1608732" y="-2283693"/>
              <a:chExt cx="4528800" cy="6238933"/>
            </a:xfrm>
          </p:grpSpPr>
          <p:cxnSp>
            <p:nvCxnSpPr>
              <p:cNvPr id="57" name="Straight Arrow Connector 56">
                <a:extLst>
                  <a:ext uri="{FF2B5EF4-FFF2-40B4-BE49-F238E27FC236}">
                    <a16:creationId xmlns:a16="http://schemas.microsoft.com/office/drawing/2014/main" id="{D51336F6-C641-4D11-AF43-E27DEBAD1653}"/>
                  </a:ext>
                </a:extLst>
              </p:cNvPr>
              <p:cNvCxnSpPr>
                <a:cxnSpLocks/>
              </p:cNvCxnSpPr>
              <p:nvPr/>
            </p:nvCxnSpPr>
            <p:spPr>
              <a:xfrm>
                <a:off x="1608732" y="3790797"/>
                <a:ext cx="4194972"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593AA1A3-E251-42F2-AB01-CFF803E6ED98}"/>
                  </a:ext>
                </a:extLst>
              </p:cNvPr>
              <p:cNvCxnSpPr>
                <a:cxnSpLocks/>
              </p:cNvCxnSpPr>
              <p:nvPr/>
            </p:nvCxnSpPr>
            <p:spPr>
              <a:xfrm flipV="1">
                <a:off x="1781033" y="-2082019"/>
                <a:ext cx="0" cy="603725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5D6C90-C488-4D36-AA91-8623AAACC0BD}"/>
                      </a:ext>
                    </a:extLst>
                  </p:cNvPr>
                  <p:cNvSpPr txBox="1"/>
                  <p:nvPr/>
                </p:nvSpPr>
                <p:spPr>
                  <a:xfrm>
                    <a:off x="5549422" y="3086568"/>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59" name="TextBox 58">
                    <a:extLst>
                      <a:ext uri="{FF2B5EF4-FFF2-40B4-BE49-F238E27FC236}">
                        <a16:creationId xmlns:a16="http://schemas.microsoft.com/office/drawing/2014/main" id="{5B5D6C90-C488-4D36-AA91-8623AAACC0BD}"/>
                      </a:ext>
                    </a:extLst>
                  </p:cNvPr>
                  <p:cNvSpPr txBox="1">
                    <a:spLocks noRot="1" noChangeAspect="1" noMove="1" noResize="1" noEditPoints="1" noAdjustHandles="1" noChangeArrowheads="1" noChangeShapeType="1" noTextEdit="1"/>
                  </p:cNvSpPr>
                  <p:nvPr/>
                </p:nvSpPr>
                <p:spPr>
                  <a:xfrm>
                    <a:off x="5549422" y="3086568"/>
                    <a:ext cx="588110" cy="70788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31331E3-7B31-47FC-8B22-C18528E0BD69}"/>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0" name="TextBox 59">
                    <a:extLst>
                      <a:ext uri="{FF2B5EF4-FFF2-40B4-BE49-F238E27FC236}">
                        <a16:creationId xmlns:a16="http://schemas.microsoft.com/office/drawing/2014/main" id="{231331E3-7B31-47FC-8B22-C18528E0BD69}"/>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11"/>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CAF86E4-FCE1-43F0-9867-FF241062222E}"/>
                  </a:ext>
                </a:extLst>
              </p:cNvPr>
              <p:cNvSpPr txBox="1"/>
              <p:nvPr/>
            </p:nvSpPr>
            <p:spPr>
              <a:xfrm>
                <a:off x="9957144" y="5896927"/>
                <a:ext cx="658321"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271137"/>
                              </a:solidFill>
                              <a:latin typeface="Cambria Math" panose="02040503050406030204" pitchFamily="18" charset="0"/>
                            </a:rPr>
                          </m:ctrlPr>
                        </m:accPr>
                        <m:e>
                          <m:sSub>
                            <m:sSubPr>
                              <m:ctrlPr>
                                <a:rPr lang="en-US" sz="3200" b="0" i="1" smtClean="0">
                                  <a:solidFill>
                                    <a:srgbClr val="271137"/>
                                  </a:solidFill>
                                  <a:latin typeface="Cambria Math" panose="02040503050406030204" pitchFamily="18" charset="0"/>
                                </a:rPr>
                              </m:ctrlPr>
                            </m:sSubPr>
                            <m:e>
                              <m:r>
                                <a:rPr lang="en-US" sz="3200" b="0" i="1" smtClean="0">
                                  <a:solidFill>
                                    <a:srgbClr val="271137"/>
                                  </a:solidFill>
                                  <a:latin typeface="Cambria Math" panose="02040503050406030204" pitchFamily="18" charset="0"/>
                                </a:rPr>
                                <m:t>𝑆</m:t>
                              </m:r>
                            </m:e>
                            <m:sub>
                              <m:r>
                                <a:rPr lang="en-US" sz="3200" b="0" i="1" smtClean="0">
                                  <a:solidFill>
                                    <a:srgbClr val="271137"/>
                                  </a:solidFill>
                                  <a:latin typeface="Cambria Math" panose="02040503050406030204" pitchFamily="18" charset="0"/>
                                </a:rPr>
                                <m:t>1</m:t>
                              </m:r>
                            </m:sub>
                          </m:sSub>
                        </m:e>
                      </m:acc>
                    </m:oMath>
                  </m:oMathPara>
                </a14:m>
                <a:endParaRPr lang="en-CA" sz="3200" dirty="0">
                  <a:solidFill>
                    <a:srgbClr val="9F5FCF"/>
                  </a:solidFill>
                </a:endParaRPr>
              </a:p>
            </p:txBody>
          </p:sp>
        </mc:Choice>
        <mc:Fallback xmlns="">
          <p:sp>
            <p:nvSpPr>
              <p:cNvPr id="43" name="TextBox 42">
                <a:extLst>
                  <a:ext uri="{FF2B5EF4-FFF2-40B4-BE49-F238E27FC236}">
                    <a16:creationId xmlns:a16="http://schemas.microsoft.com/office/drawing/2014/main" id="{CCAF86E4-FCE1-43F0-9867-FF241062222E}"/>
                  </a:ext>
                </a:extLst>
              </p:cNvPr>
              <p:cNvSpPr txBox="1">
                <a:spLocks noRot="1" noChangeAspect="1" noMove="1" noResize="1" noEditPoints="1" noAdjustHandles="1" noChangeArrowheads="1" noChangeShapeType="1" noTextEdit="1"/>
              </p:cNvSpPr>
              <p:nvPr/>
            </p:nvSpPr>
            <p:spPr>
              <a:xfrm>
                <a:off x="9957144" y="5896927"/>
                <a:ext cx="658321" cy="64787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786B60D-D3F6-48EB-BCD6-3C18ABC15492}"/>
                  </a:ext>
                </a:extLst>
              </p:cNvPr>
              <p:cNvSpPr txBox="1"/>
              <p:nvPr/>
            </p:nvSpPr>
            <p:spPr>
              <a:xfrm>
                <a:off x="8690657" y="4022426"/>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441D61"/>
                              </a:solidFill>
                              <a:latin typeface="Cambria Math" panose="02040503050406030204" pitchFamily="18" charset="0"/>
                            </a:rPr>
                          </m:ctrlPr>
                        </m:accPr>
                        <m:e>
                          <m:sSub>
                            <m:sSubPr>
                              <m:ctrlPr>
                                <a:rPr lang="en-US" sz="3200" b="0" i="1" smtClean="0">
                                  <a:solidFill>
                                    <a:srgbClr val="441D61"/>
                                  </a:solidFill>
                                  <a:latin typeface="Cambria Math" panose="02040503050406030204" pitchFamily="18" charset="0"/>
                                </a:rPr>
                              </m:ctrlPr>
                            </m:sSubPr>
                            <m:e>
                              <m:r>
                                <a:rPr lang="en-US" sz="3200" b="0" i="1" smtClean="0">
                                  <a:solidFill>
                                    <a:srgbClr val="441D61"/>
                                  </a:solidFill>
                                  <a:latin typeface="Cambria Math" panose="02040503050406030204" pitchFamily="18" charset="0"/>
                                </a:rPr>
                                <m:t>𝑆</m:t>
                              </m:r>
                            </m:e>
                            <m:sub>
                              <m:r>
                                <a:rPr lang="en-US" sz="3200" b="0" i="1" smtClean="0">
                                  <a:solidFill>
                                    <a:srgbClr val="441D61"/>
                                  </a:solidFill>
                                  <a:latin typeface="Cambria Math" panose="02040503050406030204" pitchFamily="18" charset="0"/>
                                </a:rPr>
                                <m:t>4</m:t>
                              </m:r>
                            </m:sub>
                          </m:sSub>
                        </m:e>
                      </m:acc>
                    </m:oMath>
                  </m:oMathPara>
                </a14:m>
                <a:endParaRPr lang="en-CA" sz="3200" dirty="0">
                  <a:solidFill>
                    <a:srgbClr val="9F5FCF"/>
                  </a:solidFill>
                </a:endParaRPr>
              </a:p>
            </p:txBody>
          </p:sp>
        </mc:Choice>
        <mc:Fallback xmlns="">
          <p:sp>
            <p:nvSpPr>
              <p:cNvPr id="44" name="TextBox 43">
                <a:extLst>
                  <a:ext uri="{FF2B5EF4-FFF2-40B4-BE49-F238E27FC236}">
                    <a16:creationId xmlns:a16="http://schemas.microsoft.com/office/drawing/2014/main" id="{5786B60D-D3F6-48EB-BCD6-3C18ABC15492}"/>
                  </a:ext>
                </a:extLst>
              </p:cNvPr>
              <p:cNvSpPr txBox="1">
                <a:spLocks noRot="1" noChangeAspect="1" noMove="1" noResize="1" noEditPoints="1" noAdjustHandles="1" noChangeArrowheads="1" noChangeShapeType="1" noTextEdit="1"/>
              </p:cNvSpPr>
              <p:nvPr/>
            </p:nvSpPr>
            <p:spPr>
              <a:xfrm>
                <a:off x="8690657" y="4022426"/>
                <a:ext cx="667812" cy="647870"/>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9173D21-29EC-4A44-BD49-2A111E7952A6}"/>
                  </a:ext>
                </a:extLst>
              </p:cNvPr>
              <p:cNvSpPr txBox="1"/>
              <p:nvPr/>
            </p:nvSpPr>
            <p:spPr>
              <a:xfrm>
                <a:off x="8639424" y="3362198"/>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7030A0"/>
                              </a:solidFill>
                              <a:latin typeface="Cambria Math" panose="02040503050406030204" pitchFamily="18" charset="0"/>
                            </a:rPr>
                          </m:ctrlPr>
                        </m:accPr>
                        <m:e>
                          <m:sSub>
                            <m:sSubPr>
                              <m:ctrlPr>
                                <a:rPr lang="en-US" sz="3200" b="0" i="1" smtClean="0">
                                  <a:solidFill>
                                    <a:srgbClr val="7030A0"/>
                                  </a:solidFill>
                                  <a:latin typeface="Cambria Math" panose="02040503050406030204" pitchFamily="18" charset="0"/>
                                </a:rPr>
                              </m:ctrlPr>
                            </m:sSubPr>
                            <m:e>
                              <m:r>
                                <a:rPr lang="en-US" sz="3200" b="0" i="1" smtClean="0">
                                  <a:solidFill>
                                    <a:srgbClr val="7030A0"/>
                                  </a:solidFill>
                                  <a:latin typeface="Cambria Math" panose="02040503050406030204" pitchFamily="18" charset="0"/>
                                </a:rPr>
                                <m:t>𝑆</m:t>
                              </m:r>
                            </m:e>
                            <m:sub>
                              <m:r>
                                <a:rPr lang="en-US" sz="3200" b="0" i="1" smtClean="0">
                                  <a:solidFill>
                                    <a:srgbClr val="7030A0"/>
                                  </a:solidFill>
                                  <a:latin typeface="Cambria Math" panose="02040503050406030204" pitchFamily="18" charset="0"/>
                                </a:rPr>
                                <m:t>5</m:t>
                              </m:r>
                            </m:sub>
                          </m:sSub>
                        </m:e>
                      </m:acc>
                    </m:oMath>
                  </m:oMathPara>
                </a14:m>
                <a:endParaRPr lang="en-CA" sz="3200" dirty="0">
                  <a:solidFill>
                    <a:srgbClr val="9F5FCF"/>
                  </a:solidFill>
                </a:endParaRPr>
              </a:p>
            </p:txBody>
          </p:sp>
        </mc:Choice>
        <mc:Fallback xmlns="">
          <p:sp>
            <p:nvSpPr>
              <p:cNvPr id="45" name="TextBox 44">
                <a:extLst>
                  <a:ext uri="{FF2B5EF4-FFF2-40B4-BE49-F238E27FC236}">
                    <a16:creationId xmlns:a16="http://schemas.microsoft.com/office/drawing/2014/main" id="{F9173D21-29EC-4A44-BD49-2A111E7952A6}"/>
                  </a:ext>
                </a:extLst>
              </p:cNvPr>
              <p:cNvSpPr txBox="1">
                <a:spLocks noRot="1" noChangeAspect="1" noMove="1" noResize="1" noEditPoints="1" noAdjustHandles="1" noChangeArrowheads="1" noChangeShapeType="1" noTextEdit="1"/>
              </p:cNvSpPr>
              <p:nvPr/>
            </p:nvSpPr>
            <p:spPr>
              <a:xfrm>
                <a:off x="8639424" y="3362198"/>
                <a:ext cx="667812" cy="64787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A30DF0B-2330-4E33-96DB-D713215B1BAC}"/>
                  </a:ext>
                </a:extLst>
              </p:cNvPr>
              <p:cNvSpPr txBox="1"/>
              <p:nvPr/>
            </p:nvSpPr>
            <p:spPr>
              <a:xfrm>
                <a:off x="9337813" y="2227222"/>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9F5FCF"/>
                              </a:solidFill>
                              <a:latin typeface="Cambria Math" panose="02040503050406030204" pitchFamily="18" charset="0"/>
                            </a:rPr>
                          </m:ctrlPr>
                        </m:accPr>
                        <m:e>
                          <m:sSub>
                            <m:sSubPr>
                              <m:ctrlPr>
                                <a:rPr lang="en-US" sz="3200" b="0" i="1" smtClean="0">
                                  <a:solidFill>
                                    <a:srgbClr val="9F5FCF"/>
                                  </a:solidFill>
                                  <a:latin typeface="Cambria Math" panose="02040503050406030204" pitchFamily="18" charset="0"/>
                                </a:rPr>
                              </m:ctrlPr>
                            </m:sSubPr>
                            <m:e>
                              <m:r>
                                <a:rPr lang="en-US" sz="3200" b="0" i="1" smtClean="0">
                                  <a:solidFill>
                                    <a:srgbClr val="9F5FCF"/>
                                  </a:solidFill>
                                  <a:latin typeface="Cambria Math" panose="02040503050406030204" pitchFamily="18" charset="0"/>
                                </a:rPr>
                                <m:t>𝑆</m:t>
                              </m:r>
                            </m:e>
                            <m:sub>
                              <m:r>
                                <a:rPr lang="en-US" sz="3200" b="0" i="1" smtClean="0">
                                  <a:solidFill>
                                    <a:srgbClr val="9F5FCF"/>
                                  </a:solidFill>
                                  <a:latin typeface="Cambria Math" panose="02040503050406030204" pitchFamily="18" charset="0"/>
                                </a:rPr>
                                <m:t>7</m:t>
                              </m:r>
                            </m:sub>
                          </m:sSub>
                        </m:e>
                      </m:acc>
                    </m:oMath>
                  </m:oMathPara>
                </a14:m>
                <a:endParaRPr lang="en-CA" sz="3200" dirty="0">
                  <a:solidFill>
                    <a:srgbClr val="9F5FCF"/>
                  </a:solidFill>
                </a:endParaRPr>
              </a:p>
            </p:txBody>
          </p:sp>
        </mc:Choice>
        <mc:Fallback xmlns="">
          <p:sp>
            <p:nvSpPr>
              <p:cNvPr id="46" name="TextBox 45">
                <a:extLst>
                  <a:ext uri="{FF2B5EF4-FFF2-40B4-BE49-F238E27FC236}">
                    <a16:creationId xmlns:a16="http://schemas.microsoft.com/office/drawing/2014/main" id="{0A30DF0B-2330-4E33-96DB-D713215B1BAC}"/>
                  </a:ext>
                </a:extLst>
              </p:cNvPr>
              <p:cNvSpPr txBox="1">
                <a:spLocks noRot="1" noChangeAspect="1" noMove="1" noResize="1" noEditPoints="1" noAdjustHandles="1" noChangeArrowheads="1" noChangeShapeType="1" noTextEdit="1"/>
              </p:cNvSpPr>
              <p:nvPr/>
            </p:nvSpPr>
            <p:spPr>
              <a:xfrm>
                <a:off x="9337813" y="2227222"/>
                <a:ext cx="667812" cy="647870"/>
              </a:xfrm>
              <a:prstGeom prst="rect">
                <a:avLst/>
              </a:prstGeom>
              <a:blipFill>
                <a:blip r:embed="rId15"/>
                <a:stretch>
                  <a:fillRect/>
                </a:stretch>
              </a:blipFill>
            </p:spPr>
            <p:txBody>
              <a:bodyPr/>
              <a:lstStyle/>
              <a:p>
                <a:r>
                  <a:rPr lang="en-CA">
                    <a:noFill/>
                  </a:rPr>
                  <a:t> </a:t>
                </a:r>
              </a:p>
            </p:txBody>
          </p:sp>
        </mc:Fallback>
      </mc:AlternateContent>
      <p:grpSp>
        <p:nvGrpSpPr>
          <p:cNvPr id="61" name="Group 60">
            <a:extLst>
              <a:ext uri="{FF2B5EF4-FFF2-40B4-BE49-F238E27FC236}">
                <a16:creationId xmlns:a16="http://schemas.microsoft.com/office/drawing/2014/main" id="{73F5C168-E18D-450D-B732-C683C0B69D2B}"/>
              </a:ext>
            </a:extLst>
          </p:cNvPr>
          <p:cNvGrpSpPr/>
          <p:nvPr/>
        </p:nvGrpSpPr>
        <p:grpSpPr>
          <a:xfrm>
            <a:off x="-2993688" y="211848"/>
            <a:ext cx="2121730" cy="6709420"/>
            <a:chOff x="4723570" y="360362"/>
            <a:chExt cx="2121730" cy="6141905"/>
          </a:xfrm>
        </p:grpSpPr>
        <p:sp>
          <p:nvSpPr>
            <p:cNvPr id="62" name="Freeform: Shape 61">
              <a:extLst>
                <a:ext uri="{FF2B5EF4-FFF2-40B4-BE49-F238E27FC236}">
                  <a16:creationId xmlns:a16="http://schemas.microsoft.com/office/drawing/2014/main" id="{B6B408FF-0E59-4F3A-834C-741C6B9E706C}"/>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F0"/>
                </a:solidFill>
              </a:endParaRPr>
            </a:p>
          </p:txBody>
        </p:sp>
        <p:sp>
          <p:nvSpPr>
            <p:cNvPr id="63" name="Freeform: Shape 62">
              <a:extLst>
                <a:ext uri="{FF2B5EF4-FFF2-40B4-BE49-F238E27FC236}">
                  <a16:creationId xmlns:a16="http://schemas.microsoft.com/office/drawing/2014/main" id="{AFAB1860-ECC7-40EF-9DEA-096DFC109928}"/>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F0"/>
                </a:solidFill>
              </a:endParaRPr>
            </a:p>
          </p:txBody>
        </p:sp>
      </p:grpSp>
      <p:grpSp>
        <p:nvGrpSpPr>
          <p:cNvPr id="64" name="Group 63">
            <a:extLst>
              <a:ext uri="{FF2B5EF4-FFF2-40B4-BE49-F238E27FC236}">
                <a16:creationId xmlns:a16="http://schemas.microsoft.com/office/drawing/2014/main" id="{6393F8B9-717F-41A4-97D5-94F96CFA3C44}"/>
              </a:ext>
            </a:extLst>
          </p:cNvPr>
          <p:cNvGrpSpPr/>
          <p:nvPr/>
        </p:nvGrpSpPr>
        <p:grpSpPr>
          <a:xfrm>
            <a:off x="8458200" y="1333541"/>
            <a:ext cx="1680742" cy="5314909"/>
            <a:chOff x="4723570" y="360362"/>
            <a:chExt cx="2121730" cy="6141905"/>
          </a:xfrm>
        </p:grpSpPr>
        <p:sp>
          <p:nvSpPr>
            <p:cNvPr id="65" name="Freeform: Shape 64">
              <a:extLst>
                <a:ext uri="{FF2B5EF4-FFF2-40B4-BE49-F238E27FC236}">
                  <a16:creationId xmlns:a16="http://schemas.microsoft.com/office/drawing/2014/main" id="{D71A655B-A0F4-4D9F-AC82-2A98C4C239AB}"/>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F0"/>
                </a:solidFill>
              </a:endParaRPr>
            </a:p>
          </p:txBody>
        </p:sp>
        <p:sp>
          <p:nvSpPr>
            <p:cNvPr id="66" name="Freeform: Shape 65">
              <a:extLst>
                <a:ext uri="{FF2B5EF4-FFF2-40B4-BE49-F238E27FC236}">
                  <a16:creationId xmlns:a16="http://schemas.microsoft.com/office/drawing/2014/main" id="{E625AE73-95BA-4BBF-B49E-5C01AAA5C443}"/>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F0"/>
                </a:solidFill>
              </a:endParaRPr>
            </a:p>
          </p:txBody>
        </p:sp>
      </p:grpSp>
      <p:cxnSp>
        <p:nvCxnSpPr>
          <p:cNvPr id="47" name="Straight Connector 46">
            <a:extLst>
              <a:ext uri="{FF2B5EF4-FFF2-40B4-BE49-F238E27FC236}">
                <a16:creationId xmlns:a16="http://schemas.microsoft.com/office/drawing/2014/main" id="{52A41F80-5013-4898-830B-D21677E03FB7}"/>
              </a:ext>
            </a:extLst>
          </p:cNvPr>
          <p:cNvCxnSpPr>
            <a:cxnSpLocks/>
          </p:cNvCxnSpPr>
          <p:nvPr/>
        </p:nvCxnSpPr>
        <p:spPr>
          <a:xfrm flipH="1" flipV="1">
            <a:off x="9115425" y="5410200"/>
            <a:ext cx="476250" cy="600076"/>
          </a:xfrm>
          <a:prstGeom prst="line">
            <a:avLst/>
          </a:prstGeom>
          <a:ln w="76200">
            <a:solidFill>
              <a:srgbClr val="2711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07CBB78-6A08-457F-9E7E-5256DFCED7B9}"/>
              </a:ext>
            </a:extLst>
          </p:cNvPr>
          <p:cNvCxnSpPr>
            <a:cxnSpLocks/>
            <a:endCxn id="66" idx="0"/>
          </p:cNvCxnSpPr>
          <p:nvPr/>
        </p:nvCxnSpPr>
        <p:spPr>
          <a:xfrm flipH="1" flipV="1">
            <a:off x="8458200" y="3988878"/>
            <a:ext cx="212725" cy="760922"/>
          </a:xfrm>
          <a:prstGeom prst="line">
            <a:avLst/>
          </a:prstGeom>
          <a:ln w="76200">
            <a:solidFill>
              <a:srgbClr val="441D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D4F5D78-4426-4FC5-8DAC-6682BB388F70}"/>
              </a:ext>
            </a:extLst>
          </p:cNvPr>
          <p:cNvCxnSpPr>
            <a:cxnSpLocks/>
            <a:stCxn id="66" idx="0"/>
          </p:cNvCxnSpPr>
          <p:nvPr/>
        </p:nvCxnSpPr>
        <p:spPr>
          <a:xfrm flipV="1">
            <a:off x="8458200" y="3307080"/>
            <a:ext cx="167640" cy="681798"/>
          </a:xfrm>
          <a:prstGeom prst="line">
            <a:avLst/>
          </a:prstGeom>
          <a:ln w="762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2BF33A2-C558-4F3F-97ED-99DC98F893C4}"/>
              </a:ext>
            </a:extLst>
          </p:cNvPr>
          <p:cNvCxnSpPr>
            <a:cxnSpLocks/>
            <a:endCxn id="65" idx="6"/>
          </p:cNvCxnSpPr>
          <p:nvPr/>
        </p:nvCxnSpPr>
        <p:spPr>
          <a:xfrm flipV="1">
            <a:off x="9525000" y="1333541"/>
            <a:ext cx="613942" cy="713761"/>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04FB9A-08E3-4BA3-864D-46E43517EF0B}"/>
              </a:ext>
            </a:extLst>
          </p:cNvPr>
          <p:cNvCxnSpPr>
            <a:cxnSpLocks/>
          </p:cNvCxnSpPr>
          <p:nvPr/>
        </p:nvCxnSpPr>
        <p:spPr>
          <a:xfrm flipV="1">
            <a:off x="9020175" y="2038350"/>
            <a:ext cx="500537" cy="632295"/>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6DEA632-43BB-4F44-9D43-F1223F39E727}"/>
              </a:ext>
            </a:extLst>
          </p:cNvPr>
          <p:cNvCxnSpPr>
            <a:cxnSpLocks/>
          </p:cNvCxnSpPr>
          <p:nvPr/>
        </p:nvCxnSpPr>
        <p:spPr>
          <a:xfrm flipV="1">
            <a:off x="8633460" y="2650646"/>
            <a:ext cx="415290" cy="656435"/>
          </a:xfrm>
          <a:prstGeom prst="line">
            <a:avLst/>
          </a:prstGeom>
          <a:ln w="762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DB51B59-6E7D-4B88-BE3F-2DFFF4F34087}"/>
              </a:ext>
            </a:extLst>
          </p:cNvPr>
          <p:cNvCxnSpPr>
            <a:cxnSpLocks/>
          </p:cNvCxnSpPr>
          <p:nvPr/>
        </p:nvCxnSpPr>
        <p:spPr>
          <a:xfrm flipH="1" flipV="1">
            <a:off x="8680450" y="4746625"/>
            <a:ext cx="444501" cy="663576"/>
          </a:xfrm>
          <a:prstGeom prst="line">
            <a:avLst/>
          </a:prstGeom>
          <a:ln w="76200">
            <a:solidFill>
              <a:srgbClr val="441D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44CB80-8821-464C-92E7-694EB4AAD417}"/>
              </a:ext>
            </a:extLst>
          </p:cNvPr>
          <p:cNvCxnSpPr>
            <a:cxnSpLocks/>
            <a:stCxn id="66" idx="6"/>
          </p:cNvCxnSpPr>
          <p:nvPr/>
        </p:nvCxnSpPr>
        <p:spPr>
          <a:xfrm flipH="1" flipV="1">
            <a:off x="9592231" y="6000750"/>
            <a:ext cx="546054" cy="647700"/>
          </a:xfrm>
          <a:prstGeom prst="line">
            <a:avLst/>
          </a:prstGeom>
          <a:ln w="76200">
            <a:solidFill>
              <a:srgbClr val="2711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6FAE2C1-F15C-4FA2-9D46-D3C6394CC83E}"/>
                  </a:ext>
                </a:extLst>
              </p:cNvPr>
              <p:cNvSpPr txBox="1"/>
              <p:nvPr/>
            </p:nvSpPr>
            <p:spPr>
              <a:xfrm>
                <a:off x="9511737" y="5258299"/>
                <a:ext cx="667811"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271137"/>
                              </a:solidFill>
                              <a:latin typeface="Cambria Math" panose="02040503050406030204" pitchFamily="18" charset="0"/>
                            </a:rPr>
                          </m:ctrlPr>
                        </m:accPr>
                        <m:e>
                          <m:sSub>
                            <m:sSubPr>
                              <m:ctrlPr>
                                <a:rPr lang="en-US" sz="3200" b="0" i="1" smtClean="0">
                                  <a:solidFill>
                                    <a:srgbClr val="271137"/>
                                  </a:solidFill>
                                  <a:latin typeface="Cambria Math" panose="02040503050406030204" pitchFamily="18" charset="0"/>
                                </a:rPr>
                              </m:ctrlPr>
                            </m:sSubPr>
                            <m:e>
                              <m:r>
                                <a:rPr lang="en-US" sz="3200" b="0" i="1" smtClean="0">
                                  <a:solidFill>
                                    <a:srgbClr val="271137"/>
                                  </a:solidFill>
                                  <a:latin typeface="Cambria Math" panose="02040503050406030204" pitchFamily="18" charset="0"/>
                                </a:rPr>
                                <m:t>𝑆</m:t>
                              </m:r>
                            </m:e>
                            <m:sub>
                              <m:r>
                                <a:rPr lang="en-US" sz="3200" b="0" i="1" smtClean="0">
                                  <a:solidFill>
                                    <a:srgbClr val="271137"/>
                                  </a:solidFill>
                                  <a:latin typeface="Cambria Math" panose="02040503050406030204" pitchFamily="18" charset="0"/>
                                </a:rPr>
                                <m:t>2</m:t>
                              </m:r>
                            </m:sub>
                          </m:sSub>
                        </m:e>
                      </m:acc>
                    </m:oMath>
                  </m:oMathPara>
                </a14:m>
                <a:endParaRPr lang="en-CA" sz="3200" dirty="0">
                  <a:solidFill>
                    <a:srgbClr val="9F5FCF"/>
                  </a:solidFill>
                </a:endParaRPr>
              </a:p>
            </p:txBody>
          </p:sp>
        </mc:Choice>
        <mc:Fallback xmlns="">
          <p:sp>
            <p:nvSpPr>
              <p:cNvPr id="71" name="TextBox 70">
                <a:extLst>
                  <a:ext uri="{FF2B5EF4-FFF2-40B4-BE49-F238E27FC236}">
                    <a16:creationId xmlns:a16="http://schemas.microsoft.com/office/drawing/2014/main" id="{26FAE2C1-F15C-4FA2-9D46-D3C6394CC83E}"/>
                  </a:ext>
                </a:extLst>
              </p:cNvPr>
              <p:cNvSpPr txBox="1">
                <a:spLocks noRot="1" noChangeAspect="1" noMove="1" noResize="1" noEditPoints="1" noAdjustHandles="1" noChangeArrowheads="1" noChangeShapeType="1" noTextEdit="1"/>
              </p:cNvSpPr>
              <p:nvPr/>
            </p:nvSpPr>
            <p:spPr>
              <a:xfrm>
                <a:off x="9511737" y="5258299"/>
                <a:ext cx="667811" cy="64787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E274D45-113C-48A2-BBF0-A89A60E5B4D4}"/>
                  </a:ext>
                </a:extLst>
              </p:cNvPr>
              <p:cNvSpPr txBox="1"/>
              <p:nvPr/>
            </p:nvSpPr>
            <p:spPr>
              <a:xfrm>
                <a:off x="9045349" y="4652890"/>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441D61"/>
                              </a:solidFill>
                              <a:latin typeface="Cambria Math" panose="02040503050406030204" pitchFamily="18" charset="0"/>
                            </a:rPr>
                          </m:ctrlPr>
                        </m:accPr>
                        <m:e>
                          <m:sSub>
                            <m:sSubPr>
                              <m:ctrlPr>
                                <a:rPr lang="en-US" sz="3200" b="0" i="1" smtClean="0">
                                  <a:solidFill>
                                    <a:srgbClr val="441D61"/>
                                  </a:solidFill>
                                  <a:latin typeface="Cambria Math" panose="02040503050406030204" pitchFamily="18" charset="0"/>
                                </a:rPr>
                              </m:ctrlPr>
                            </m:sSubPr>
                            <m:e>
                              <m:r>
                                <a:rPr lang="en-US" sz="3200" b="0" i="1" smtClean="0">
                                  <a:solidFill>
                                    <a:srgbClr val="441D61"/>
                                  </a:solidFill>
                                  <a:latin typeface="Cambria Math" panose="02040503050406030204" pitchFamily="18" charset="0"/>
                                </a:rPr>
                                <m:t>𝑆</m:t>
                              </m:r>
                            </m:e>
                            <m:sub>
                              <m:r>
                                <a:rPr lang="en-US" sz="3200" b="0" i="1" smtClean="0">
                                  <a:solidFill>
                                    <a:srgbClr val="441D61"/>
                                  </a:solidFill>
                                  <a:latin typeface="Cambria Math" panose="02040503050406030204" pitchFamily="18" charset="0"/>
                                </a:rPr>
                                <m:t>3</m:t>
                              </m:r>
                            </m:sub>
                          </m:sSub>
                        </m:e>
                      </m:acc>
                    </m:oMath>
                  </m:oMathPara>
                </a14:m>
                <a:endParaRPr lang="en-CA" sz="3200" dirty="0">
                  <a:solidFill>
                    <a:srgbClr val="9F5FCF"/>
                  </a:solidFill>
                </a:endParaRPr>
              </a:p>
            </p:txBody>
          </p:sp>
        </mc:Choice>
        <mc:Fallback xmlns="">
          <p:sp>
            <p:nvSpPr>
              <p:cNvPr id="73" name="TextBox 72">
                <a:extLst>
                  <a:ext uri="{FF2B5EF4-FFF2-40B4-BE49-F238E27FC236}">
                    <a16:creationId xmlns:a16="http://schemas.microsoft.com/office/drawing/2014/main" id="{4E274D45-113C-48A2-BBF0-A89A60E5B4D4}"/>
                  </a:ext>
                </a:extLst>
              </p:cNvPr>
              <p:cNvSpPr txBox="1">
                <a:spLocks noRot="1" noChangeAspect="1" noMove="1" noResize="1" noEditPoints="1" noAdjustHandles="1" noChangeArrowheads="1" noChangeShapeType="1" noTextEdit="1"/>
              </p:cNvSpPr>
              <p:nvPr/>
            </p:nvSpPr>
            <p:spPr>
              <a:xfrm>
                <a:off x="9045349" y="4652890"/>
                <a:ext cx="667812" cy="64787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63C3A06-C5A0-4B5D-A612-967A57623F80}"/>
                  </a:ext>
                </a:extLst>
              </p:cNvPr>
              <p:cNvSpPr txBox="1"/>
              <p:nvPr/>
            </p:nvSpPr>
            <p:spPr>
              <a:xfrm>
                <a:off x="8901588" y="2824263"/>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7030A0"/>
                              </a:solidFill>
                              <a:latin typeface="Cambria Math" panose="02040503050406030204" pitchFamily="18" charset="0"/>
                            </a:rPr>
                          </m:ctrlPr>
                        </m:accPr>
                        <m:e>
                          <m:sSub>
                            <m:sSubPr>
                              <m:ctrlPr>
                                <a:rPr lang="en-US" sz="3200" b="0" i="1" smtClean="0">
                                  <a:solidFill>
                                    <a:srgbClr val="7030A0"/>
                                  </a:solidFill>
                                  <a:latin typeface="Cambria Math" panose="02040503050406030204" pitchFamily="18" charset="0"/>
                                </a:rPr>
                              </m:ctrlPr>
                            </m:sSubPr>
                            <m:e>
                              <m:r>
                                <a:rPr lang="en-US" sz="3200" b="0" i="1" smtClean="0">
                                  <a:solidFill>
                                    <a:srgbClr val="7030A0"/>
                                  </a:solidFill>
                                  <a:latin typeface="Cambria Math" panose="02040503050406030204" pitchFamily="18" charset="0"/>
                                </a:rPr>
                                <m:t>𝑆</m:t>
                              </m:r>
                            </m:e>
                            <m:sub>
                              <m:r>
                                <a:rPr lang="en-US" sz="3200" b="0" i="1" smtClean="0">
                                  <a:solidFill>
                                    <a:srgbClr val="7030A0"/>
                                  </a:solidFill>
                                  <a:latin typeface="Cambria Math" panose="02040503050406030204" pitchFamily="18" charset="0"/>
                                </a:rPr>
                                <m:t>6</m:t>
                              </m:r>
                            </m:sub>
                          </m:sSub>
                        </m:e>
                      </m:acc>
                    </m:oMath>
                  </m:oMathPara>
                </a14:m>
                <a:endParaRPr lang="en-CA" sz="3200" dirty="0">
                  <a:solidFill>
                    <a:srgbClr val="9F5FCF"/>
                  </a:solidFill>
                </a:endParaRPr>
              </a:p>
            </p:txBody>
          </p:sp>
        </mc:Choice>
        <mc:Fallback xmlns="">
          <p:sp>
            <p:nvSpPr>
              <p:cNvPr id="75" name="TextBox 74">
                <a:extLst>
                  <a:ext uri="{FF2B5EF4-FFF2-40B4-BE49-F238E27FC236}">
                    <a16:creationId xmlns:a16="http://schemas.microsoft.com/office/drawing/2014/main" id="{F63C3A06-C5A0-4B5D-A612-967A57623F80}"/>
                  </a:ext>
                </a:extLst>
              </p:cNvPr>
              <p:cNvSpPr txBox="1">
                <a:spLocks noRot="1" noChangeAspect="1" noMove="1" noResize="1" noEditPoints="1" noAdjustHandles="1" noChangeArrowheads="1" noChangeShapeType="1" noTextEdit="1"/>
              </p:cNvSpPr>
              <p:nvPr/>
            </p:nvSpPr>
            <p:spPr>
              <a:xfrm>
                <a:off x="8901588" y="2824263"/>
                <a:ext cx="667812" cy="647870"/>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547D665-5431-4374-B64D-816C5365C2EC}"/>
                  </a:ext>
                </a:extLst>
              </p:cNvPr>
              <p:cNvSpPr txBox="1"/>
              <p:nvPr/>
            </p:nvSpPr>
            <p:spPr>
              <a:xfrm>
                <a:off x="9872121" y="1545957"/>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9F5FCF"/>
                              </a:solidFill>
                              <a:latin typeface="Cambria Math" panose="02040503050406030204" pitchFamily="18" charset="0"/>
                            </a:rPr>
                          </m:ctrlPr>
                        </m:accPr>
                        <m:e>
                          <m:sSub>
                            <m:sSubPr>
                              <m:ctrlPr>
                                <a:rPr lang="en-US" sz="3200" b="0" i="1" smtClean="0">
                                  <a:solidFill>
                                    <a:srgbClr val="9F5FCF"/>
                                  </a:solidFill>
                                  <a:latin typeface="Cambria Math" panose="02040503050406030204" pitchFamily="18" charset="0"/>
                                </a:rPr>
                              </m:ctrlPr>
                            </m:sSubPr>
                            <m:e>
                              <m:r>
                                <a:rPr lang="en-US" sz="3200" b="0" i="1" smtClean="0">
                                  <a:solidFill>
                                    <a:srgbClr val="9F5FCF"/>
                                  </a:solidFill>
                                  <a:latin typeface="Cambria Math" panose="02040503050406030204" pitchFamily="18" charset="0"/>
                                </a:rPr>
                                <m:t>𝑆</m:t>
                              </m:r>
                            </m:e>
                            <m:sub>
                              <m:r>
                                <a:rPr lang="en-US" sz="3200" b="0" i="1" smtClean="0">
                                  <a:solidFill>
                                    <a:srgbClr val="9F5FCF"/>
                                  </a:solidFill>
                                  <a:latin typeface="Cambria Math" panose="02040503050406030204" pitchFamily="18" charset="0"/>
                                </a:rPr>
                                <m:t>8</m:t>
                              </m:r>
                            </m:sub>
                          </m:sSub>
                        </m:e>
                      </m:acc>
                    </m:oMath>
                  </m:oMathPara>
                </a14:m>
                <a:endParaRPr lang="en-CA" sz="3200" dirty="0">
                  <a:solidFill>
                    <a:srgbClr val="9F5FCF"/>
                  </a:solidFill>
                </a:endParaRPr>
              </a:p>
            </p:txBody>
          </p:sp>
        </mc:Choice>
        <mc:Fallback xmlns="">
          <p:sp>
            <p:nvSpPr>
              <p:cNvPr id="77" name="TextBox 76">
                <a:extLst>
                  <a:ext uri="{FF2B5EF4-FFF2-40B4-BE49-F238E27FC236}">
                    <a16:creationId xmlns:a16="http://schemas.microsoft.com/office/drawing/2014/main" id="{9547D665-5431-4374-B64D-816C5365C2EC}"/>
                  </a:ext>
                </a:extLst>
              </p:cNvPr>
              <p:cNvSpPr txBox="1">
                <a:spLocks noRot="1" noChangeAspect="1" noMove="1" noResize="1" noEditPoints="1" noAdjustHandles="1" noChangeArrowheads="1" noChangeShapeType="1" noTextEdit="1"/>
              </p:cNvSpPr>
              <p:nvPr/>
            </p:nvSpPr>
            <p:spPr>
              <a:xfrm>
                <a:off x="9872121" y="1545957"/>
                <a:ext cx="667812" cy="647870"/>
              </a:xfrm>
              <a:prstGeom prst="rect">
                <a:avLst/>
              </a:prstGeom>
              <a:blipFill>
                <a:blip r:embed="rId19"/>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714882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03EEAA-0CD6-4F0B-B7F0-28273BBF3D39}"/>
              </a:ext>
            </a:extLst>
          </p:cNvPr>
          <p:cNvSpPr>
            <a:spLocks noGrp="1"/>
          </p:cNvSpPr>
          <p:nvPr>
            <p:ph type="title"/>
          </p:nvPr>
        </p:nvSpPr>
        <p:spPr>
          <a:xfrm>
            <a:off x="72570" y="0"/>
            <a:ext cx="7024916" cy="754743"/>
          </a:xfrm>
        </p:spPr>
        <p:txBody>
          <a:bodyPr/>
          <a:lstStyle/>
          <a:p>
            <a:r>
              <a:rPr lang="en-US" b="1" dirty="0"/>
              <a:t>Proper Time for a curved path</a:t>
            </a:r>
            <a:endParaRPr lang="en-CA" b="1" dirty="0"/>
          </a:p>
        </p:txBody>
      </p:sp>
      <p:sp>
        <p:nvSpPr>
          <p:cNvPr id="7" name="Title 1">
            <a:extLst>
              <a:ext uri="{FF2B5EF4-FFF2-40B4-BE49-F238E27FC236}">
                <a16:creationId xmlns:a16="http://schemas.microsoft.com/office/drawing/2014/main" id="{C26C0120-6606-4CD4-B92A-DD66830EE232}"/>
              </a:ext>
            </a:extLst>
          </p:cNvPr>
          <p:cNvSpPr txBox="1">
            <a:spLocks/>
          </p:cNvSpPr>
          <p:nvPr/>
        </p:nvSpPr>
        <p:spPr>
          <a:xfrm>
            <a:off x="463049" y="2322286"/>
            <a:ext cx="11845065" cy="509451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3600" dirty="0"/>
          </a:p>
        </p:txBody>
      </p:sp>
      <p:pic>
        <p:nvPicPr>
          <p:cNvPr id="40" name="Picture 39">
            <a:extLst>
              <a:ext uri="{FF2B5EF4-FFF2-40B4-BE49-F238E27FC236}">
                <a16:creationId xmlns:a16="http://schemas.microsoft.com/office/drawing/2014/main" id="{389AC952-3218-48B7-8127-633E0E2276CC}"/>
              </a:ext>
            </a:extLst>
          </p:cNvPr>
          <p:cNvPicPr>
            <a:picLocks noChangeAspect="1"/>
          </p:cNvPicPr>
          <p:nvPr/>
        </p:nvPicPr>
        <p:blipFill rotWithShape="1">
          <a:blip r:embed="rId3"/>
          <a:srcRect l="2656" t="33357" r="47871" b="6728"/>
          <a:stretch/>
        </p:blipFill>
        <p:spPr>
          <a:xfrm>
            <a:off x="7264873" y="647433"/>
            <a:ext cx="3783234" cy="2565479"/>
          </a:xfrm>
          <a:prstGeom prst="rect">
            <a:avLst/>
          </a:prstGeom>
        </p:spPr>
      </p:pic>
      <p:grpSp>
        <p:nvGrpSpPr>
          <p:cNvPr id="41" name="Group 40">
            <a:extLst>
              <a:ext uri="{FF2B5EF4-FFF2-40B4-BE49-F238E27FC236}">
                <a16:creationId xmlns:a16="http://schemas.microsoft.com/office/drawing/2014/main" id="{EDCFB502-3C52-4275-A9E3-594C39222EC9}"/>
              </a:ext>
            </a:extLst>
          </p:cNvPr>
          <p:cNvGrpSpPr/>
          <p:nvPr/>
        </p:nvGrpSpPr>
        <p:grpSpPr>
          <a:xfrm>
            <a:off x="7258050" y="877936"/>
            <a:ext cx="4260848" cy="5865764"/>
            <a:chOff x="1605617" y="572049"/>
            <a:chExt cx="4531915" cy="6238933"/>
          </a:xfrm>
        </p:grpSpPr>
        <p:pic>
          <p:nvPicPr>
            <p:cNvPr id="55" name="Picture 54">
              <a:extLst>
                <a:ext uri="{FF2B5EF4-FFF2-40B4-BE49-F238E27FC236}">
                  <a16:creationId xmlns:a16="http://schemas.microsoft.com/office/drawing/2014/main" id="{BB17BEE4-8558-43B4-B920-6A94B9EC8E58}"/>
                </a:ext>
              </a:extLst>
            </p:cNvPr>
            <p:cNvPicPr>
              <a:picLocks noChangeAspect="1"/>
            </p:cNvPicPr>
            <p:nvPr/>
          </p:nvPicPr>
          <p:blipFill rotWithShape="1">
            <a:blip r:embed="rId3"/>
            <a:srcRect l="2656" t="5535" r="47871" b="6728"/>
            <a:stretch/>
          </p:blipFill>
          <p:spPr>
            <a:xfrm>
              <a:off x="1605617" y="2782676"/>
              <a:ext cx="4023916" cy="3995811"/>
            </a:xfrm>
            <a:prstGeom prst="rect">
              <a:avLst/>
            </a:prstGeom>
          </p:spPr>
        </p:pic>
        <p:grpSp>
          <p:nvGrpSpPr>
            <p:cNvPr id="56" name="Group 55">
              <a:extLst>
                <a:ext uri="{FF2B5EF4-FFF2-40B4-BE49-F238E27FC236}">
                  <a16:creationId xmlns:a16="http://schemas.microsoft.com/office/drawing/2014/main" id="{CB521BB0-CDC9-4975-AF78-ED25DB2E678C}"/>
                </a:ext>
              </a:extLst>
            </p:cNvPr>
            <p:cNvGrpSpPr/>
            <p:nvPr/>
          </p:nvGrpSpPr>
          <p:grpSpPr>
            <a:xfrm>
              <a:off x="1608732" y="572049"/>
              <a:ext cx="4528800" cy="6238933"/>
              <a:chOff x="1608732" y="-2283693"/>
              <a:chExt cx="4528800" cy="6238933"/>
            </a:xfrm>
          </p:grpSpPr>
          <p:cxnSp>
            <p:nvCxnSpPr>
              <p:cNvPr id="57" name="Straight Arrow Connector 56">
                <a:extLst>
                  <a:ext uri="{FF2B5EF4-FFF2-40B4-BE49-F238E27FC236}">
                    <a16:creationId xmlns:a16="http://schemas.microsoft.com/office/drawing/2014/main" id="{D51336F6-C641-4D11-AF43-E27DEBAD1653}"/>
                  </a:ext>
                </a:extLst>
              </p:cNvPr>
              <p:cNvCxnSpPr>
                <a:cxnSpLocks/>
              </p:cNvCxnSpPr>
              <p:nvPr/>
            </p:nvCxnSpPr>
            <p:spPr>
              <a:xfrm>
                <a:off x="1608732" y="3790797"/>
                <a:ext cx="4194972"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593AA1A3-E251-42F2-AB01-CFF803E6ED98}"/>
                  </a:ext>
                </a:extLst>
              </p:cNvPr>
              <p:cNvCxnSpPr>
                <a:cxnSpLocks/>
              </p:cNvCxnSpPr>
              <p:nvPr/>
            </p:nvCxnSpPr>
            <p:spPr>
              <a:xfrm flipV="1">
                <a:off x="1781033" y="-2082019"/>
                <a:ext cx="0" cy="603725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B5D6C90-C488-4D36-AA91-8623AAACC0BD}"/>
                      </a:ext>
                    </a:extLst>
                  </p:cNvPr>
                  <p:cNvSpPr txBox="1"/>
                  <p:nvPr/>
                </p:nvSpPr>
                <p:spPr>
                  <a:xfrm>
                    <a:off x="5549422" y="3086568"/>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59" name="TextBox 58">
                    <a:extLst>
                      <a:ext uri="{FF2B5EF4-FFF2-40B4-BE49-F238E27FC236}">
                        <a16:creationId xmlns:a16="http://schemas.microsoft.com/office/drawing/2014/main" id="{5B5D6C90-C488-4D36-AA91-8623AAACC0BD}"/>
                      </a:ext>
                    </a:extLst>
                  </p:cNvPr>
                  <p:cNvSpPr txBox="1">
                    <a:spLocks noRot="1" noChangeAspect="1" noMove="1" noResize="1" noEditPoints="1" noAdjustHandles="1" noChangeArrowheads="1" noChangeShapeType="1" noTextEdit="1"/>
                  </p:cNvSpPr>
                  <p:nvPr/>
                </p:nvSpPr>
                <p:spPr>
                  <a:xfrm>
                    <a:off x="5549422" y="3086568"/>
                    <a:ext cx="588110" cy="7078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31331E3-7B31-47FC-8B22-C18528E0BD69}"/>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0" name="TextBox 59">
                    <a:extLst>
                      <a:ext uri="{FF2B5EF4-FFF2-40B4-BE49-F238E27FC236}">
                        <a16:creationId xmlns:a16="http://schemas.microsoft.com/office/drawing/2014/main" id="{231331E3-7B31-47FC-8B22-C18528E0BD69}"/>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5"/>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CAF86E4-FCE1-43F0-9867-FF241062222E}"/>
                  </a:ext>
                </a:extLst>
              </p:cNvPr>
              <p:cNvSpPr txBox="1"/>
              <p:nvPr/>
            </p:nvSpPr>
            <p:spPr>
              <a:xfrm>
                <a:off x="9957144" y="5896927"/>
                <a:ext cx="658321"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271137"/>
                              </a:solidFill>
                              <a:latin typeface="Cambria Math" panose="02040503050406030204" pitchFamily="18" charset="0"/>
                            </a:rPr>
                          </m:ctrlPr>
                        </m:accPr>
                        <m:e>
                          <m:sSub>
                            <m:sSubPr>
                              <m:ctrlPr>
                                <a:rPr lang="en-US" sz="3200" b="0" i="1" smtClean="0">
                                  <a:solidFill>
                                    <a:srgbClr val="271137"/>
                                  </a:solidFill>
                                  <a:latin typeface="Cambria Math" panose="02040503050406030204" pitchFamily="18" charset="0"/>
                                </a:rPr>
                              </m:ctrlPr>
                            </m:sSubPr>
                            <m:e>
                              <m:r>
                                <a:rPr lang="en-US" sz="3200" b="0" i="1" smtClean="0">
                                  <a:solidFill>
                                    <a:srgbClr val="271137"/>
                                  </a:solidFill>
                                  <a:latin typeface="Cambria Math" panose="02040503050406030204" pitchFamily="18" charset="0"/>
                                </a:rPr>
                                <m:t>𝑆</m:t>
                              </m:r>
                            </m:e>
                            <m:sub>
                              <m:r>
                                <a:rPr lang="en-US" sz="3200" b="0" i="1" smtClean="0">
                                  <a:solidFill>
                                    <a:srgbClr val="271137"/>
                                  </a:solidFill>
                                  <a:latin typeface="Cambria Math" panose="02040503050406030204" pitchFamily="18" charset="0"/>
                                </a:rPr>
                                <m:t>1</m:t>
                              </m:r>
                            </m:sub>
                          </m:sSub>
                        </m:e>
                      </m:acc>
                    </m:oMath>
                  </m:oMathPara>
                </a14:m>
                <a:endParaRPr lang="en-CA" sz="3200" dirty="0">
                  <a:solidFill>
                    <a:srgbClr val="9F5FCF"/>
                  </a:solidFill>
                </a:endParaRPr>
              </a:p>
            </p:txBody>
          </p:sp>
        </mc:Choice>
        <mc:Fallback xmlns="">
          <p:sp>
            <p:nvSpPr>
              <p:cNvPr id="43" name="TextBox 42">
                <a:extLst>
                  <a:ext uri="{FF2B5EF4-FFF2-40B4-BE49-F238E27FC236}">
                    <a16:creationId xmlns:a16="http://schemas.microsoft.com/office/drawing/2014/main" id="{CCAF86E4-FCE1-43F0-9867-FF241062222E}"/>
                  </a:ext>
                </a:extLst>
              </p:cNvPr>
              <p:cNvSpPr txBox="1">
                <a:spLocks noRot="1" noChangeAspect="1" noMove="1" noResize="1" noEditPoints="1" noAdjustHandles="1" noChangeArrowheads="1" noChangeShapeType="1" noTextEdit="1"/>
              </p:cNvSpPr>
              <p:nvPr/>
            </p:nvSpPr>
            <p:spPr>
              <a:xfrm>
                <a:off x="9957144" y="5896927"/>
                <a:ext cx="658321" cy="64787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786B60D-D3F6-48EB-BCD6-3C18ABC15492}"/>
                  </a:ext>
                </a:extLst>
              </p:cNvPr>
              <p:cNvSpPr txBox="1"/>
              <p:nvPr/>
            </p:nvSpPr>
            <p:spPr>
              <a:xfrm>
                <a:off x="8690657" y="4022426"/>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441D61"/>
                              </a:solidFill>
                              <a:latin typeface="Cambria Math" panose="02040503050406030204" pitchFamily="18" charset="0"/>
                            </a:rPr>
                          </m:ctrlPr>
                        </m:accPr>
                        <m:e>
                          <m:sSub>
                            <m:sSubPr>
                              <m:ctrlPr>
                                <a:rPr lang="en-US" sz="3200" b="0" i="1" smtClean="0">
                                  <a:solidFill>
                                    <a:srgbClr val="441D61"/>
                                  </a:solidFill>
                                  <a:latin typeface="Cambria Math" panose="02040503050406030204" pitchFamily="18" charset="0"/>
                                </a:rPr>
                              </m:ctrlPr>
                            </m:sSubPr>
                            <m:e>
                              <m:r>
                                <a:rPr lang="en-US" sz="3200" b="0" i="1" smtClean="0">
                                  <a:solidFill>
                                    <a:srgbClr val="441D61"/>
                                  </a:solidFill>
                                  <a:latin typeface="Cambria Math" panose="02040503050406030204" pitchFamily="18" charset="0"/>
                                </a:rPr>
                                <m:t>𝑆</m:t>
                              </m:r>
                            </m:e>
                            <m:sub>
                              <m:r>
                                <a:rPr lang="en-US" sz="3200" b="0" i="1" smtClean="0">
                                  <a:solidFill>
                                    <a:srgbClr val="441D61"/>
                                  </a:solidFill>
                                  <a:latin typeface="Cambria Math" panose="02040503050406030204" pitchFamily="18" charset="0"/>
                                </a:rPr>
                                <m:t>4</m:t>
                              </m:r>
                            </m:sub>
                          </m:sSub>
                        </m:e>
                      </m:acc>
                    </m:oMath>
                  </m:oMathPara>
                </a14:m>
                <a:endParaRPr lang="en-CA" sz="3200" dirty="0">
                  <a:solidFill>
                    <a:srgbClr val="9F5FCF"/>
                  </a:solidFill>
                </a:endParaRPr>
              </a:p>
            </p:txBody>
          </p:sp>
        </mc:Choice>
        <mc:Fallback xmlns="">
          <p:sp>
            <p:nvSpPr>
              <p:cNvPr id="44" name="TextBox 43">
                <a:extLst>
                  <a:ext uri="{FF2B5EF4-FFF2-40B4-BE49-F238E27FC236}">
                    <a16:creationId xmlns:a16="http://schemas.microsoft.com/office/drawing/2014/main" id="{5786B60D-D3F6-48EB-BCD6-3C18ABC15492}"/>
                  </a:ext>
                </a:extLst>
              </p:cNvPr>
              <p:cNvSpPr txBox="1">
                <a:spLocks noRot="1" noChangeAspect="1" noMove="1" noResize="1" noEditPoints="1" noAdjustHandles="1" noChangeArrowheads="1" noChangeShapeType="1" noTextEdit="1"/>
              </p:cNvSpPr>
              <p:nvPr/>
            </p:nvSpPr>
            <p:spPr>
              <a:xfrm>
                <a:off x="8690657" y="4022426"/>
                <a:ext cx="667812" cy="64787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9173D21-29EC-4A44-BD49-2A111E7952A6}"/>
                  </a:ext>
                </a:extLst>
              </p:cNvPr>
              <p:cNvSpPr txBox="1"/>
              <p:nvPr/>
            </p:nvSpPr>
            <p:spPr>
              <a:xfrm>
                <a:off x="8639424" y="3362198"/>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7030A0"/>
                              </a:solidFill>
                              <a:latin typeface="Cambria Math" panose="02040503050406030204" pitchFamily="18" charset="0"/>
                            </a:rPr>
                          </m:ctrlPr>
                        </m:accPr>
                        <m:e>
                          <m:sSub>
                            <m:sSubPr>
                              <m:ctrlPr>
                                <a:rPr lang="en-US" sz="3200" b="0" i="1" smtClean="0">
                                  <a:solidFill>
                                    <a:srgbClr val="7030A0"/>
                                  </a:solidFill>
                                  <a:latin typeface="Cambria Math" panose="02040503050406030204" pitchFamily="18" charset="0"/>
                                </a:rPr>
                              </m:ctrlPr>
                            </m:sSubPr>
                            <m:e>
                              <m:r>
                                <a:rPr lang="en-US" sz="3200" b="0" i="1" smtClean="0">
                                  <a:solidFill>
                                    <a:srgbClr val="7030A0"/>
                                  </a:solidFill>
                                  <a:latin typeface="Cambria Math" panose="02040503050406030204" pitchFamily="18" charset="0"/>
                                </a:rPr>
                                <m:t>𝑆</m:t>
                              </m:r>
                            </m:e>
                            <m:sub>
                              <m:r>
                                <a:rPr lang="en-US" sz="3200" b="0" i="1" smtClean="0">
                                  <a:solidFill>
                                    <a:srgbClr val="7030A0"/>
                                  </a:solidFill>
                                  <a:latin typeface="Cambria Math" panose="02040503050406030204" pitchFamily="18" charset="0"/>
                                </a:rPr>
                                <m:t>5</m:t>
                              </m:r>
                            </m:sub>
                          </m:sSub>
                        </m:e>
                      </m:acc>
                    </m:oMath>
                  </m:oMathPara>
                </a14:m>
                <a:endParaRPr lang="en-CA" sz="3200" dirty="0">
                  <a:solidFill>
                    <a:srgbClr val="9F5FCF"/>
                  </a:solidFill>
                </a:endParaRPr>
              </a:p>
            </p:txBody>
          </p:sp>
        </mc:Choice>
        <mc:Fallback xmlns="">
          <p:sp>
            <p:nvSpPr>
              <p:cNvPr id="45" name="TextBox 44">
                <a:extLst>
                  <a:ext uri="{FF2B5EF4-FFF2-40B4-BE49-F238E27FC236}">
                    <a16:creationId xmlns:a16="http://schemas.microsoft.com/office/drawing/2014/main" id="{F9173D21-29EC-4A44-BD49-2A111E7952A6}"/>
                  </a:ext>
                </a:extLst>
              </p:cNvPr>
              <p:cNvSpPr txBox="1">
                <a:spLocks noRot="1" noChangeAspect="1" noMove="1" noResize="1" noEditPoints="1" noAdjustHandles="1" noChangeArrowheads="1" noChangeShapeType="1" noTextEdit="1"/>
              </p:cNvSpPr>
              <p:nvPr/>
            </p:nvSpPr>
            <p:spPr>
              <a:xfrm>
                <a:off x="8639424" y="3362198"/>
                <a:ext cx="667812" cy="64787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A30DF0B-2330-4E33-96DB-D713215B1BAC}"/>
                  </a:ext>
                </a:extLst>
              </p:cNvPr>
              <p:cNvSpPr txBox="1"/>
              <p:nvPr/>
            </p:nvSpPr>
            <p:spPr>
              <a:xfrm>
                <a:off x="9337813" y="2227222"/>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9F5FCF"/>
                              </a:solidFill>
                              <a:latin typeface="Cambria Math" panose="02040503050406030204" pitchFamily="18" charset="0"/>
                            </a:rPr>
                          </m:ctrlPr>
                        </m:accPr>
                        <m:e>
                          <m:sSub>
                            <m:sSubPr>
                              <m:ctrlPr>
                                <a:rPr lang="en-US" sz="3200" b="0" i="1" smtClean="0">
                                  <a:solidFill>
                                    <a:srgbClr val="9F5FCF"/>
                                  </a:solidFill>
                                  <a:latin typeface="Cambria Math" panose="02040503050406030204" pitchFamily="18" charset="0"/>
                                </a:rPr>
                              </m:ctrlPr>
                            </m:sSubPr>
                            <m:e>
                              <m:r>
                                <a:rPr lang="en-US" sz="3200" b="0" i="1" smtClean="0">
                                  <a:solidFill>
                                    <a:srgbClr val="9F5FCF"/>
                                  </a:solidFill>
                                  <a:latin typeface="Cambria Math" panose="02040503050406030204" pitchFamily="18" charset="0"/>
                                </a:rPr>
                                <m:t>𝑆</m:t>
                              </m:r>
                            </m:e>
                            <m:sub>
                              <m:r>
                                <a:rPr lang="en-US" sz="3200" b="0" i="1" smtClean="0">
                                  <a:solidFill>
                                    <a:srgbClr val="9F5FCF"/>
                                  </a:solidFill>
                                  <a:latin typeface="Cambria Math" panose="02040503050406030204" pitchFamily="18" charset="0"/>
                                </a:rPr>
                                <m:t>7</m:t>
                              </m:r>
                            </m:sub>
                          </m:sSub>
                        </m:e>
                      </m:acc>
                    </m:oMath>
                  </m:oMathPara>
                </a14:m>
                <a:endParaRPr lang="en-CA" sz="3200" dirty="0">
                  <a:solidFill>
                    <a:srgbClr val="9F5FCF"/>
                  </a:solidFill>
                </a:endParaRPr>
              </a:p>
            </p:txBody>
          </p:sp>
        </mc:Choice>
        <mc:Fallback xmlns="">
          <p:sp>
            <p:nvSpPr>
              <p:cNvPr id="46" name="TextBox 45">
                <a:extLst>
                  <a:ext uri="{FF2B5EF4-FFF2-40B4-BE49-F238E27FC236}">
                    <a16:creationId xmlns:a16="http://schemas.microsoft.com/office/drawing/2014/main" id="{0A30DF0B-2330-4E33-96DB-D713215B1BAC}"/>
                  </a:ext>
                </a:extLst>
              </p:cNvPr>
              <p:cNvSpPr txBox="1">
                <a:spLocks noRot="1" noChangeAspect="1" noMove="1" noResize="1" noEditPoints="1" noAdjustHandles="1" noChangeArrowheads="1" noChangeShapeType="1" noTextEdit="1"/>
              </p:cNvSpPr>
              <p:nvPr/>
            </p:nvSpPr>
            <p:spPr>
              <a:xfrm>
                <a:off x="9337813" y="2227222"/>
                <a:ext cx="667812" cy="647870"/>
              </a:xfrm>
              <a:prstGeom prst="rect">
                <a:avLst/>
              </a:prstGeom>
              <a:blipFill>
                <a:blip r:embed="rId9"/>
                <a:stretch>
                  <a:fillRect/>
                </a:stretch>
              </a:blipFill>
            </p:spPr>
            <p:txBody>
              <a:bodyPr/>
              <a:lstStyle/>
              <a:p>
                <a:r>
                  <a:rPr lang="en-CA">
                    <a:noFill/>
                  </a:rPr>
                  <a:t> </a:t>
                </a:r>
              </a:p>
            </p:txBody>
          </p:sp>
        </mc:Fallback>
      </mc:AlternateContent>
      <p:grpSp>
        <p:nvGrpSpPr>
          <p:cNvPr id="64" name="Group 63">
            <a:extLst>
              <a:ext uri="{FF2B5EF4-FFF2-40B4-BE49-F238E27FC236}">
                <a16:creationId xmlns:a16="http://schemas.microsoft.com/office/drawing/2014/main" id="{6393F8B9-717F-41A4-97D5-94F96CFA3C44}"/>
              </a:ext>
            </a:extLst>
          </p:cNvPr>
          <p:cNvGrpSpPr/>
          <p:nvPr/>
        </p:nvGrpSpPr>
        <p:grpSpPr>
          <a:xfrm>
            <a:off x="8458200" y="1333541"/>
            <a:ext cx="1680742" cy="5314909"/>
            <a:chOff x="4723570" y="360362"/>
            <a:chExt cx="2121730" cy="6141905"/>
          </a:xfrm>
        </p:grpSpPr>
        <p:sp>
          <p:nvSpPr>
            <p:cNvPr id="65" name="Freeform: Shape 64">
              <a:extLst>
                <a:ext uri="{FF2B5EF4-FFF2-40B4-BE49-F238E27FC236}">
                  <a16:creationId xmlns:a16="http://schemas.microsoft.com/office/drawing/2014/main" id="{D71A655B-A0F4-4D9F-AC82-2A98C4C239AB}"/>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F0"/>
                </a:solidFill>
              </a:endParaRPr>
            </a:p>
          </p:txBody>
        </p:sp>
        <p:sp>
          <p:nvSpPr>
            <p:cNvPr id="66" name="Freeform: Shape 65">
              <a:extLst>
                <a:ext uri="{FF2B5EF4-FFF2-40B4-BE49-F238E27FC236}">
                  <a16:creationId xmlns:a16="http://schemas.microsoft.com/office/drawing/2014/main" id="{E625AE73-95BA-4BBF-B49E-5C01AAA5C443}"/>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F0"/>
                </a:solidFill>
              </a:endParaRPr>
            </a:p>
          </p:txBody>
        </p:sp>
      </p:grpSp>
      <p:cxnSp>
        <p:nvCxnSpPr>
          <p:cNvPr id="47" name="Straight Connector 46">
            <a:extLst>
              <a:ext uri="{FF2B5EF4-FFF2-40B4-BE49-F238E27FC236}">
                <a16:creationId xmlns:a16="http://schemas.microsoft.com/office/drawing/2014/main" id="{52A41F80-5013-4898-830B-D21677E03FB7}"/>
              </a:ext>
            </a:extLst>
          </p:cNvPr>
          <p:cNvCxnSpPr>
            <a:cxnSpLocks/>
          </p:cNvCxnSpPr>
          <p:nvPr/>
        </p:nvCxnSpPr>
        <p:spPr>
          <a:xfrm flipH="1" flipV="1">
            <a:off x="9115425" y="5410200"/>
            <a:ext cx="476250" cy="600076"/>
          </a:xfrm>
          <a:prstGeom prst="line">
            <a:avLst/>
          </a:prstGeom>
          <a:ln w="76200">
            <a:solidFill>
              <a:srgbClr val="2711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07CBB78-6A08-457F-9E7E-5256DFCED7B9}"/>
              </a:ext>
            </a:extLst>
          </p:cNvPr>
          <p:cNvCxnSpPr>
            <a:cxnSpLocks/>
            <a:endCxn id="66" idx="0"/>
          </p:cNvCxnSpPr>
          <p:nvPr/>
        </p:nvCxnSpPr>
        <p:spPr>
          <a:xfrm flipH="1" flipV="1">
            <a:off x="8458200" y="3988878"/>
            <a:ext cx="212725" cy="760922"/>
          </a:xfrm>
          <a:prstGeom prst="line">
            <a:avLst/>
          </a:prstGeom>
          <a:ln w="76200">
            <a:solidFill>
              <a:srgbClr val="441D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D4F5D78-4426-4FC5-8DAC-6682BB388F70}"/>
              </a:ext>
            </a:extLst>
          </p:cNvPr>
          <p:cNvCxnSpPr>
            <a:cxnSpLocks/>
            <a:stCxn id="66" idx="0"/>
          </p:cNvCxnSpPr>
          <p:nvPr/>
        </p:nvCxnSpPr>
        <p:spPr>
          <a:xfrm flipV="1">
            <a:off x="8458200" y="3307080"/>
            <a:ext cx="167640" cy="681798"/>
          </a:xfrm>
          <a:prstGeom prst="line">
            <a:avLst/>
          </a:prstGeom>
          <a:ln w="762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2BF33A2-C558-4F3F-97ED-99DC98F893C4}"/>
              </a:ext>
            </a:extLst>
          </p:cNvPr>
          <p:cNvCxnSpPr>
            <a:cxnSpLocks/>
            <a:endCxn id="65" idx="6"/>
          </p:cNvCxnSpPr>
          <p:nvPr/>
        </p:nvCxnSpPr>
        <p:spPr>
          <a:xfrm flipV="1">
            <a:off x="9525000" y="1333541"/>
            <a:ext cx="613942" cy="713761"/>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A04FB9A-08E3-4BA3-864D-46E43517EF0B}"/>
              </a:ext>
            </a:extLst>
          </p:cNvPr>
          <p:cNvCxnSpPr>
            <a:cxnSpLocks/>
          </p:cNvCxnSpPr>
          <p:nvPr/>
        </p:nvCxnSpPr>
        <p:spPr>
          <a:xfrm flipV="1">
            <a:off x="9020175" y="2038350"/>
            <a:ext cx="500537" cy="632295"/>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6DEA632-43BB-4F44-9D43-F1223F39E727}"/>
              </a:ext>
            </a:extLst>
          </p:cNvPr>
          <p:cNvCxnSpPr>
            <a:cxnSpLocks/>
          </p:cNvCxnSpPr>
          <p:nvPr/>
        </p:nvCxnSpPr>
        <p:spPr>
          <a:xfrm flipV="1">
            <a:off x="8633460" y="2650646"/>
            <a:ext cx="415290" cy="656435"/>
          </a:xfrm>
          <a:prstGeom prst="line">
            <a:avLst/>
          </a:prstGeom>
          <a:ln w="762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DB51B59-6E7D-4B88-BE3F-2DFFF4F34087}"/>
              </a:ext>
            </a:extLst>
          </p:cNvPr>
          <p:cNvCxnSpPr>
            <a:cxnSpLocks/>
          </p:cNvCxnSpPr>
          <p:nvPr/>
        </p:nvCxnSpPr>
        <p:spPr>
          <a:xfrm flipH="1" flipV="1">
            <a:off x="8680450" y="4746625"/>
            <a:ext cx="444501" cy="663576"/>
          </a:xfrm>
          <a:prstGeom prst="line">
            <a:avLst/>
          </a:prstGeom>
          <a:ln w="76200">
            <a:solidFill>
              <a:srgbClr val="441D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244CB80-8821-464C-92E7-694EB4AAD417}"/>
              </a:ext>
            </a:extLst>
          </p:cNvPr>
          <p:cNvCxnSpPr>
            <a:cxnSpLocks/>
            <a:stCxn id="66" idx="6"/>
          </p:cNvCxnSpPr>
          <p:nvPr/>
        </p:nvCxnSpPr>
        <p:spPr>
          <a:xfrm flipH="1" flipV="1">
            <a:off x="9592231" y="6000750"/>
            <a:ext cx="546054" cy="647700"/>
          </a:xfrm>
          <a:prstGeom prst="line">
            <a:avLst/>
          </a:prstGeom>
          <a:ln w="76200">
            <a:solidFill>
              <a:srgbClr val="27113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6FAE2C1-F15C-4FA2-9D46-D3C6394CC83E}"/>
                  </a:ext>
                </a:extLst>
              </p:cNvPr>
              <p:cNvSpPr txBox="1"/>
              <p:nvPr/>
            </p:nvSpPr>
            <p:spPr>
              <a:xfrm>
                <a:off x="9511737" y="5258299"/>
                <a:ext cx="667811"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271137"/>
                              </a:solidFill>
                              <a:latin typeface="Cambria Math" panose="02040503050406030204" pitchFamily="18" charset="0"/>
                            </a:rPr>
                          </m:ctrlPr>
                        </m:accPr>
                        <m:e>
                          <m:sSub>
                            <m:sSubPr>
                              <m:ctrlPr>
                                <a:rPr lang="en-US" sz="3200" b="0" i="1" smtClean="0">
                                  <a:solidFill>
                                    <a:srgbClr val="271137"/>
                                  </a:solidFill>
                                  <a:latin typeface="Cambria Math" panose="02040503050406030204" pitchFamily="18" charset="0"/>
                                </a:rPr>
                              </m:ctrlPr>
                            </m:sSubPr>
                            <m:e>
                              <m:r>
                                <a:rPr lang="en-US" sz="3200" b="0" i="1" smtClean="0">
                                  <a:solidFill>
                                    <a:srgbClr val="271137"/>
                                  </a:solidFill>
                                  <a:latin typeface="Cambria Math" panose="02040503050406030204" pitchFamily="18" charset="0"/>
                                </a:rPr>
                                <m:t>𝑆</m:t>
                              </m:r>
                            </m:e>
                            <m:sub>
                              <m:r>
                                <a:rPr lang="en-US" sz="3200" b="0" i="1" smtClean="0">
                                  <a:solidFill>
                                    <a:srgbClr val="271137"/>
                                  </a:solidFill>
                                  <a:latin typeface="Cambria Math" panose="02040503050406030204" pitchFamily="18" charset="0"/>
                                </a:rPr>
                                <m:t>2</m:t>
                              </m:r>
                            </m:sub>
                          </m:sSub>
                        </m:e>
                      </m:acc>
                    </m:oMath>
                  </m:oMathPara>
                </a14:m>
                <a:endParaRPr lang="en-CA" sz="3200" dirty="0">
                  <a:solidFill>
                    <a:srgbClr val="9F5FCF"/>
                  </a:solidFill>
                </a:endParaRPr>
              </a:p>
            </p:txBody>
          </p:sp>
        </mc:Choice>
        <mc:Fallback xmlns="">
          <p:sp>
            <p:nvSpPr>
              <p:cNvPr id="71" name="TextBox 70">
                <a:extLst>
                  <a:ext uri="{FF2B5EF4-FFF2-40B4-BE49-F238E27FC236}">
                    <a16:creationId xmlns:a16="http://schemas.microsoft.com/office/drawing/2014/main" id="{26FAE2C1-F15C-4FA2-9D46-D3C6394CC83E}"/>
                  </a:ext>
                </a:extLst>
              </p:cNvPr>
              <p:cNvSpPr txBox="1">
                <a:spLocks noRot="1" noChangeAspect="1" noMove="1" noResize="1" noEditPoints="1" noAdjustHandles="1" noChangeArrowheads="1" noChangeShapeType="1" noTextEdit="1"/>
              </p:cNvSpPr>
              <p:nvPr/>
            </p:nvSpPr>
            <p:spPr>
              <a:xfrm>
                <a:off x="9511737" y="5258299"/>
                <a:ext cx="667811" cy="64787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E274D45-113C-48A2-BBF0-A89A60E5B4D4}"/>
                  </a:ext>
                </a:extLst>
              </p:cNvPr>
              <p:cNvSpPr txBox="1"/>
              <p:nvPr/>
            </p:nvSpPr>
            <p:spPr>
              <a:xfrm>
                <a:off x="9045349" y="4652890"/>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441D61"/>
                              </a:solidFill>
                              <a:latin typeface="Cambria Math" panose="02040503050406030204" pitchFamily="18" charset="0"/>
                            </a:rPr>
                          </m:ctrlPr>
                        </m:accPr>
                        <m:e>
                          <m:sSub>
                            <m:sSubPr>
                              <m:ctrlPr>
                                <a:rPr lang="en-US" sz="3200" b="0" i="1" smtClean="0">
                                  <a:solidFill>
                                    <a:srgbClr val="441D61"/>
                                  </a:solidFill>
                                  <a:latin typeface="Cambria Math" panose="02040503050406030204" pitchFamily="18" charset="0"/>
                                </a:rPr>
                              </m:ctrlPr>
                            </m:sSubPr>
                            <m:e>
                              <m:r>
                                <a:rPr lang="en-US" sz="3200" b="0" i="1" smtClean="0">
                                  <a:solidFill>
                                    <a:srgbClr val="441D61"/>
                                  </a:solidFill>
                                  <a:latin typeface="Cambria Math" panose="02040503050406030204" pitchFamily="18" charset="0"/>
                                </a:rPr>
                                <m:t>𝑆</m:t>
                              </m:r>
                            </m:e>
                            <m:sub>
                              <m:r>
                                <a:rPr lang="en-US" sz="3200" b="0" i="1" smtClean="0">
                                  <a:solidFill>
                                    <a:srgbClr val="441D61"/>
                                  </a:solidFill>
                                  <a:latin typeface="Cambria Math" panose="02040503050406030204" pitchFamily="18" charset="0"/>
                                </a:rPr>
                                <m:t>3</m:t>
                              </m:r>
                            </m:sub>
                          </m:sSub>
                        </m:e>
                      </m:acc>
                    </m:oMath>
                  </m:oMathPara>
                </a14:m>
                <a:endParaRPr lang="en-CA" sz="3200" dirty="0">
                  <a:solidFill>
                    <a:srgbClr val="9F5FCF"/>
                  </a:solidFill>
                </a:endParaRPr>
              </a:p>
            </p:txBody>
          </p:sp>
        </mc:Choice>
        <mc:Fallback xmlns="">
          <p:sp>
            <p:nvSpPr>
              <p:cNvPr id="73" name="TextBox 72">
                <a:extLst>
                  <a:ext uri="{FF2B5EF4-FFF2-40B4-BE49-F238E27FC236}">
                    <a16:creationId xmlns:a16="http://schemas.microsoft.com/office/drawing/2014/main" id="{4E274D45-113C-48A2-BBF0-A89A60E5B4D4}"/>
                  </a:ext>
                </a:extLst>
              </p:cNvPr>
              <p:cNvSpPr txBox="1">
                <a:spLocks noRot="1" noChangeAspect="1" noMove="1" noResize="1" noEditPoints="1" noAdjustHandles="1" noChangeArrowheads="1" noChangeShapeType="1" noTextEdit="1"/>
              </p:cNvSpPr>
              <p:nvPr/>
            </p:nvSpPr>
            <p:spPr>
              <a:xfrm>
                <a:off x="9045349" y="4652890"/>
                <a:ext cx="667812" cy="64787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63C3A06-C5A0-4B5D-A612-967A57623F80}"/>
                  </a:ext>
                </a:extLst>
              </p:cNvPr>
              <p:cNvSpPr txBox="1"/>
              <p:nvPr/>
            </p:nvSpPr>
            <p:spPr>
              <a:xfrm>
                <a:off x="8901588" y="2824263"/>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7030A0"/>
                              </a:solidFill>
                              <a:latin typeface="Cambria Math" panose="02040503050406030204" pitchFamily="18" charset="0"/>
                            </a:rPr>
                          </m:ctrlPr>
                        </m:accPr>
                        <m:e>
                          <m:sSub>
                            <m:sSubPr>
                              <m:ctrlPr>
                                <a:rPr lang="en-US" sz="3200" b="0" i="1" smtClean="0">
                                  <a:solidFill>
                                    <a:srgbClr val="7030A0"/>
                                  </a:solidFill>
                                  <a:latin typeface="Cambria Math" panose="02040503050406030204" pitchFamily="18" charset="0"/>
                                </a:rPr>
                              </m:ctrlPr>
                            </m:sSubPr>
                            <m:e>
                              <m:r>
                                <a:rPr lang="en-US" sz="3200" b="0" i="1" smtClean="0">
                                  <a:solidFill>
                                    <a:srgbClr val="7030A0"/>
                                  </a:solidFill>
                                  <a:latin typeface="Cambria Math" panose="02040503050406030204" pitchFamily="18" charset="0"/>
                                </a:rPr>
                                <m:t>𝑆</m:t>
                              </m:r>
                            </m:e>
                            <m:sub>
                              <m:r>
                                <a:rPr lang="en-US" sz="3200" b="0" i="1" smtClean="0">
                                  <a:solidFill>
                                    <a:srgbClr val="7030A0"/>
                                  </a:solidFill>
                                  <a:latin typeface="Cambria Math" panose="02040503050406030204" pitchFamily="18" charset="0"/>
                                </a:rPr>
                                <m:t>6</m:t>
                              </m:r>
                            </m:sub>
                          </m:sSub>
                        </m:e>
                      </m:acc>
                    </m:oMath>
                  </m:oMathPara>
                </a14:m>
                <a:endParaRPr lang="en-CA" sz="3200" dirty="0">
                  <a:solidFill>
                    <a:srgbClr val="9F5FCF"/>
                  </a:solidFill>
                </a:endParaRPr>
              </a:p>
            </p:txBody>
          </p:sp>
        </mc:Choice>
        <mc:Fallback xmlns="">
          <p:sp>
            <p:nvSpPr>
              <p:cNvPr id="75" name="TextBox 74">
                <a:extLst>
                  <a:ext uri="{FF2B5EF4-FFF2-40B4-BE49-F238E27FC236}">
                    <a16:creationId xmlns:a16="http://schemas.microsoft.com/office/drawing/2014/main" id="{F63C3A06-C5A0-4B5D-A612-967A57623F80}"/>
                  </a:ext>
                </a:extLst>
              </p:cNvPr>
              <p:cNvSpPr txBox="1">
                <a:spLocks noRot="1" noChangeAspect="1" noMove="1" noResize="1" noEditPoints="1" noAdjustHandles="1" noChangeArrowheads="1" noChangeShapeType="1" noTextEdit="1"/>
              </p:cNvSpPr>
              <p:nvPr/>
            </p:nvSpPr>
            <p:spPr>
              <a:xfrm>
                <a:off x="8901588" y="2824263"/>
                <a:ext cx="667812" cy="64787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547D665-5431-4374-B64D-816C5365C2EC}"/>
                  </a:ext>
                </a:extLst>
              </p:cNvPr>
              <p:cNvSpPr txBox="1"/>
              <p:nvPr/>
            </p:nvSpPr>
            <p:spPr>
              <a:xfrm>
                <a:off x="9872121" y="1545957"/>
                <a:ext cx="667812" cy="647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9F5FCF"/>
                              </a:solidFill>
                              <a:latin typeface="Cambria Math" panose="02040503050406030204" pitchFamily="18" charset="0"/>
                            </a:rPr>
                          </m:ctrlPr>
                        </m:accPr>
                        <m:e>
                          <m:sSub>
                            <m:sSubPr>
                              <m:ctrlPr>
                                <a:rPr lang="en-US" sz="3200" b="0" i="1" smtClean="0">
                                  <a:solidFill>
                                    <a:srgbClr val="9F5FCF"/>
                                  </a:solidFill>
                                  <a:latin typeface="Cambria Math" panose="02040503050406030204" pitchFamily="18" charset="0"/>
                                </a:rPr>
                              </m:ctrlPr>
                            </m:sSubPr>
                            <m:e>
                              <m:r>
                                <a:rPr lang="en-US" sz="3200" b="0" i="1" smtClean="0">
                                  <a:solidFill>
                                    <a:srgbClr val="9F5FCF"/>
                                  </a:solidFill>
                                  <a:latin typeface="Cambria Math" panose="02040503050406030204" pitchFamily="18" charset="0"/>
                                </a:rPr>
                                <m:t>𝑆</m:t>
                              </m:r>
                            </m:e>
                            <m:sub>
                              <m:r>
                                <a:rPr lang="en-US" sz="3200" b="0" i="1" smtClean="0">
                                  <a:solidFill>
                                    <a:srgbClr val="9F5FCF"/>
                                  </a:solidFill>
                                  <a:latin typeface="Cambria Math" panose="02040503050406030204" pitchFamily="18" charset="0"/>
                                </a:rPr>
                                <m:t>8</m:t>
                              </m:r>
                            </m:sub>
                          </m:sSub>
                        </m:e>
                      </m:acc>
                    </m:oMath>
                  </m:oMathPara>
                </a14:m>
                <a:endParaRPr lang="en-CA" sz="3200" dirty="0">
                  <a:solidFill>
                    <a:srgbClr val="9F5FCF"/>
                  </a:solidFill>
                </a:endParaRPr>
              </a:p>
            </p:txBody>
          </p:sp>
        </mc:Choice>
        <mc:Fallback xmlns="">
          <p:sp>
            <p:nvSpPr>
              <p:cNvPr id="77" name="TextBox 76">
                <a:extLst>
                  <a:ext uri="{FF2B5EF4-FFF2-40B4-BE49-F238E27FC236}">
                    <a16:creationId xmlns:a16="http://schemas.microsoft.com/office/drawing/2014/main" id="{9547D665-5431-4374-B64D-816C5365C2EC}"/>
                  </a:ext>
                </a:extLst>
              </p:cNvPr>
              <p:cNvSpPr txBox="1">
                <a:spLocks noRot="1" noChangeAspect="1" noMove="1" noResize="1" noEditPoints="1" noAdjustHandles="1" noChangeArrowheads="1" noChangeShapeType="1" noTextEdit="1"/>
              </p:cNvSpPr>
              <p:nvPr/>
            </p:nvSpPr>
            <p:spPr>
              <a:xfrm>
                <a:off x="9872121" y="1545957"/>
                <a:ext cx="667812" cy="647870"/>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F54674B-48BD-4D72-8A5C-46934A472520}"/>
                  </a:ext>
                </a:extLst>
              </p:cNvPr>
              <p:cNvSpPr txBox="1"/>
              <p:nvPr/>
            </p:nvSpPr>
            <p:spPr>
              <a:xfrm>
                <a:off x="420913" y="631116"/>
                <a:ext cx="4170137" cy="158594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a:solidFill>
                                <a:srgbClr val="FFC000"/>
                              </a:solidFill>
                              <a:latin typeface="Cambria Math" panose="02040503050406030204" pitchFamily="18" charset="0"/>
                            </a:rPr>
                          </m:ctrlPr>
                        </m:sSubPr>
                        <m:e>
                          <m:r>
                            <a:rPr lang="en-US" sz="4000" i="1">
                              <a:solidFill>
                                <a:srgbClr val="FFC000"/>
                              </a:solidFill>
                              <a:latin typeface="Cambria Math" panose="02040503050406030204" pitchFamily="18" charset="0"/>
                            </a:rPr>
                            <m:t>𝜏</m:t>
                          </m:r>
                        </m:e>
                        <m:sub>
                          <m:r>
                            <a:rPr lang="en-US" sz="4000" i="1">
                              <a:solidFill>
                                <a:srgbClr val="FFC000"/>
                              </a:solidFill>
                              <a:latin typeface="Cambria Math" panose="02040503050406030204" pitchFamily="18" charset="0"/>
                            </a:rPr>
                            <m:t>𝑡𝑜𝑡𝑎𝑙</m:t>
                          </m:r>
                        </m:sub>
                      </m:sSub>
                      <m:r>
                        <a:rPr lang="en-US" sz="4000" b="0" i="1" smtClean="0">
                          <a:latin typeface="Cambria Math" panose="02040503050406030204" pitchFamily="18" charset="0"/>
                        </a:rPr>
                        <m:t>=</m:t>
                      </m:r>
                      <m:nary>
                        <m:naryPr>
                          <m:chr m:val="∑"/>
                          <m:supHide m:val="on"/>
                          <m:ctrlPr>
                            <a:rPr lang="en-US" sz="4000" b="0" i="1" smtClean="0">
                              <a:latin typeface="Cambria Math" panose="02040503050406030204" pitchFamily="18" charset="0"/>
                            </a:rPr>
                          </m:ctrlPr>
                        </m:naryPr>
                        <m:sub>
                          <m:r>
                            <a:rPr lang="en-US" sz="4000" b="0" i="1" smtClean="0">
                              <a:latin typeface="Cambria Math" panose="02040503050406030204" pitchFamily="18" charset="0"/>
                            </a:rPr>
                            <m:t>𝑖</m:t>
                          </m:r>
                        </m:sub>
                        <m:sup/>
                        <m:e>
                          <m:d>
                            <m:dPr>
                              <m:begChr m:val="‖"/>
                              <m:endChr m:val="‖"/>
                              <m:ctrlPr>
                                <a:rPr lang="en-US" sz="4000" i="1">
                                  <a:latin typeface="Cambria Math" panose="02040503050406030204" pitchFamily="18" charset="0"/>
                                </a:rPr>
                              </m:ctrlPr>
                            </m:dPr>
                            <m:e>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𝑆</m:t>
                                  </m:r>
                                </m:e>
                              </m:acc>
                            </m:e>
                          </m:d>
                        </m:e>
                      </m:nary>
                    </m:oMath>
                  </m:oMathPara>
                </a14:m>
                <a:endParaRPr lang="en-CA" sz="4000" dirty="0"/>
              </a:p>
            </p:txBody>
          </p:sp>
        </mc:Choice>
        <mc:Fallback xmlns="">
          <p:sp>
            <p:nvSpPr>
              <p:cNvPr id="3" name="TextBox 2">
                <a:extLst>
                  <a:ext uri="{FF2B5EF4-FFF2-40B4-BE49-F238E27FC236}">
                    <a16:creationId xmlns:a16="http://schemas.microsoft.com/office/drawing/2014/main" id="{AF54674B-48BD-4D72-8A5C-46934A472520}"/>
                  </a:ext>
                </a:extLst>
              </p:cNvPr>
              <p:cNvSpPr txBox="1">
                <a:spLocks noRot="1" noChangeAspect="1" noMove="1" noResize="1" noEditPoints="1" noAdjustHandles="1" noChangeArrowheads="1" noChangeShapeType="1" noTextEdit="1"/>
              </p:cNvSpPr>
              <p:nvPr/>
            </p:nvSpPr>
            <p:spPr>
              <a:xfrm>
                <a:off x="420913" y="631116"/>
                <a:ext cx="4170137" cy="1585947"/>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09BB0A-F15A-4B3A-A652-CDB0D219132E}"/>
                  </a:ext>
                </a:extLst>
              </p:cNvPr>
              <p:cNvSpPr txBox="1"/>
              <p:nvPr/>
            </p:nvSpPr>
            <p:spPr>
              <a:xfrm>
                <a:off x="306613" y="3808254"/>
                <a:ext cx="6056087" cy="3049746"/>
              </a:xfrm>
              <a:prstGeom prst="rect">
                <a:avLst/>
              </a:prstGeom>
              <a:noFill/>
            </p:spPr>
            <p:txBody>
              <a:bodyPr wrap="square">
                <a:spAutoFit/>
              </a:bodyPr>
              <a:lstStyle/>
              <a:p>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b="0" i="1" smtClean="0">
                        <a:latin typeface="Cambria Math" panose="02040503050406030204" pitchFamily="18" charset="0"/>
                      </a:rPr>
                      <m:t>=</m:t>
                    </m:r>
                    <m:nary>
                      <m:naryPr>
                        <m:subHide m:val="on"/>
                        <m:supHide m:val="on"/>
                        <m:ctrlPr>
                          <a:rPr lang="en-US" sz="3600" b="0" i="1" smtClean="0">
                            <a:solidFill>
                              <a:schemeClr val="tx1"/>
                            </a:solidFill>
                            <a:latin typeface="Cambria Math" panose="02040503050406030204" pitchFamily="18" charset="0"/>
                          </a:rPr>
                        </m:ctrlPr>
                      </m:naryPr>
                      <m:sub/>
                      <m:sup/>
                      <m:e>
                        <m:d>
                          <m:dPr>
                            <m:begChr m:val="‖"/>
                            <m:endChr m:val="‖"/>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b="0" i="1" smtClean="0">
                                    <a:solidFill>
                                      <a:srgbClr val="FFC000"/>
                                    </a:solidFill>
                                    <a:latin typeface="Cambria Math" panose="02040503050406030204" pitchFamily="18" charset="0"/>
                                  </a:rPr>
                                  <m:t>𝜏</m:t>
                                </m:r>
                              </m:den>
                            </m:f>
                          </m:e>
                        </m:d>
                        <m:r>
                          <a:rPr lang="en-US" sz="3600" b="0" i="1" smtClean="0">
                            <a:solidFill>
                              <a:schemeClr val="tx1"/>
                            </a:solidFill>
                            <a:latin typeface="Cambria Math" panose="02040503050406030204" pitchFamily="18" charset="0"/>
                          </a:rPr>
                          <m:t>𝑑</m:t>
                        </m:r>
                        <m:r>
                          <a:rPr lang="en-US" sz="3600" i="1">
                            <a:solidFill>
                              <a:srgbClr val="FFC000"/>
                            </a:solidFill>
                            <a:latin typeface="Cambria Math" panose="02040503050406030204" pitchFamily="18" charset="0"/>
                          </a:rPr>
                          <m:t>𝜏</m:t>
                        </m:r>
                      </m:e>
                    </m:nary>
                  </m:oMath>
                </a14:m>
                <a:r>
                  <a:rPr lang="en-CA" sz="3600" dirty="0"/>
                  <a:t> </a:t>
                </a:r>
              </a:p>
              <a:p>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b="0" i="1" smtClean="0">
                        <a:latin typeface="Cambria Math" panose="02040503050406030204" pitchFamily="18" charset="0"/>
                      </a:rPr>
                      <m:t>=</m:t>
                    </m:r>
                    <m:nary>
                      <m:naryPr>
                        <m:subHide m:val="on"/>
                        <m:supHide m:val="on"/>
                        <m:ctrlPr>
                          <a:rPr lang="en-US" sz="3600" b="0" i="1" smtClean="0">
                            <a:solidFill>
                              <a:schemeClr val="tx1"/>
                            </a:solidFill>
                            <a:latin typeface="Cambria Math" panose="02040503050406030204" pitchFamily="18" charset="0"/>
                          </a:rPr>
                        </m:ctrlPr>
                      </m:naryPr>
                      <m:sub/>
                      <m:sup/>
                      <m:e>
                        <m:d>
                          <m:dPr>
                            <m:begChr m:val="‖"/>
                            <m:endChr m:val="‖"/>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e>
                        </m:d>
                        <m:f>
                          <m:fPr>
                            <m:ctrlPr>
                              <a:rPr lang="en-US" sz="3600" i="1">
                                <a:latin typeface="Cambria Math" panose="02040503050406030204" pitchFamily="18" charset="0"/>
                              </a:rPr>
                            </m:ctrlPr>
                          </m:fPr>
                          <m:num>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num>
                          <m:den>
                            <m:r>
                              <a:rPr lang="en-US" sz="3600" i="1">
                                <a:latin typeface="Cambria Math" panose="02040503050406030204" pitchFamily="18" charset="0"/>
                              </a:rPr>
                              <m:t>𝑑</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r>
                          <a:rPr lang="en-US" sz="3600" b="0" i="1" smtClean="0">
                            <a:solidFill>
                              <a:schemeClr val="tx1"/>
                            </a:solidFill>
                            <a:latin typeface="Cambria Math" panose="02040503050406030204" pitchFamily="18" charset="0"/>
                          </a:rPr>
                          <m:t>𝑑</m:t>
                        </m:r>
                        <m:acc>
                          <m:accPr>
                            <m:chr m:val="̃"/>
                            <m:ctrlPr>
                              <a:rPr lang="en-US" sz="3600" b="0" i="1" smtClean="0">
                                <a:solidFill>
                                  <a:srgbClr val="FF0000"/>
                                </a:solidFill>
                                <a:latin typeface="Cambria Math" panose="02040503050406030204" pitchFamily="18" charset="0"/>
                              </a:rPr>
                            </m:ctrlPr>
                          </m:accPr>
                          <m:e>
                            <m:r>
                              <a:rPr lang="en-US" sz="3600" b="0" i="1" smtClean="0">
                                <a:solidFill>
                                  <a:srgbClr val="FF0000"/>
                                </a:solidFill>
                                <a:latin typeface="Cambria Math" panose="02040503050406030204" pitchFamily="18" charset="0"/>
                              </a:rPr>
                              <m:t>𝑡</m:t>
                            </m:r>
                          </m:e>
                        </m:acc>
                      </m:e>
                    </m:nary>
                  </m:oMath>
                </a14:m>
                <a:r>
                  <a:rPr lang="en-CA" sz="3600" dirty="0"/>
                  <a:t> </a:t>
                </a:r>
              </a:p>
              <a:p>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b="0" i="1" smtClean="0">
                        <a:latin typeface="Cambria Math" panose="02040503050406030204" pitchFamily="18" charset="0"/>
                      </a:rPr>
                      <m:t>=</m:t>
                    </m:r>
                    <m:nary>
                      <m:naryPr>
                        <m:subHide m:val="on"/>
                        <m:supHide m:val="on"/>
                        <m:ctrlPr>
                          <a:rPr lang="en-US" sz="3600" b="0" i="1" smtClean="0">
                            <a:solidFill>
                              <a:schemeClr val="tx1"/>
                            </a:solidFill>
                            <a:latin typeface="Cambria Math" panose="02040503050406030204" pitchFamily="18" charset="0"/>
                          </a:rPr>
                        </m:ctrlPr>
                      </m:naryPr>
                      <m:sub/>
                      <m:sup/>
                      <m:e>
                        <m:d>
                          <m:dPr>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e>
                        </m:d>
                        <m:f>
                          <m:fPr>
                            <m:ctrlPr>
                              <a:rPr lang="en-US" sz="3600" i="1">
                                <a:latin typeface="Cambria Math" panose="02040503050406030204" pitchFamily="18" charset="0"/>
                              </a:rPr>
                            </m:ctrlPr>
                          </m:fPr>
                          <m:num>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num>
                          <m:den>
                            <m:r>
                              <a:rPr lang="en-US" sz="3600" i="1">
                                <a:latin typeface="Cambria Math" panose="02040503050406030204" pitchFamily="18" charset="0"/>
                              </a:rPr>
                              <m:t>𝑑</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r>
                          <a:rPr lang="en-US" sz="3600" b="0" i="1" smtClean="0">
                            <a:solidFill>
                              <a:schemeClr val="tx1"/>
                            </a:solidFill>
                            <a:latin typeface="Cambria Math" panose="02040503050406030204" pitchFamily="18" charset="0"/>
                          </a:rPr>
                          <m:t>𝑑</m:t>
                        </m:r>
                        <m:acc>
                          <m:accPr>
                            <m:chr m:val="̃"/>
                            <m:ctrlPr>
                              <a:rPr lang="en-US" sz="3600" b="0" i="1" smtClean="0">
                                <a:solidFill>
                                  <a:srgbClr val="FF0000"/>
                                </a:solidFill>
                                <a:latin typeface="Cambria Math" panose="02040503050406030204" pitchFamily="18" charset="0"/>
                              </a:rPr>
                            </m:ctrlPr>
                          </m:accPr>
                          <m:e>
                            <m:r>
                              <a:rPr lang="en-US" sz="3600" b="0" i="1" smtClean="0">
                                <a:solidFill>
                                  <a:srgbClr val="FF0000"/>
                                </a:solidFill>
                                <a:latin typeface="Cambria Math" panose="02040503050406030204" pitchFamily="18" charset="0"/>
                              </a:rPr>
                              <m:t>𝑡</m:t>
                            </m:r>
                          </m:e>
                        </m:acc>
                      </m:e>
                    </m:nary>
                  </m:oMath>
                </a14:m>
                <a:r>
                  <a:rPr lang="en-CA" sz="3600" dirty="0"/>
                  <a:t>  </a:t>
                </a:r>
              </a:p>
            </p:txBody>
          </p:sp>
        </mc:Choice>
        <mc:Fallback xmlns="">
          <p:sp>
            <p:nvSpPr>
              <p:cNvPr id="5" name="TextBox 4">
                <a:extLst>
                  <a:ext uri="{FF2B5EF4-FFF2-40B4-BE49-F238E27FC236}">
                    <a16:creationId xmlns:a16="http://schemas.microsoft.com/office/drawing/2014/main" id="{0609BB0A-F15A-4B3A-A652-CDB0D219132E}"/>
                  </a:ext>
                </a:extLst>
              </p:cNvPr>
              <p:cNvSpPr txBox="1">
                <a:spLocks noRot="1" noChangeAspect="1" noMove="1" noResize="1" noEditPoints="1" noAdjustHandles="1" noChangeArrowheads="1" noChangeShapeType="1" noTextEdit="1"/>
              </p:cNvSpPr>
              <p:nvPr/>
            </p:nvSpPr>
            <p:spPr>
              <a:xfrm>
                <a:off x="306613" y="3808254"/>
                <a:ext cx="6056087" cy="3049746"/>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5A6ABF8-B1AE-4C04-AA3A-7F66A3B769CF}"/>
                  </a:ext>
                </a:extLst>
              </p:cNvPr>
              <p:cNvSpPr txBox="1"/>
              <p:nvPr/>
            </p:nvSpPr>
            <p:spPr>
              <a:xfrm>
                <a:off x="757238" y="2265079"/>
                <a:ext cx="3719512" cy="1188723"/>
              </a:xfrm>
              <a:prstGeom prst="rect">
                <a:avLst/>
              </a:prstGeom>
              <a:noFill/>
            </p:spPr>
            <p:txBody>
              <a:bodyPr wrap="square">
                <a:spAutoFit/>
              </a:bodyPr>
              <a:lstStyle/>
              <a:p>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e>
                    </m:d>
                    <m:r>
                      <a:rPr lang="en-US" sz="4000" i="1">
                        <a:latin typeface="Cambria Math" panose="02040503050406030204" pitchFamily="18" charset="0"/>
                      </a:rPr>
                      <m:t>=</m:t>
                    </m:r>
                    <m:r>
                      <a:rPr lang="en-US" sz="4000" b="0" i="1" smtClean="0">
                        <a:latin typeface="Cambria Math" panose="02040503050406030204" pitchFamily="18" charset="0"/>
                      </a:rPr>
                      <m:t>𝑐</m:t>
                    </m:r>
                  </m:oMath>
                </a14:m>
                <a:r>
                  <a:rPr lang="en-CA" sz="4000" dirty="0"/>
                  <a:t> </a:t>
                </a:r>
              </a:p>
            </p:txBody>
          </p:sp>
        </mc:Choice>
        <mc:Fallback xmlns="">
          <p:sp>
            <p:nvSpPr>
              <p:cNvPr id="72" name="TextBox 71">
                <a:extLst>
                  <a:ext uri="{FF2B5EF4-FFF2-40B4-BE49-F238E27FC236}">
                    <a16:creationId xmlns:a16="http://schemas.microsoft.com/office/drawing/2014/main" id="{D5A6ABF8-B1AE-4C04-AA3A-7F66A3B769CF}"/>
                  </a:ext>
                </a:extLst>
              </p:cNvPr>
              <p:cNvSpPr txBox="1">
                <a:spLocks noRot="1" noChangeAspect="1" noMove="1" noResize="1" noEditPoints="1" noAdjustHandles="1" noChangeArrowheads="1" noChangeShapeType="1" noTextEdit="1"/>
              </p:cNvSpPr>
              <p:nvPr/>
            </p:nvSpPr>
            <p:spPr>
              <a:xfrm>
                <a:off x="757238" y="2265079"/>
                <a:ext cx="3719512" cy="1188723"/>
              </a:xfrm>
              <a:prstGeom prst="rect">
                <a:avLst/>
              </a:prstGeom>
              <a:blipFill>
                <a:blip r:embed="rId1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836056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395D1-E31D-4312-B834-6DF3AD05272E}"/>
                  </a:ext>
                </a:extLst>
              </p:cNvPr>
              <p:cNvSpPr txBox="1"/>
              <p:nvPr/>
            </p:nvSpPr>
            <p:spPr>
              <a:xfrm>
                <a:off x="3024632" y="530942"/>
                <a:ext cx="454797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𝑐</m:t>
                      </m:r>
                      <m:r>
                        <a:rPr lang="en-US" sz="4400" b="0" i="1" smtClean="0">
                          <a:solidFill>
                            <a:srgbClr val="0070C0"/>
                          </a:solidFill>
                          <a:latin typeface="Cambria Math" panose="02040503050406030204" pitchFamily="18" charset="0"/>
                        </a:rPr>
                        <m:t>𝑡</m:t>
                      </m:r>
                      <m:d>
                        <m:dPr>
                          <m:ctrlPr>
                            <a:rPr lang="en-US" sz="4400" b="0" i="1" smtClean="0">
                              <a:latin typeface="Cambria Math" panose="02040503050406030204" pitchFamily="18" charset="0"/>
                            </a:rPr>
                          </m:ctrlPr>
                        </m:dPr>
                        <m:e>
                          <m:r>
                            <a:rPr lang="en-US" sz="4400" b="0" i="1" smtClean="0">
                              <a:solidFill>
                                <a:srgbClr val="FFC000"/>
                              </a:solidFill>
                              <a:latin typeface="Cambria Math" panose="02040503050406030204" pitchFamily="18" charset="0"/>
                            </a:rPr>
                            <m:t>𝜆</m:t>
                          </m:r>
                        </m:e>
                      </m:d>
                      <m:r>
                        <a:rPr lang="en-US" sz="4400" b="0" i="1" smtClean="0">
                          <a:latin typeface="Cambria Math" panose="02040503050406030204" pitchFamily="18" charset="0"/>
                        </a:rPr>
                        <m:t>=4</m:t>
                      </m:r>
                      <m:r>
                        <a:rPr lang="en-US" sz="4400" b="0" i="1" smtClean="0">
                          <a:latin typeface="Cambria Math" panose="02040503050406030204" pitchFamily="18" charset="0"/>
                        </a:rPr>
                        <m:t>𝐷</m:t>
                      </m:r>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sinh</m:t>
                          </m:r>
                        </m:fName>
                        <m:e>
                          <m:r>
                            <a:rPr lang="en-US" sz="4400" b="0" i="1" smtClean="0">
                              <a:solidFill>
                                <a:srgbClr val="FFC000"/>
                              </a:solidFill>
                              <a:latin typeface="Cambria Math" panose="02040503050406030204" pitchFamily="18" charset="0"/>
                            </a:rPr>
                            <m:t>𝜆</m:t>
                          </m:r>
                        </m:e>
                      </m:func>
                    </m:oMath>
                  </m:oMathPara>
                </a14:m>
                <a:endParaRPr lang="en-CA" sz="4400" dirty="0"/>
              </a:p>
            </p:txBody>
          </p:sp>
        </mc:Choice>
        <mc:Fallback xmlns="">
          <p:sp>
            <p:nvSpPr>
              <p:cNvPr id="4" name="TextBox 3">
                <a:extLst>
                  <a:ext uri="{FF2B5EF4-FFF2-40B4-BE49-F238E27FC236}">
                    <a16:creationId xmlns:a16="http://schemas.microsoft.com/office/drawing/2014/main" id="{A89395D1-E31D-4312-B834-6DF3AD05272E}"/>
                  </a:ext>
                </a:extLst>
              </p:cNvPr>
              <p:cNvSpPr txBox="1">
                <a:spLocks noRot="1" noChangeAspect="1" noMove="1" noResize="1" noEditPoints="1" noAdjustHandles="1" noChangeArrowheads="1" noChangeShapeType="1" noTextEdit="1"/>
              </p:cNvSpPr>
              <p:nvPr/>
            </p:nvSpPr>
            <p:spPr>
              <a:xfrm>
                <a:off x="3024632" y="530942"/>
                <a:ext cx="4547976" cy="76944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4E53DD-6162-4880-840C-5CB654168F4A}"/>
                  </a:ext>
                </a:extLst>
              </p:cNvPr>
              <p:cNvSpPr txBox="1"/>
              <p:nvPr/>
            </p:nvSpPr>
            <p:spPr>
              <a:xfrm>
                <a:off x="7719538" y="535858"/>
                <a:ext cx="4445448"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rgbClr val="0070C0"/>
                          </a:solidFill>
                          <a:latin typeface="Cambria Math" panose="02040503050406030204" pitchFamily="18" charset="0"/>
                        </a:rPr>
                        <m:t>𝑥</m:t>
                      </m:r>
                      <m:d>
                        <m:dPr>
                          <m:ctrlPr>
                            <a:rPr lang="en-US" sz="4400" b="0" i="1" smtClean="0">
                              <a:latin typeface="Cambria Math" panose="02040503050406030204" pitchFamily="18" charset="0"/>
                            </a:rPr>
                          </m:ctrlPr>
                        </m:dPr>
                        <m:e>
                          <m:r>
                            <a:rPr lang="en-US" sz="4400" b="0" i="1" smtClean="0">
                              <a:solidFill>
                                <a:srgbClr val="FFC000"/>
                              </a:solidFill>
                              <a:latin typeface="Cambria Math" panose="02040503050406030204" pitchFamily="18" charset="0"/>
                            </a:rPr>
                            <m:t>𝜆</m:t>
                          </m:r>
                        </m:e>
                      </m:d>
                      <m:r>
                        <a:rPr lang="en-US" sz="4400" b="0" i="1" smtClean="0">
                          <a:latin typeface="Cambria Math" panose="02040503050406030204" pitchFamily="18" charset="0"/>
                        </a:rPr>
                        <m:t>=4</m:t>
                      </m:r>
                      <m:r>
                        <a:rPr lang="en-US" sz="4400" b="0" i="1" smtClean="0">
                          <a:latin typeface="Cambria Math" panose="02040503050406030204" pitchFamily="18" charset="0"/>
                        </a:rPr>
                        <m:t>𝐷</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smtClean="0">
                              <a:solidFill>
                                <a:srgbClr val="FFC000"/>
                              </a:solidFill>
                              <a:latin typeface="Cambria Math" panose="02040503050406030204" pitchFamily="18" charset="0"/>
                            </a:rPr>
                            <m:t>𝜆</m:t>
                          </m:r>
                        </m:e>
                      </m:func>
                    </m:oMath>
                  </m:oMathPara>
                </a14:m>
                <a:endParaRPr lang="en-CA" sz="4400" dirty="0"/>
              </a:p>
            </p:txBody>
          </p:sp>
        </mc:Choice>
        <mc:Fallback xmlns="">
          <p:sp>
            <p:nvSpPr>
              <p:cNvPr id="6" name="TextBox 5">
                <a:extLst>
                  <a:ext uri="{FF2B5EF4-FFF2-40B4-BE49-F238E27FC236}">
                    <a16:creationId xmlns:a16="http://schemas.microsoft.com/office/drawing/2014/main" id="{394E53DD-6162-4880-840C-5CB654168F4A}"/>
                  </a:ext>
                </a:extLst>
              </p:cNvPr>
              <p:cNvSpPr txBox="1">
                <a:spLocks noRot="1" noChangeAspect="1" noMove="1" noResize="1" noEditPoints="1" noAdjustHandles="1" noChangeArrowheads="1" noChangeShapeType="1" noTextEdit="1"/>
              </p:cNvSpPr>
              <p:nvPr/>
            </p:nvSpPr>
            <p:spPr>
              <a:xfrm>
                <a:off x="7719538" y="535858"/>
                <a:ext cx="4445448" cy="76944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7BC8CF7-1694-4C07-B2AC-6261219DE903}"/>
                  </a:ext>
                </a:extLst>
              </p:cNvPr>
              <p:cNvSpPr txBox="1"/>
              <p:nvPr/>
            </p:nvSpPr>
            <p:spPr>
              <a:xfrm>
                <a:off x="1127148" y="3346254"/>
                <a:ext cx="10677731" cy="2776209"/>
              </a:xfrm>
              <a:prstGeom prst="rect">
                <a:avLst/>
              </a:prstGeom>
              <a:noFill/>
            </p:spPr>
            <p:txBody>
              <a:bodyPr wrap="none" rtlCol="0">
                <a:spAutoFit/>
              </a:bodyPr>
              <a:lstStyle/>
              <a:p>
                <a14:m>
                  <m:oMath xmlns:m="http://schemas.openxmlformats.org/officeDocument/2006/math">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𝑑</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𝑆</m:t>
                            </m:r>
                          </m:e>
                        </m:acc>
                      </m:num>
                      <m:den>
                        <m:r>
                          <a:rPr lang="en-US" sz="5400" b="0" i="1" smtClean="0">
                            <a:latin typeface="Cambria Math" panose="02040503050406030204" pitchFamily="18" charset="0"/>
                          </a:rPr>
                          <m:t>𝑑</m:t>
                        </m:r>
                        <m:r>
                          <a:rPr lang="en-US" sz="5400" b="0" i="1" smtClean="0">
                            <a:solidFill>
                              <a:srgbClr val="FFC000"/>
                            </a:solidFill>
                            <a:latin typeface="Cambria Math" panose="02040503050406030204" pitchFamily="18" charset="0"/>
                          </a:rPr>
                          <m:t>𝜆</m:t>
                        </m:r>
                      </m:den>
                    </m:f>
                    <m:r>
                      <a:rPr lang="en-US" sz="5400" b="0" i="1" smtClean="0">
                        <a:latin typeface="Cambria Math" panose="02040503050406030204" pitchFamily="18" charset="0"/>
                      </a:rPr>
                      <m:t>=        </m:t>
                    </m:r>
                    <m:f>
                      <m:fPr>
                        <m:ctrlPr>
                          <a:rPr lang="en-US" sz="5400" i="1">
                            <a:latin typeface="Cambria Math" panose="02040503050406030204" pitchFamily="18" charset="0"/>
                          </a:rPr>
                        </m:ctrlPr>
                      </m:fPr>
                      <m:num>
                        <m:r>
                          <a:rPr lang="en-US" sz="5400" i="1">
                            <a:latin typeface="Cambria Math" panose="02040503050406030204" pitchFamily="18" charset="0"/>
                          </a:rPr>
                          <m:t>𝑑</m:t>
                        </m:r>
                        <m:r>
                          <a:rPr lang="en-US" sz="5400" b="0" i="1" smtClean="0">
                            <a:latin typeface="Cambria Math" panose="02040503050406030204" pitchFamily="18" charset="0"/>
                          </a:rPr>
                          <m:t> </m:t>
                        </m:r>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𝜆</m:t>
                        </m:r>
                      </m:den>
                    </m:f>
                    <m:r>
                      <a:rPr lang="en-US" sz="5400" b="0" i="1" smtClean="0">
                        <a:solidFill>
                          <a:srgbClr val="FFC000"/>
                        </a:solidFill>
                        <a:latin typeface="Cambria Math" panose="02040503050406030204" pitchFamily="18" charset="0"/>
                      </a:rPr>
                      <m:t>     </m:t>
                    </m:r>
                    <m:f>
                      <m:fPr>
                        <m:ctrlPr>
                          <a:rPr lang="en-US" sz="5400" i="1">
                            <a:latin typeface="Cambria Math" panose="02040503050406030204" pitchFamily="18" charset="0"/>
                          </a:rPr>
                        </m:ctrlPr>
                      </m:fPr>
                      <m:num>
                        <m:r>
                          <a:rPr lang="en-US" sz="5400" i="1">
                            <a:latin typeface="Cambria Math" panose="02040503050406030204" pitchFamily="18" charset="0"/>
                          </a:rPr>
                          <m:t>𝜕</m:t>
                        </m:r>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num>
                      <m:den>
                        <m:r>
                          <a:rPr lang="en-US" sz="5400" i="1">
                            <a:latin typeface="Cambria Math" panose="02040503050406030204" pitchFamily="18" charset="0"/>
                          </a:rPr>
                          <m:t>𝜕</m:t>
                        </m:r>
                        <m:r>
                          <a:rPr lang="en-US" sz="5400" b="0" i="1" smtClean="0">
                            <a:latin typeface="Cambria Math" panose="02040503050406030204" pitchFamily="18" charset="0"/>
                          </a:rPr>
                          <m:t> </m:t>
                        </m:r>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den>
                    </m:f>
                    <m:r>
                      <a:rPr lang="en-US" sz="5400" b="0" i="1" smtClean="0">
                        <a:solidFill>
                          <a:srgbClr val="FFC000"/>
                        </a:solidFill>
                        <a:latin typeface="Cambria Math" panose="02040503050406030204" pitchFamily="18" charset="0"/>
                      </a:rPr>
                      <m:t> </m:t>
                    </m:r>
                    <m:r>
                      <a:rPr lang="en-US" sz="5400" b="0" i="1" smtClean="0">
                        <a:latin typeface="Cambria Math" panose="02040503050406030204" pitchFamily="18" charset="0"/>
                      </a:rPr>
                      <m:t>+         </m:t>
                    </m:r>
                    <m:f>
                      <m:fPr>
                        <m:ctrlPr>
                          <a:rPr lang="en-US" sz="5400" i="1">
                            <a:latin typeface="Cambria Math" panose="02040503050406030204" pitchFamily="18" charset="0"/>
                          </a:rPr>
                        </m:ctrlPr>
                      </m:fPr>
                      <m:num>
                        <m:r>
                          <a:rPr lang="en-US" sz="5400" i="1">
                            <a:latin typeface="Cambria Math" panose="02040503050406030204" pitchFamily="18" charset="0"/>
                          </a:rPr>
                          <m:t>𝑑</m:t>
                        </m:r>
                        <m:r>
                          <a:rPr lang="en-US" sz="5400" i="1">
                            <a:solidFill>
                              <a:srgbClr val="0070C0"/>
                            </a:solidFill>
                            <a:latin typeface="Cambria Math" panose="02040503050406030204" pitchFamily="18" charset="0"/>
                          </a:rPr>
                          <m:t>𝑥</m:t>
                        </m:r>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𝜆</m:t>
                        </m:r>
                      </m:den>
                    </m:f>
                    <m:r>
                      <a:rPr lang="en-US" sz="5400" b="0" i="1" smtClean="0">
                        <a:solidFill>
                          <a:srgbClr val="FFC000"/>
                        </a:solidFill>
                        <a:latin typeface="Cambria Math" panose="02040503050406030204" pitchFamily="18" charset="0"/>
                      </a:rPr>
                      <m:t>       </m:t>
                    </m:r>
                    <m:f>
                      <m:fPr>
                        <m:ctrlPr>
                          <a:rPr lang="en-US" sz="5400" i="1">
                            <a:latin typeface="Cambria Math" panose="02040503050406030204" pitchFamily="18" charset="0"/>
                          </a:rPr>
                        </m:ctrlPr>
                      </m:fPr>
                      <m:num>
                        <m:r>
                          <a:rPr lang="en-US" sz="5400" i="1">
                            <a:latin typeface="Cambria Math" panose="02040503050406030204" pitchFamily="18" charset="0"/>
                          </a:rPr>
                          <m:t>𝜕</m:t>
                        </m:r>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num>
                      <m:den>
                        <m:r>
                          <a:rPr lang="en-US" sz="5400" b="0" i="1" smtClean="0">
                            <a:latin typeface="Cambria Math" panose="02040503050406030204" pitchFamily="18" charset="0"/>
                          </a:rPr>
                          <m:t>𝜕</m:t>
                        </m:r>
                        <m:r>
                          <a:rPr lang="en-US" sz="5400" i="1">
                            <a:solidFill>
                              <a:srgbClr val="0070C0"/>
                            </a:solidFill>
                            <a:latin typeface="Cambria Math" panose="02040503050406030204" pitchFamily="18" charset="0"/>
                          </a:rPr>
                          <m:t>𝑥</m:t>
                        </m:r>
                      </m:den>
                    </m:f>
                  </m:oMath>
                </a14:m>
                <a:r>
                  <a:rPr lang="en-CA" sz="5400" dirty="0"/>
                  <a:t> </a:t>
                </a:r>
              </a:p>
              <a:p>
                <a14:m>
                  <m:oMath xmlns:m="http://schemas.openxmlformats.org/officeDocument/2006/math">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𝑑</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𝑆</m:t>
                            </m:r>
                          </m:e>
                        </m:acc>
                      </m:num>
                      <m:den>
                        <m:r>
                          <a:rPr lang="en-US" sz="5400" b="0" i="1" smtClean="0">
                            <a:latin typeface="Cambria Math" panose="02040503050406030204" pitchFamily="18" charset="0"/>
                          </a:rPr>
                          <m:t>𝑑</m:t>
                        </m:r>
                        <m:r>
                          <a:rPr lang="en-US" sz="5400" b="0" i="1" smtClean="0">
                            <a:solidFill>
                              <a:srgbClr val="FFC000"/>
                            </a:solidFill>
                            <a:latin typeface="Cambria Math" panose="02040503050406030204" pitchFamily="18" charset="0"/>
                          </a:rPr>
                          <m:t>𝜆</m:t>
                        </m:r>
                      </m:den>
                    </m:f>
                    <m:r>
                      <a:rPr lang="en-US" sz="5400" b="0" i="1" smtClean="0">
                        <a:latin typeface="Cambria Math" panose="02040503050406030204" pitchFamily="18" charset="0"/>
                      </a:rPr>
                      <m:t>=</m:t>
                    </m:r>
                    <m:d>
                      <m:dPr>
                        <m:ctrlPr>
                          <a:rPr lang="en-US" sz="5400" b="0" i="1" smtClean="0">
                            <a:latin typeface="Cambria Math" panose="02040503050406030204" pitchFamily="18" charset="0"/>
                          </a:rPr>
                        </m:ctrlPr>
                      </m:dPr>
                      <m:e>
                        <m:r>
                          <a:rPr lang="en-US" sz="5400" i="1">
                            <a:latin typeface="Cambria Math" panose="02040503050406030204" pitchFamily="18" charset="0"/>
                          </a:rPr>
                          <m:t>4</m:t>
                        </m:r>
                        <m:r>
                          <a:rPr lang="en-US" sz="5400" b="0" i="1" smtClean="0">
                            <a:latin typeface="Cambria Math" panose="02040503050406030204" pitchFamily="18" charset="0"/>
                          </a:rPr>
                          <m:t>𝐷</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r>
                              <a:rPr lang="en-US" sz="5400" i="1">
                                <a:solidFill>
                                  <a:srgbClr val="FFC000"/>
                                </a:solidFill>
                                <a:latin typeface="Cambria Math" panose="02040503050406030204" pitchFamily="18" charset="0"/>
                              </a:rPr>
                              <m:t>𝜆</m:t>
                            </m:r>
                          </m:e>
                        </m:func>
                      </m:e>
                    </m:d>
                    <m:acc>
                      <m:accPr>
                        <m:chr m:val="⃗"/>
                        <m:ctrlPr>
                          <a:rPr lang="en-US" sz="5400" b="0" i="1" smtClean="0">
                            <a:solidFill>
                              <a:srgbClr val="002060"/>
                            </a:solidFill>
                            <a:latin typeface="Cambria Math" panose="02040503050406030204" pitchFamily="18" charset="0"/>
                          </a:rPr>
                        </m:ctrlPr>
                      </m:accPr>
                      <m:e>
                        <m:sSub>
                          <m:sSubPr>
                            <m:ctrlPr>
                              <a:rPr lang="en-US" sz="5400" b="0" i="1" smtClean="0">
                                <a:solidFill>
                                  <a:srgbClr val="002060"/>
                                </a:solidFill>
                                <a:latin typeface="Cambria Math" panose="02040503050406030204" pitchFamily="18" charset="0"/>
                              </a:rPr>
                            </m:ctrlPr>
                          </m:sSubPr>
                          <m:e>
                            <m:r>
                              <a:rPr lang="en-US" sz="5400" b="0" i="1" smtClean="0">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𝑡</m:t>
                            </m:r>
                          </m:sub>
                        </m:sSub>
                      </m:e>
                    </m:acc>
                    <m:r>
                      <a:rPr lang="en-US" sz="5400" b="0" i="1" smtClean="0">
                        <a:latin typeface="Cambria Math" panose="02040503050406030204" pitchFamily="18" charset="0"/>
                      </a:rPr>
                      <m:t>+</m:t>
                    </m:r>
                    <m:d>
                      <m:dPr>
                        <m:ctrlPr>
                          <a:rPr lang="en-US" sz="5400" b="0" i="1" smtClean="0">
                            <a:latin typeface="Cambria Math" panose="02040503050406030204" pitchFamily="18" charset="0"/>
                          </a:rPr>
                        </m:ctrlPr>
                      </m:dPr>
                      <m:e>
                        <m:r>
                          <a:rPr lang="en-US" sz="5400" i="1">
                            <a:latin typeface="Cambria Math" panose="02040503050406030204" pitchFamily="18" charset="0"/>
                          </a:rPr>
                          <m:t>4</m:t>
                        </m:r>
                        <m:r>
                          <a:rPr lang="en-US" sz="5400" b="0" i="1" smtClean="0">
                            <a:latin typeface="Cambria Math" panose="02040503050406030204" pitchFamily="18" charset="0"/>
                          </a:rPr>
                          <m:t>𝐷</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r>
                              <a:rPr lang="en-US" sz="5400" i="1">
                                <a:solidFill>
                                  <a:srgbClr val="FFC000"/>
                                </a:solidFill>
                                <a:latin typeface="Cambria Math" panose="02040503050406030204" pitchFamily="18" charset="0"/>
                              </a:rPr>
                              <m:t>𝜆</m:t>
                            </m:r>
                          </m:e>
                        </m:func>
                      </m:e>
                    </m:d>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oMath>
                </a14:m>
                <a:r>
                  <a:rPr lang="en-CA" sz="5400" dirty="0"/>
                  <a:t> </a:t>
                </a:r>
              </a:p>
            </p:txBody>
          </p:sp>
        </mc:Choice>
        <mc:Fallback xmlns="">
          <p:sp>
            <p:nvSpPr>
              <p:cNvPr id="16" name="TextBox 15">
                <a:extLst>
                  <a:ext uri="{FF2B5EF4-FFF2-40B4-BE49-F238E27FC236}">
                    <a16:creationId xmlns:a16="http://schemas.microsoft.com/office/drawing/2014/main" id="{E7BC8CF7-1694-4C07-B2AC-6261219DE903}"/>
                  </a:ext>
                </a:extLst>
              </p:cNvPr>
              <p:cNvSpPr txBox="1">
                <a:spLocks noRot="1" noChangeAspect="1" noMove="1" noResize="1" noEditPoints="1" noAdjustHandles="1" noChangeArrowheads="1" noChangeShapeType="1" noTextEdit="1"/>
              </p:cNvSpPr>
              <p:nvPr/>
            </p:nvSpPr>
            <p:spPr>
              <a:xfrm>
                <a:off x="1127148" y="3346254"/>
                <a:ext cx="10677731" cy="277620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BEC146F-ACA4-4122-8301-94C0B6817DE4}"/>
                  </a:ext>
                </a:extLst>
              </p:cNvPr>
              <p:cNvSpPr txBox="1"/>
              <p:nvPr/>
            </p:nvSpPr>
            <p:spPr>
              <a:xfrm>
                <a:off x="3383509" y="1538749"/>
                <a:ext cx="4397486" cy="1067536"/>
              </a:xfrm>
              <a:prstGeom prst="rect">
                <a:avLst/>
              </a:prstGeom>
              <a:noFill/>
            </p:spPr>
            <p:txBody>
              <a:bodyPr wrap="none" rtlCol="0">
                <a:spAutoFit/>
              </a:bodyPr>
              <a:lstStyle/>
              <a:p>
                <a14:m>
                  <m:oMath xmlns:m="http://schemas.openxmlformats.org/officeDocument/2006/math">
                    <m:f>
                      <m:fPr>
                        <m:ctrlPr>
                          <a:rPr lang="en-US" sz="4400" i="1" smtClean="0">
                            <a:latin typeface="Cambria Math" panose="02040503050406030204" pitchFamily="18" charset="0"/>
                          </a:rPr>
                        </m:ctrlPr>
                      </m:fPr>
                      <m:num>
                        <m:r>
                          <a:rPr lang="en-US" sz="4400" i="1">
                            <a:latin typeface="Cambria Math" panose="02040503050406030204" pitchFamily="18" charset="0"/>
                          </a:rPr>
                          <m:t>𝑑𝑐</m:t>
                        </m:r>
                        <m:r>
                          <a:rPr lang="en-US" sz="4400" i="1">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𝜆</m:t>
                        </m:r>
                      </m:den>
                    </m:f>
                    <m:r>
                      <a:rPr lang="en-US" sz="4400" b="0" i="1" smtClean="0">
                        <a:solidFill>
                          <a:srgbClr val="FFC000"/>
                        </a:solidFill>
                        <a:latin typeface="Cambria Math" panose="02040503050406030204" pitchFamily="18" charset="0"/>
                      </a:rPr>
                      <m:t>   </m:t>
                    </m:r>
                    <m:r>
                      <a:rPr lang="en-US" sz="4400" b="0" i="1" smtClean="0">
                        <a:latin typeface="Cambria Math" panose="02040503050406030204" pitchFamily="18" charset="0"/>
                      </a:rPr>
                      <m:t>=4</m:t>
                    </m:r>
                    <m:r>
                      <a:rPr lang="en-US" sz="4400" b="0" i="1" smtClean="0">
                        <a:latin typeface="Cambria Math" panose="02040503050406030204" pitchFamily="18" charset="0"/>
                      </a:rPr>
                      <m:t>𝐷</m:t>
                    </m:r>
                    <m:func>
                      <m:funcPr>
                        <m:ctrlPr>
                          <a:rPr lang="en-US" sz="4400" b="0" i="1" smtClean="0">
                            <a:latin typeface="Cambria Math" panose="02040503050406030204" pitchFamily="18" charset="0"/>
                          </a:rPr>
                        </m:ctrlPr>
                      </m:funcPr>
                      <m:fName>
                        <m:r>
                          <m:rPr>
                            <m:sty m:val="p"/>
                          </m:rPr>
                          <a:rPr lang="en-US" sz="4400">
                            <a:latin typeface="Cambria Math" panose="02040503050406030204" pitchFamily="18" charset="0"/>
                          </a:rPr>
                          <m:t>cos</m:t>
                        </m:r>
                        <m:r>
                          <m:rPr>
                            <m:sty m:val="p"/>
                          </m:rPr>
                          <a:rPr lang="en-US" sz="4400" b="0" i="0" smtClean="0">
                            <a:latin typeface="Cambria Math" panose="02040503050406030204" pitchFamily="18" charset="0"/>
                          </a:rPr>
                          <m:t>h</m:t>
                        </m:r>
                      </m:fName>
                      <m:e>
                        <m:r>
                          <a:rPr lang="en-US" sz="4400" b="0" i="1" smtClean="0">
                            <a:solidFill>
                              <a:srgbClr val="FFC000"/>
                            </a:solidFill>
                            <a:latin typeface="Cambria Math" panose="02040503050406030204" pitchFamily="18" charset="0"/>
                          </a:rPr>
                          <m:t>𝜆</m:t>
                        </m:r>
                      </m:e>
                    </m:func>
                  </m:oMath>
                </a14:m>
                <a:r>
                  <a:rPr lang="en-CA" sz="4400" dirty="0"/>
                  <a:t> </a:t>
                </a:r>
              </a:p>
            </p:txBody>
          </p:sp>
        </mc:Choice>
        <mc:Fallback xmlns="">
          <p:sp>
            <p:nvSpPr>
              <p:cNvPr id="18" name="TextBox 17">
                <a:extLst>
                  <a:ext uri="{FF2B5EF4-FFF2-40B4-BE49-F238E27FC236}">
                    <a16:creationId xmlns:a16="http://schemas.microsoft.com/office/drawing/2014/main" id="{CBEC146F-ACA4-4122-8301-94C0B6817DE4}"/>
                  </a:ext>
                </a:extLst>
              </p:cNvPr>
              <p:cNvSpPr txBox="1">
                <a:spLocks noRot="1" noChangeAspect="1" noMove="1" noResize="1" noEditPoints="1" noAdjustHandles="1" noChangeArrowheads="1" noChangeShapeType="1" noTextEdit="1"/>
              </p:cNvSpPr>
              <p:nvPr/>
            </p:nvSpPr>
            <p:spPr>
              <a:xfrm>
                <a:off x="3383509" y="1538749"/>
                <a:ext cx="4397486" cy="106753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C641F9F-CDED-41E8-AF6D-0EC2B9E82862}"/>
                  </a:ext>
                </a:extLst>
              </p:cNvPr>
              <p:cNvSpPr txBox="1"/>
              <p:nvPr/>
            </p:nvSpPr>
            <p:spPr>
              <a:xfrm>
                <a:off x="8142365" y="1543665"/>
                <a:ext cx="4049635" cy="1067536"/>
              </a:xfrm>
              <a:prstGeom prst="rect">
                <a:avLst/>
              </a:prstGeom>
              <a:noFill/>
            </p:spPr>
            <p:txBody>
              <a:bodyPr wrap="none" rtlCol="0">
                <a:spAutoFit/>
              </a:bodyPr>
              <a:lstStyle/>
              <a:p>
                <a14:m>
                  <m:oMath xmlns:m="http://schemas.openxmlformats.org/officeDocument/2006/math">
                    <m:f>
                      <m:fPr>
                        <m:ctrlPr>
                          <a:rPr lang="en-US" sz="4400" i="1" smtClean="0">
                            <a:latin typeface="Cambria Math" panose="02040503050406030204" pitchFamily="18" charset="0"/>
                          </a:rPr>
                        </m:ctrlPr>
                      </m:fPr>
                      <m:num>
                        <m:r>
                          <a:rPr lang="en-US" sz="4400" i="1">
                            <a:latin typeface="Cambria Math" panose="02040503050406030204" pitchFamily="18" charset="0"/>
                          </a:rPr>
                          <m:t>𝑑</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𝜆</m:t>
                        </m:r>
                      </m:den>
                    </m:f>
                    <m:r>
                      <a:rPr lang="en-US" sz="4400" b="0" i="1" smtClean="0">
                        <a:solidFill>
                          <a:srgbClr val="FFC000"/>
                        </a:solidFill>
                        <a:latin typeface="Cambria Math" panose="02040503050406030204" pitchFamily="18" charset="0"/>
                      </a:rPr>
                      <m:t>  </m:t>
                    </m:r>
                    <m:r>
                      <a:rPr lang="en-US" sz="4400" b="0" i="1" smtClean="0">
                        <a:latin typeface="Cambria Math" panose="02040503050406030204" pitchFamily="18" charset="0"/>
                      </a:rPr>
                      <m:t>=4</m:t>
                    </m:r>
                    <m:r>
                      <a:rPr lang="en-US" sz="4400" b="0" i="1" smtClean="0">
                        <a:latin typeface="Cambria Math" panose="02040503050406030204" pitchFamily="18" charset="0"/>
                      </a:rPr>
                      <m:t>𝐷</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smtClean="0">
                            <a:solidFill>
                              <a:srgbClr val="FFC000"/>
                            </a:solidFill>
                            <a:latin typeface="Cambria Math" panose="02040503050406030204" pitchFamily="18" charset="0"/>
                          </a:rPr>
                          <m:t>𝜆</m:t>
                        </m:r>
                      </m:e>
                    </m:func>
                  </m:oMath>
                </a14:m>
                <a:r>
                  <a:rPr lang="en-CA" sz="4400" dirty="0"/>
                  <a:t> </a:t>
                </a:r>
              </a:p>
            </p:txBody>
          </p:sp>
        </mc:Choice>
        <mc:Fallback xmlns="">
          <p:sp>
            <p:nvSpPr>
              <p:cNvPr id="20" name="TextBox 19">
                <a:extLst>
                  <a:ext uri="{FF2B5EF4-FFF2-40B4-BE49-F238E27FC236}">
                    <a16:creationId xmlns:a16="http://schemas.microsoft.com/office/drawing/2014/main" id="{4C641F9F-CDED-41E8-AF6D-0EC2B9E82862}"/>
                  </a:ext>
                </a:extLst>
              </p:cNvPr>
              <p:cNvSpPr txBox="1">
                <a:spLocks noRot="1" noChangeAspect="1" noMove="1" noResize="1" noEditPoints="1" noAdjustHandles="1" noChangeArrowheads="1" noChangeShapeType="1" noTextEdit="1"/>
              </p:cNvSpPr>
              <p:nvPr/>
            </p:nvSpPr>
            <p:spPr>
              <a:xfrm>
                <a:off x="8142365" y="1543665"/>
                <a:ext cx="4049635" cy="1067536"/>
              </a:xfrm>
              <a:prstGeom prst="rect">
                <a:avLst/>
              </a:prstGeom>
              <a:blipFill>
                <a:blip r:embed="rId7"/>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523040C4-B8E6-4D95-B72C-EBA70FFD7643}"/>
              </a:ext>
            </a:extLst>
          </p:cNvPr>
          <p:cNvGrpSpPr/>
          <p:nvPr/>
        </p:nvGrpSpPr>
        <p:grpSpPr>
          <a:xfrm>
            <a:off x="0" y="0"/>
            <a:ext cx="2802194" cy="3291604"/>
            <a:chOff x="5545928" y="247650"/>
            <a:chExt cx="5335579" cy="6267450"/>
          </a:xfrm>
        </p:grpSpPr>
        <p:grpSp>
          <p:nvGrpSpPr>
            <p:cNvPr id="11" name="Group 10">
              <a:extLst>
                <a:ext uri="{FF2B5EF4-FFF2-40B4-BE49-F238E27FC236}">
                  <a16:creationId xmlns:a16="http://schemas.microsoft.com/office/drawing/2014/main" id="{25CA19C5-2694-4072-9942-B599C8235FAB}"/>
                </a:ext>
              </a:extLst>
            </p:cNvPr>
            <p:cNvGrpSpPr/>
            <p:nvPr/>
          </p:nvGrpSpPr>
          <p:grpSpPr>
            <a:xfrm>
              <a:off x="6734281" y="256562"/>
              <a:ext cx="4115667" cy="6251047"/>
              <a:chOff x="6734281" y="256562"/>
              <a:chExt cx="4115667" cy="6251047"/>
            </a:xfrm>
          </p:grpSpPr>
          <p:grpSp>
            <p:nvGrpSpPr>
              <p:cNvPr id="12" name="Group 11">
                <a:extLst>
                  <a:ext uri="{FF2B5EF4-FFF2-40B4-BE49-F238E27FC236}">
                    <a16:creationId xmlns:a16="http://schemas.microsoft.com/office/drawing/2014/main" id="{36CFCA2E-8766-4DB4-B210-D4DF1C53F05F}"/>
                  </a:ext>
                </a:extLst>
              </p:cNvPr>
              <p:cNvGrpSpPr/>
              <p:nvPr/>
            </p:nvGrpSpPr>
            <p:grpSpPr>
              <a:xfrm>
                <a:off x="6734281" y="1336375"/>
                <a:ext cx="1083607" cy="4091421"/>
                <a:chOff x="8040306" y="534307"/>
                <a:chExt cx="1655234" cy="6249739"/>
              </a:xfrm>
            </p:grpSpPr>
            <p:sp>
              <p:nvSpPr>
                <p:cNvPr id="28" name="Freeform: Shape 27">
                  <a:extLst>
                    <a:ext uri="{FF2B5EF4-FFF2-40B4-BE49-F238E27FC236}">
                      <a16:creationId xmlns:a16="http://schemas.microsoft.com/office/drawing/2014/main" id="{D467EAC5-2D2B-4F8E-9F95-1D79B05DFB7E}"/>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29" name="Freeform: Shape 28">
                  <a:extLst>
                    <a:ext uri="{FF2B5EF4-FFF2-40B4-BE49-F238E27FC236}">
                      <a16:creationId xmlns:a16="http://schemas.microsoft.com/office/drawing/2014/main" id="{DF53C053-1A71-4DD7-9AB3-6BE3CF9DAEDB}"/>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13" name="Group 12">
                <a:extLst>
                  <a:ext uri="{FF2B5EF4-FFF2-40B4-BE49-F238E27FC236}">
                    <a16:creationId xmlns:a16="http://schemas.microsoft.com/office/drawing/2014/main" id="{E64682A8-310D-4B5D-B5F3-E1EF4825AA2F}"/>
                  </a:ext>
                </a:extLst>
              </p:cNvPr>
              <p:cNvGrpSpPr/>
              <p:nvPr/>
            </p:nvGrpSpPr>
            <p:grpSpPr>
              <a:xfrm>
                <a:off x="7749634" y="1045624"/>
                <a:ext cx="1083607" cy="4714145"/>
                <a:chOff x="8040306" y="534307"/>
                <a:chExt cx="1655234" cy="6249739"/>
              </a:xfrm>
            </p:grpSpPr>
            <p:sp>
              <p:nvSpPr>
                <p:cNvPr id="26" name="Freeform: Shape 25">
                  <a:extLst>
                    <a:ext uri="{FF2B5EF4-FFF2-40B4-BE49-F238E27FC236}">
                      <a16:creationId xmlns:a16="http://schemas.microsoft.com/office/drawing/2014/main" id="{928D39B5-6D8D-4456-92C0-5C134E497489}"/>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27" name="Freeform: Shape 26">
                  <a:extLst>
                    <a:ext uri="{FF2B5EF4-FFF2-40B4-BE49-F238E27FC236}">
                      <a16:creationId xmlns:a16="http://schemas.microsoft.com/office/drawing/2014/main" id="{5589F807-A122-4BEF-A0A7-4C44111FDF0A}"/>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14" name="Group 13">
                <a:extLst>
                  <a:ext uri="{FF2B5EF4-FFF2-40B4-BE49-F238E27FC236}">
                    <a16:creationId xmlns:a16="http://schemas.microsoft.com/office/drawing/2014/main" id="{CDA94C51-6A25-4D91-A368-A2E6040AB63D}"/>
                  </a:ext>
                </a:extLst>
              </p:cNvPr>
              <p:cNvGrpSpPr/>
              <p:nvPr/>
            </p:nvGrpSpPr>
            <p:grpSpPr>
              <a:xfrm>
                <a:off x="8746579" y="730621"/>
                <a:ext cx="1083607" cy="5302929"/>
                <a:chOff x="8040306" y="534307"/>
                <a:chExt cx="1655234" cy="6249739"/>
              </a:xfrm>
            </p:grpSpPr>
            <p:sp>
              <p:nvSpPr>
                <p:cNvPr id="24" name="Freeform: Shape 23">
                  <a:extLst>
                    <a:ext uri="{FF2B5EF4-FFF2-40B4-BE49-F238E27FC236}">
                      <a16:creationId xmlns:a16="http://schemas.microsoft.com/office/drawing/2014/main" id="{5DA4A311-3943-4639-B7CE-24D96C5E310A}"/>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25" name="Freeform: Shape 24">
                  <a:extLst>
                    <a:ext uri="{FF2B5EF4-FFF2-40B4-BE49-F238E27FC236}">
                      <a16:creationId xmlns:a16="http://schemas.microsoft.com/office/drawing/2014/main" id="{C88CC252-E931-4B4A-891B-BE3462FAF608}"/>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15" name="Group 14">
                <a:extLst>
                  <a:ext uri="{FF2B5EF4-FFF2-40B4-BE49-F238E27FC236}">
                    <a16:creationId xmlns:a16="http://schemas.microsoft.com/office/drawing/2014/main" id="{9BA424C5-29A3-4879-BCBF-D4415290FEEF}"/>
                  </a:ext>
                </a:extLst>
              </p:cNvPr>
              <p:cNvGrpSpPr/>
              <p:nvPr/>
            </p:nvGrpSpPr>
            <p:grpSpPr>
              <a:xfrm>
                <a:off x="9766341" y="256562"/>
                <a:ext cx="1083607" cy="6251047"/>
                <a:chOff x="8040306" y="534307"/>
                <a:chExt cx="1655234" cy="6249739"/>
              </a:xfrm>
            </p:grpSpPr>
            <p:sp>
              <p:nvSpPr>
                <p:cNvPr id="22" name="Freeform: Shape 21">
                  <a:extLst>
                    <a:ext uri="{FF2B5EF4-FFF2-40B4-BE49-F238E27FC236}">
                      <a16:creationId xmlns:a16="http://schemas.microsoft.com/office/drawing/2014/main" id="{22FB75A5-734F-4873-B133-4FCCCB0B874A}"/>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23" name="Freeform: Shape 22">
                  <a:extLst>
                    <a:ext uri="{FF2B5EF4-FFF2-40B4-BE49-F238E27FC236}">
                      <a16:creationId xmlns:a16="http://schemas.microsoft.com/office/drawing/2014/main" id="{9397EAA6-4CC4-4B35-8BBB-721B0AEE4E05}"/>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cxnSp>
          <p:nvCxnSpPr>
            <p:cNvPr id="30" name="Straight Connector 29">
              <a:extLst>
                <a:ext uri="{FF2B5EF4-FFF2-40B4-BE49-F238E27FC236}">
                  <a16:creationId xmlns:a16="http://schemas.microsoft.com/office/drawing/2014/main" id="{DD409043-0326-4EE8-95D2-1073878A9812}"/>
                </a:ext>
              </a:extLst>
            </p:cNvPr>
            <p:cNvCxnSpPr>
              <a:cxnSpLocks/>
            </p:cNvCxnSpPr>
            <p:nvPr/>
          </p:nvCxnSpPr>
          <p:spPr>
            <a:xfrm flipV="1">
              <a:off x="5660692" y="269434"/>
              <a:ext cx="3170938" cy="3170942"/>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DDE57E-0E84-47EA-9593-226483FDFCD6}"/>
                </a:ext>
              </a:extLst>
            </p:cNvPr>
            <p:cNvCxnSpPr>
              <a:cxnSpLocks/>
            </p:cNvCxnSpPr>
            <p:nvPr/>
          </p:nvCxnSpPr>
          <p:spPr>
            <a:xfrm flipV="1">
              <a:off x="5718229" y="368984"/>
              <a:ext cx="0" cy="6146116"/>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FD15B694-72FF-4FA1-9AE6-F7E290C7D07D}"/>
                </a:ext>
              </a:extLst>
            </p:cNvPr>
            <p:cNvCxnSpPr>
              <a:cxnSpLocks/>
            </p:cNvCxnSpPr>
            <p:nvPr/>
          </p:nvCxnSpPr>
          <p:spPr>
            <a:xfrm>
              <a:off x="5545928" y="3382485"/>
              <a:ext cx="533557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nvGrpSpPr>
            <p:cNvPr id="33" name="Group 32">
              <a:extLst>
                <a:ext uri="{FF2B5EF4-FFF2-40B4-BE49-F238E27FC236}">
                  <a16:creationId xmlns:a16="http://schemas.microsoft.com/office/drawing/2014/main" id="{2F2721A5-E387-462D-8953-0F815D1888D5}"/>
                </a:ext>
              </a:extLst>
            </p:cNvPr>
            <p:cNvGrpSpPr/>
            <p:nvPr/>
          </p:nvGrpSpPr>
          <p:grpSpPr>
            <a:xfrm>
              <a:off x="9766341" y="247650"/>
              <a:ext cx="1083607" cy="6251047"/>
              <a:chOff x="8040306" y="534307"/>
              <a:chExt cx="1655235" cy="6249739"/>
            </a:xfrm>
          </p:grpSpPr>
          <p:sp>
            <p:nvSpPr>
              <p:cNvPr id="34" name="Freeform: Shape 33">
                <a:extLst>
                  <a:ext uri="{FF2B5EF4-FFF2-40B4-BE49-F238E27FC236}">
                    <a16:creationId xmlns:a16="http://schemas.microsoft.com/office/drawing/2014/main" id="{1B5FFC90-D57D-4B20-A8A2-EABB768D352E}"/>
                  </a:ext>
                </a:extLst>
              </p:cNvPr>
              <p:cNvSpPr/>
              <p:nvPr/>
            </p:nvSpPr>
            <p:spPr>
              <a:xfrm>
                <a:off x="8040308" y="3630825"/>
                <a:ext cx="1655233"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Freeform: Shape 34">
                <a:extLst>
                  <a:ext uri="{FF2B5EF4-FFF2-40B4-BE49-F238E27FC236}">
                    <a16:creationId xmlns:a16="http://schemas.microsoft.com/office/drawing/2014/main" id="{087A3890-9E54-40D0-B9D9-4919C59D7565}"/>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Tree>
    <p:extLst>
      <p:ext uri="{BB962C8B-B14F-4D97-AF65-F5344CB8AC3E}">
        <p14:creationId xmlns:p14="http://schemas.microsoft.com/office/powerpoint/2010/main" val="1299262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A90617-587D-426A-B001-45550F45904D}"/>
                  </a:ext>
                </a:extLst>
              </p:cNvPr>
              <p:cNvSpPr txBox="1"/>
              <p:nvPr/>
            </p:nvSpPr>
            <p:spPr>
              <a:xfrm>
                <a:off x="35766" y="219596"/>
                <a:ext cx="9072612" cy="1285224"/>
              </a:xfrm>
              <a:prstGeom prst="rect">
                <a:avLst/>
              </a:prstGeom>
              <a:noFill/>
            </p:spPr>
            <p:txBody>
              <a:bodyPr wrap="none" rtlCol="0">
                <a:spAutoFit/>
              </a:bodyPr>
              <a:lstStyle/>
              <a:p>
                <a14:m>
                  <m:oMath xmlns:m="http://schemas.openxmlformats.org/officeDocument/2006/math">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𝑑</m:t>
                        </m:r>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num>
                      <m:den>
                        <m:r>
                          <a:rPr lang="en-US" sz="4800" b="0" i="1" smtClean="0">
                            <a:latin typeface="Cambria Math" panose="02040503050406030204" pitchFamily="18" charset="0"/>
                          </a:rPr>
                          <m:t>𝑑</m:t>
                        </m:r>
                        <m:r>
                          <a:rPr lang="en-US" sz="4800" b="0" i="1" smtClean="0">
                            <a:solidFill>
                              <a:srgbClr val="FFC000"/>
                            </a:solidFill>
                            <a:latin typeface="Cambria Math" panose="02040503050406030204" pitchFamily="18" charset="0"/>
                          </a:rPr>
                          <m:t>𝜆</m:t>
                        </m:r>
                      </m:den>
                    </m:f>
                    <m:r>
                      <a:rPr lang="en-US" sz="4800" i="1">
                        <a:latin typeface="Cambria Math" panose="02040503050406030204" pitchFamily="18" charset="0"/>
                      </a:rPr>
                      <m:t>=</m:t>
                    </m:r>
                    <m:d>
                      <m:dPr>
                        <m:ctrlPr>
                          <a:rPr lang="en-US" sz="4800" i="1">
                            <a:latin typeface="Cambria Math" panose="02040503050406030204" pitchFamily="18" charset="0"/>
                          </a:rPr>
                        </m:ctrlPr>
                      </m:dPr>
                      <m:e>
                        <m:r>
                          <a:rPr lang="en-US" sz="4800" i="1">
                            <a:latin typeface="Cambria Math" panose="02040503050406030204" pitchFamily="18" charset="0"/>
                          </a:rPr>
                          <m:t>4</m:t>
                        </m:r>
                        <m:r>
                          <a:rPr lang="en-US" sz="4800" b="0" i="1" smtClean="0">
                            <a:latin typeface="Cambria Math" panose="02040503050406030204" pitchFamily="18" charset="0"/>
                          </a:rPr>
                          <m:t>𝐷</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r>
                              <a:rPr lang="en-US" sz="4800" i="1">
                                <a:solidFill>
                                  <a:srgbClr val="FFC000"/>
                                </a:solidFill>
                                <a:latin typeface="Cambria Math" panose="02040503050406030204" pitchFamily="18" charset="0"/>
                              </a:rPr>
                              <m:t>𝜆</m:t>
                            </m:r>
                          </m:e>
                        </m:func>
                      </m:e>
                    </m:d>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d>
                      <m:dPr>
                        <m:ctrlPr>
                          <a:rPr lang="en-US" sz="4800" i="1">
                            <a:latin typeface="Cambria Math" panose="02040503050406030204" pitchFamily="18" charset="0"/>
                          </a:rPr>
                        </m:ctrlPr>
                      </m:dPr>
                      <m:e>
                        <m:r>
                          <a:rPr lang="en-US" sz="4800" i="1">
                            <a:latin typeface="Cambria Math" panose="02040503050406030204" pitchFamily="18" charset="0"/>
                          </a:rPr>
                          <m:t>4</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sinh</m:t>
                            </m:r>
                          </m:fName>
                          <m:e>
                            <m:r>
                              <a:rPr lang="en-US" sz="4800" i="1">
                                <a:solidFill>
                                  <a:srgbClr val="FFC000"/>
                                </a:solidFill>
                                <a:latin typeface="Cambria Math" panose="02040503050406030204" pitchFamily="18" charset="0"/>
                              </a:rPr>
                              <m:t>𝜆</m:t>
                            </m:r>
                          </m:e>
                        </m:func>
                      </m:e>
                    </m:d>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a14:m>
                <a:r>
                  <a:rPr lang="en-CA" sz="4800" dirty="0"/>
                  <a:t> </a:t>
                </a:r>
              </a:p>
            </p:txBody>
          </p:sp>
        </mc:Choice>
        <mc:Fallback xmlns="">
          <p:sp>
            <p:nvSpPr>
              <p:cNvPr id="5" name="TextBox 4">
                <a:extLst>
                  <a:ext uri="{FF2B5EF4-FFF2-40B4-BE49-F238E27FC236}">
                    <a16:creationId xmlns:a16="http://schemas.microsoft.com/office/drawing/2014/main" id="{FBA90617-587D-426A-B001-45550F45904D}"/>
                  </a:ext>
                </a:extLst>
              </p:cNvPr>
              <p:cNvSpPr txBox="1">
                <a:spLocks noRot="1" noChangeAspect="1" noMove="1" noResize="1" noEditPoints="1" noAdjustHandles="1" noChangeArrowheads="1" noChangeShapeType="1" noTextEdit="1"/>
              </p:cNvSpPr>
              <p:nvPr/>
            </p:nvSpPr>
            <p:spPr>
              <a:xfrm>
                <a:off x="35766" y="219596"/>
                <a:ext cx="9072612" cy="128522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75A12A-70EF-4EAE-8C66-CB67532D7585}"/>
                  </a:ext>
                </a:extLst>
              </p:cNvPr>
              <p:cNvSpPr txBox="1"/>
              <p:nvPr/>
            </p:nvSpPr>
            <p:spPr>
              <a:xfrm>
                <a:off x="0" y="1935325"/>
                <a:ext cx="12477135" cy="4640566"/>
              </a:xfrm>
              <a:prstGeom prst="rect">
                <a:avLst/>
              </a:prstGeom>
              <a:noFill/>
            </p:spPr>
            <p:txBody>
              <a:bodyPr wrap="square" rtlCol="0">
                <a:spAutoFit/>
              </a:bodyPr>
              <a:lstStyle/>
              <a:p>
                <a14:m>
                  <m:oMath xmlns:m="http://schemas.openxmlformats.org/officeDocument/2006/math">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𝑑</m:t>
                        </m:r>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num>
                      <m:den>
                        <m:r>
                          <a:rPr lang="en-US" sz="4800" b="0" i="1" smtClean="0">
                            <a:latin typeface="Cambria Math" panose="02040503050406030204" pitchFamily="18" charset="0"/>
                          </a:rPr>
                          <m:t>𝑑</m:t>
                        </m:r>
                        <m:r>
                          <a:rPr lang="en-US" sz="4800" b="0" i="1" smtClean="0">
                            <a:solidFill>
                              <a:srgbClr val="FFC000"/>
                            </a:solidFill>
                            <a:latin typeface="Cambria Math" panose="02040503050406030204" pitchFamily="18" charset="0"/>
                          </a:rPr>
                          <m:t>𝜆</m:t>
                        </m:r>
                      </m:den>
                    </m:f>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𝜆</m:t>
                        </m:r>
                      </m:den>
                    </m:f>
                    <m:r>
                      <a:rPr lang="en-US" sz="4800" b="0" i="1" smtClean="0">
                        <a:latin typeface="Cambria Math" panose="02040503050406030204" pitchFamily="18" charset="0"/>
                      </a:rPr>
                      <m:t>=</m:t>
                    </m:r>
                    <m:d>
                      <m:dPr>
                        <m:ctrlPr>
                          <a:rPr lang="en-US" sz="4800" b="0" i="1" smtClean="0">
                            <a:solidFill>
                              <a:schemeClr val="tx1"/>
                            </a:solidFill>
                            <a:latin typeface="Cambria Math" panose="02040503050406030204" pitchFamily="18" charset="0"/>
                          </a:rPr>
                        </m:ctrlPr>
                      </m:dPr>
                      <m:e>
                        <m:d>
                          <m:dPr>
                            <m:ctrlPr>
                              <a:rPr lang="en-US" sz="4800" i="1">
                                <a:latin typeface="Cambria Math" panose="02040503050406030204" pitchFamily="18" charset="0"/>
                              </a:rPr>
                            </m:ctrlPr>
                          </m:dPr>
                          <m:e>
                            <m:r>
                              <a:rPr lang="en-US" sz="4800" i="1">
                                <a:latin typeface="Cambria Math" panose="02040503050406030204" pitchFamily="18" charset="0"/>
                              </a:rPr>
                              <m:t>4</m:t>
                            </m:r>
                            <m:r>
                              <a:rPr lang="en-US" sz="4800" b="0" i="1" smtClean="0">
                                <a:latin typeface="Cambria Math" panose="02040503050406030204" pitchFamily="18" charset="0"/>
                              </a:rPr>
                              <m:t>𝐷</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r>
                                  <a:rPr lang="en-US" sz="4800" i="1">
                                    <a:solidFill>
                                      <a:srgbClr val="FFC000"/>
                                    </a:solidFill>
                                    <a:latin typeface="Cambria Math" panose="02040503050406030204" pitchFamily="18" charset="0"/>
                                  </a:rPr>
                                  <m:t>𝜆</m:t>
                                </m:r>
                              </m:e>
                            </m:func>
                          </m:e>
                        </m:d>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d>
                          <m:dPr>
                            <m:ctrlPr>
                              <a:rPr lang="en-US" sz="4800" i="1">
                                <a:latin typeface="Cambria Math" panose="02040503050406030204" pitchFamily="18" charset="0"/>
                              </a:rPr>
                            </m:ctrlPr>
                          </m:dPr>
                          <m:e>
                            <m:r>
                              <a:rPr lang="en-US" sz="4800" i="1">
                                <a:latin typeface="Cambria Math" panose="02040503050406030204" pitchFamily="18" charset="0"/>
                              </a:rPr>
                              <m:t>4</m:t>
                            </m:r>
                            <m:r>
                              <a:rPr lang="en-US" sz="4800" b="0" i="1" smtClean="0">
                                <a:latin typeface="Cambria Math" panose="02040503050406030204" pitchFamily="18" charset="0"/>
                              </a:rPr>
                              <m:t>𝐷</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sinh</m:t>
                                </m:r>
                              </m:fName>
                              <m:e>
                                <m:r>
                                  <a:rPr lang="en-US" sz="4800" i="1">
                                    <a:solidFill>
                                      <a:srgbClr val="FFC000"/>
                                    </a:solidFill>
                                    <a:latin typeface="Cambria Math" panose="02040503050406030204" pitchFamily="18" charset="0"/>
                                  </a:rPr>
                                  <m:t>𝜆</m:t>
                                </m:r>
                              </m:e>
                            </m:func>
                          </m:e>
                        </m:d>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d>
                  </m:oMath>
                </a14:m>
                <a:r>
                  <a:rPr lang="en-US" sz="4800" b="0" i="1" dirty="0">
                    <a:solidFill>
                      <a:schemeClr val="tx1"/>
                    </a:solidFill>
                    <a:latin typeface="Cambria Math" panose="02040503050406030204" pitchFamily="18" charset="0"/>
                  </a:rPr>
                  <a:t> </a:t>
                </a:r>
              </a:p>
              <a:p>
                <a:r>
                  <a:rPr lang="en-US" sz="4800" b="0" dirty="0">
                    <a:solidFill>
                      <a:schemeClr val="tx1"/>
                    </a:solidFill>
                  </a:rPr>
                  <a:t>                   </a:t>
                </a:r>
                <a14:m>
                  <m:oMath xmlns:m="http://schemas.openxmlformats.org/officeDocument/2006/math">
                    <m:r>
                      <a:rPr lang="en-US" sz="4800" b="0" i="1" smtClean="0">
                        <a:solidFill>
                          <a:schemeClr val="tx1"/>
                        </a:solidFill>
                        <a:latin typeface="Cambria Math" panose="02040503050406030204" pitchFamily="18" charset="0"/>
                      </a:rPr>
                      <m:t>⋅</m:t>
                    </m:r>
                    <m:d>
                      <m:dPr>
                        <m:ctrlPr>
                          <a:rPr lang="en-US" sz="4800" b="0" i="1" smtClean="0">
                            <a:solidFill>
                              <a:schemeClr val="tx1"/>
                            </a:solidFill>
                            <a:latin typeface="Cambria Math" panose="02040503050406030204" pitchFamily="18" charset="0"/>
                          </a:rPr>
                        </m:ctrlPr>
                      </m:dPr>
                      <m:e>
                        <m:d>
                          <m:dPr>
                            <m:ctrlPr>
                              <a:rPr lang="en-US" sz="4800" i="1">
                                <a:latin typeface="Cambria Math" panose="02040503050406030204" pitchFamily="18" charset="0"/>
                              </a:rPr>
                            </m:ctrlPr>
                          </m:dPr>
                          <m:e>
                            <m:r>
                              <a:rPr lang="en-US" sz="4800" i="1">
                                <a:latin typeface="Cambria Math" panose="02040503050406030204" pitchFamily="18" charset="0"/>
                              </a:rPr>
                              <m:t>4</m:t>
                            </m:r>
                            <m:r>
                              <a:rPr lang="en-US" sz="4800" b="0" i="1" smtClean="0">
                                <a:latin typeface="Cambria Math" panose="02040503050406030204" pitchFamily="18" charset="0"/>
                              </a:rPr>
                              <m:t>𝐷</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r>
                                  <a:rPr lang="en-US" sz="4800" i="1">
                                    <a:solidFill>
                                      <a:srgbClr val="FFC000"/>
                                    </a:solidFill>
                                    <a:latin typeface="Cambria Math" panose="02040503050406030204" pitchFamily="18" charset="0"/>
                                  </a:rPr>
                                  <m:t>𝜆</m:t>
                                </m:r>
                              </m:e>
                            </m:func>
                          </m:e>
                        </m:d>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d>
                          <m:dPr>
                            <m:ctrlPr>
                              <a:rPr lang="en-US" sz="4800" i="1">
                                <a:latin typeface="Cambria Math" panose="02040503050406030204" pitchFamily="18" charset="0"/>
                              </a:rPr>
                            </m:ctrlPr>
                          </m:dPr>
                          <m:e>
                            <m:r>
                              <a:rPr lang="en-US" sz="4800" i="1">
                                <a:latin typeface="Cambria Math" panose="02040503050406030204" pitchFamily="18" charset="0"/>
                              </a:rPr>
                              <m:t>4</m:t>
                            </m:r>
                            <m:r>
                              <a:rPr lang="en-US" sz="4800" b="0" i="1" smtClean="0">
                                <a:latin typeface="Cambria Math" panose="02040503050406030204" pitchFamily="18" charset="0"/>
                              </a:rPr>
                              <m:t>𝐷</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sinh</m:t>
                                </m:r>
                              </m:fName>
                              <m:e>
                                <m:r>
                                  <a:rPr lang="en-US" sz="4800" i="1">
                                    <a:solidFill>
                                      <a:srgbClr val="FFC000"/>
                                    </a:solidFill>
                                    <a:latin typeface="Cambria Math" panose="02040503050406030204" pitchFamily="18" charset="0"/>
                                  </a:rPr>
                                  <m:t>𝜆</m:t>
                                </m:r>
                              </m:e>
                            </m:func>
                          </m:e>
                        </m:d>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d>
                  </m:oMath>
                </a14:m>
                <a:endParaRPr lang="en-CA" sz="4800" dirty="0"/>
              </a:p>
              <a:p>
                <a:endParaRPr lang="en-CA" sz="1000" dirty="0"/>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m:t>
                      </m:r>
                      <m:sSup>
                        <m:sSupPr>
                          <m:ctrlPr>
                            <a:rPr lang="en-US" sz="4800" b="0" i="1" smtClean="0">
                              <a:solidFill>
                                <a:srgbClr val="FFC000"/>
                              </a:solidFill>
                              <a:latin typeface="Cambria Math" panose="02040503050406030204" pitchFamily="18" charset="0"/>
                            </a:rPr>
                          </m:ctrlPr>
                        </m:sSupPr>
                        <m:e>
                          <m:d>
                            <m:dPr>
                              <m:ctrlPr>
                                <a:rPr lang="en-US" sz="4800" i="1">
                                  <a:latin typeface="Cambria Math" panose="02040503050406030204" pitchFamily="18" charset="0"/>
                                </a:rPr>
                              </m:ctrlPr>
                            </m:dPr>
                            <m:e>
                              <m:r>
                                <a:rPr lang="en-US" sz="4800" b="0" i="1" smtClean="0">
                                  <a:latin typeface="Cambria Math" panose="02040503050406030204" pitchFamily="18" charset="0"/>
                                </a:rPr>
                                <m:t>4</m:t>
                              </m:r>
                              <m:r>
                                <a:rPr lang="en-US" sz="4800" b="0" i="1" smtClean="0">
                                  <a:latin typeface="Cambria Math" panose="02040503050406030204" pitchFamily="18" charset="0"/>
                                </a:rPr>
                                <m:t>𝐷</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m:t>
                                  </m:r>
                                  <m:r>
                                    <m:rPr>
                                      <m:sty m:val="p"/>
                                    </m:rPr>
                                    <a:rPr lang="en-US" sz="4800" b="0" i="0" smtClean="0">
                                      <a:latin typeface="Cambria Math" panose="02040503050406030204" pitchFamily="18" charset="0"/>
                                    </a:rPr>
                                    <m:t>h</m:t>
                                  </m:r>
                                </m:fName>
                                <m:e>
                                  <m:r>
                                    <a:rPr lang="en-US" sz="4800" i="1">
                                      <a:solidFill>
                                        <a:srgbClr val="FFC000"/>
                                      </a:solidFill>
                                      <a:latin typeface="Cambria Math" panose="02040503050406030204" pitchFamily="18" charset="0"/>
                                    </a:rPr>
                                    <m:t>𝜆</m:t>
                                  </m:r>
                                </m:e>
                              </m:func>
                            </m:e>
                          </m:d>
                        </m:e>
                        <m:sup>
                          <m:r>
                            <a:rPr lang="en-US" sz="4800" b="0" i="1" smtClean="0">
                              <a:solidFill>
                                <a:schemeClr val="tx1"/>
                              </a:solidFill>
                              <a:latin typeface="Cambria Math" panose="02040503050406030204" pitchFamily="18" charset="0"/>
                            </a:rPr>
                            <m:t>2</m:t>
                          </m:r>
                        </m:sup>
                      </m:sSup>
                      <m:d>
                        <m:dPr>
                          <m:ctrlPr>
                            <a:rPr lang="en-US" sz="4800" b="0" i="1" smtClean="0">
                              <a:latin typeface="Cambria Math" panose="02040503050406030204" pitchFamily="18" charset="0"/>
                            </a:rPr>
                          </m:ctrlPr>
                        </m:dP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e>
                      </m:d>
                      <m:r>
                        <a:rPr lang="en-US" sz="4800" b="0" i="1" smtClean="0">
                          <a:solidFill>
                            <a:schemeClr val="tx1"/>
                          </a:solidFill>
                          <a:latin typeface="Cambria Math" panose="02040503050406030204" pitchFamily="18" charset="0"/>
                        </a:rPr>
                        <m:t>+      </m:t>
                      </m:r>
                      <m:d>
                        <m:dPr>
                          <m:ctrlPr>
                            <a:rPr lang="en-US" sz="4800" i="1">
                              <a:latin typeface="Cambria Math" panose="02040503050406030204" pitchFamily="18" charset="0"/>
                            </a:rPr>
                          </m:ctrlPr>
                        </m:dPr>
                        <m:e>
                          <m:r>
                            <a:rPr lang="en-US" sz="4800" b="0" i="1" smtClean="0">
                              <a:latin typeface="Cambria Math" panose="02040503050406030204" pitchFamily="18" charset="0"/>
                            </a:rPr>
                            <m:t>. . .</m:t>
                          </m:r>
                        </m:e>
                      </m:d>
                      <m:r>
                        <a:rPr lang="en-US" sz="4800" b="0" i="1" smtClean="0">
                          <a:solidFill>
                            <a:srgbClr val="FFC000"/>
                          </a:solidFill>
                          <a:latin typeface="Cambria Math" panose="02040503050406030204" pitchFamily="18" charset="0"/>
                        </a:rPr>
                        <m:t>        </m:t>
                      </m:r>
                      <m:d>
                        <m:dPr>
                          <m:ctrlPr>
                            <a:rPr lang="en-US" sz="4800" i="1">
                              <a:latin typeface="Cambria Math" panose="02040503050406030204" pitchFamily="18" charset="0"/>
                            </a:rPr>
                          </m:ctrlPr>
                        </m:dP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d>
                      <m:r>
                        <a:rPr lang="en-US" sz="4800" i="1">
                          <a:latin typeface="Cambria Math" panose="02040503050406030204" pitchFamily="18" charset="0"/>
                        </a:rPr>
                        <m:t>+</m:t>
                      </m:r>
                      <m:r>
                        <a:rPr lang="en-US" sz="4800" b="0" i="1" smtClean="0">
                          <a:latin typeface="Cambria Math" panose="02040503050406030204" pitchFamily="18" charset="0"/>
                        </a:rPr>
                        <m:t>        </m:t>
                      </m:r>
                      <m:d>
                        <m:dPr>
                          <m:ctrlPr>
                            <a:rPr lang="en-US" sz="4800" i="1">
                              <a:latin typeface="Cambria Math" panose="02040503050406030204" pitchFamily="18" charset="0"/>
                            </a:rPr>
                          </m:ctrlPr>
                        </m:dPr>
                        <m:e>
                          <m:r>
                            <a:rPr lang="en-US" sz="4800" i="1">
                              <a:latin typeface="Cambria Math" panose="02040503050406030204" pitchFamily="18" charset="0"/>
                            </a:rPr>
                            <m:t>. .</m:t>
                          </m:r>
                          <m:r>
                            <a:rPr lang="en-US" sz="4800" b="0" i="1" smtClean="0">
                              <a:latin typeface="Cambria Math" panose="02040503050406030204" pitchFamily="18" charset="0"/>
                            </a:rPr>
                            <m:t> .</m:t>
                          </m:r>
                        </m:e>
                      </m:d>
                      <m:r>
                        <a:rPr lang="en-US" sz="4800" b="0" i="1" smtClean="0">
                          <a:solidFill>
                            <a:srgbClr val="FFC000"/>
                          </a:solidFill>
                          <a:latin typeface="Cambria Math" panose="02040503050406030204" pitchFamily="18" charset="0"/>
                        </a:rPr>
                        <m:t>       </m:t>
                      </m:r>
                      <m:d>
                        <m:dPr>
                          <m:ctrlPr>
                            <a:rPr lang="en-US" sz="4800" i="1">
                              <a:latin typeface="Cambria Math" panose="02040503050406030204" pitchFamily="18" charset="0"/>
                            </a:rPr>
                          </m:ctrlPr>
                        </m:dP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e>
                      </m:d>
                      <m:r>
                        <a:rPr lang="en-US" sz="4800" b="0" i="1" smtClean="0">
                          <a:solidFill>
                            <a:schemeClr val="tx1"/>
                          </a:solidFill>
                          <a:latin typeface="Cambria Math" panose="02040503050406030204" pitchFamily="18" charset="0"/>
                        </a:rPr>
                        <m:t>+</m:t>
                      </m:r>
                      <m:sSup>
                        <m:sSupPr>
                          <m:ctrlPr>
                            <a:rPr lang="en-US" sz="4800" i="1">
                              <a:solidFill>
                                <a:srgbClr val="FFC000"/>
                              </a:solidFill>
                              <a:latin typeface="Cambria Math" panose="02040503050406030204" pitchFamily="18" charset="0"/>
                            </a:rPr>
                          </m:ctrlPr>
                        </m:sSupPr>
                        <m:e>
                          <m:d>
                            <m:dPr>
                              <m:ctrlPr>
                                <a:rPr lang="en-US" sz="4800" i="1">
                                  <a:latin typeface="Cambria Math" panose="02040503050406030204" pitchFamily="18" charset="0"/>
                                </a:rPr>
                              </m:ctrlPr>
                            </m:dPr>
                            <m:e>
                              <m:r>
                                <a:rPr lang="en-US" sz="4800" b="0" i="1" smtClean="0">
                                  <a:latin typeface="Cambria Math" panose="02040503050406030204" pitchFamily="18" charset="0"/>
                                </a:rPr>
                                <m:t>4</m:t>
                              </m:r>
                              <m:r>
                                <a:rPr lang="en-US" sz="4800" b="0" i="1" smtClean="0">
                                  <a:latin typeface="Cambria Math" panose="02040503050406030204" pitchFamily="18" charset="0"/>
                                </a:rPr>
                                <m:t>𝐷</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m:t>
                                  </m:r>
                                  <m:r>
                                    <m:rPr>
                                      <m:sty m:val="p"/>
                                    </m:rPr>
                                    <a:rPr lang="en-US" sz="4800" b="0" i="0" smtClean="0">
                                      <a:latin typeface="Cambria Math" panose="02040503050406030204" pitchFamily="18" charset="0"/>
                                    </a:rPr>
                                    <m:t>h</m:t>
                                  </m:r>
                                </m:fName>
                                <m:e>
                                  <m:r>
                                    <a:rPr lang="en-US" sz="4800" i="1">
                                      <a:solidFill>
                                        <a:srgbClr val="FFC000"/>
                                      </a:solidFill>
                                      <a:latin typeface="Cambria Math" panose="02040503050406030204" pitchFamily="18" charset="0"/>
                                    </a:rPr>
                                    <m:t>𝜆</m:t>
                                  </m:r>
                                </m:e>
                              </m:func>
                            </m:e>
                          </m:d>
                        </m:e>
                        <m:sup>
                          <m:r>
                            <a:rPr lang="en-US" sz="4800" i="1">
                              <a:latin typeface="Cambria Math" panose="02040503050406030204" pitchFamily="18" charset="0"/>
                            </a:rPr>
                            <m:t>2</m:t>
                          </m:r>
                        </m:sup>
                      </m:sSup>
                      <m:d>
                        <m:dPr>
                          <m:ctrlPr>
                            <a:rPr lang="en-US" sz="4800" i="1">
                              <a:latin typeface="Cambria Math" panose="02040503050406030204" pitchFamily="18" charset="0"/>
                            </a:rPr>
                          </m:ctrlPr>
                        </m:dP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d>
                    </m:oMath>
                  </m:oMathPara>
                </a14:m>
                <a:endParaRPr lang="en-CA" sz="4800" dirty="0"/>
              </a:p>
              <a:p>
                <a:endParaRPr lang="en-CA" sz="1000" dirty="0"/>
              </a:p>
              <a:p>
                <a14:m>
                  <m:oMath xmlns:m="http://schemas.openxmlformats.org/officeDocument/2006/math">
                    <m:r>
                      <a:rPr lang="en-US" sz="4600" b="0" i="1" smtClean="0">
                        <a:latin typeface="Cambria Math" panose="02040503050406030204" pitchFamily="18" charset="0"/>
                      </a:rPr>
                      <m:t>=</m:t>
                    </m:r>
                    <m:sSup>
                      <m:sSupPr>
                        <m:ctrlPr>
                          <a:rPr lang="en-US" sz="4600" b="0" i="1" smtClean="0">
                            <a:solidFill>
                              <a:srgbClr val="FFC000"/>
                            </a:solidFill>
                            <a:latin typeface="Cambria Math" panose="02040503050406030204" pitchFamily="18" charset="0"/>
                          </a:rPr>
                        </m:ctrlPr>
                      </m:sSupPr>
                      <m:e>
                        <m:d>
                          <m:dPr>
                            <m:ctrlPr>
                              <a:rPr lang="en-US" sz="4600" i="1">
                                <a:latin typeface="Cambria Math" panose="02040503050406030204" pitchFamily="18" charset="0"/>
                              </a:rPr>
                            </m:ctrlPr>
                          </m:dPr>
                          <m:e>
                            <m:r>
                              <a:rPr lang="en-US" sz="4600" i="1">
                                <a:latin typeface="Cambria Math" panose="02040503050406030204" pitchFamily="18" charset="0"/>
                              </a:rPr>
                              <m:t>4</m:t>
                            </m:r>
                            <m:r>
                              <a:rPr lang="en-US" sz="4600" b="0" i="1" smtClean="0">
                                <a:latin typeface="Cambria Math" panose="02040503050406030204" pitchFamily="18" charset="0"/>
                              </a:rPr>
                              <m:t>𝐷</m:t>
                            </m:r>
                            <m:func>
                              <m:funcPr>
                                <m:ctrlPr>
                                  <a:rPr lang="en-US" sz="4600" i="1">
                                    <a:latin typeface="Cambria Math" panose="02040503050406030204" pitchFamily="18" charset="0"/>
                                  </a:rPr>
                                </m:ctrlPr>
                              </m:funcPr>
                              <m:fName>
                                <m:r>
                                  <m:rPr>
                                    <m:sty m:val="p"/>
                                  </m:rPr>
                                  <a:rPr lang="en-US" sz="4600">
                                    <a:latin typeface="Cambria Math" panose="02040503050406030204" pitchFamily="18" charset="0"/>
                                  </a:rPr>
                                  <m:t>cosh</m:t>
                                </m:r>
                              </m:fName>
                              <m:e>
                                <m:r>
                                  <a:rPr lang="en-US" sz="4600" i="1">
                                    <a:solidFill>
                                      <a:srgbClr val="FFC000"/>
                                    </a:solidFill>
                                    <a:latin typeface="Cambria Math" panose="02040503050406030204" pitchFamily="18" charset="0"/>
                                  </a:rPr>
                                  <m:t>𝜆</m:t>
                                </m:r>
                              </m:e>
                            </m:func>
                          </m:e>
                        </m:d>
                      </m:e>
                      <m:sup>
                        <m:r>
                          <a:rPr lang="en-US" sz="4600" b="0" i="1" smtClean="0">
                            <a:solidFill>
                              <a:schemeClr val="tx1"/>
                            </a:solidFill>
                            <a:latin typeface="Cambria Math" panose="02040503050406030204" pitchFamily="18" charset="0"/>
                          </a:rPr>
                          <m:t>2</m:t>
                        </m:r>
                      </m:sup>
                    </m:sSup>
                    <m:r>
                      <a:rPr lang="en-US" sz="4600" b="0" i="1" smtClean="0">
                        <a:solidFill>
                          <a:schemeClr val="tx1"/>
                        </a:solidFill>
                        <a:latin typeface="Cambria Math" panose="02040503050406030204" pitchFamily="18" charset="0"/>
                      </a:rPr>
                      <m:t>−</m:t>
                    </m:r>
                    <m:sSup>
                      <m:sSupPr>
                        <m:ctrlPr>
                          <a:rPr lang="en-US" sz="4600" i="1">
                            <a:solidFill>
                              <a:srgbClr val="FFC000"/>
                            </a:solidFill>
                            <a:latin typeface="Cambria Math" panose="02040503050406030204" pitchFamily="18" charset="0"/>
                          </a:rPr>
                        </m:ctrlPr>
                      </m:sSupPr>
                      <m:e>
                        <m:d>
                          <m:dPr>
                            <m:ctrlPr>
                              <a:rPr lang="en-US" sz="4600" i="1">
                                <a:latin typeface="Cambria Math" panose="02040503050406030204" pitchFamily="18" charset="0"/>
                              </a:rPr>
                            </m:ctrlPr>
                          </m:dPr>
                          <m:e>
                            <m:r>
                              <a:rPr lang="en-US" sz="4600" i="1">
                                <a:latin typeface="Cambria Math" panose="02040503050406030204" pitchFamily="18" charset="0"/>
                              </a:rPr>
                              <m:t>4</m:t>
                            </m:r>
                            <m:r>
                              <a:rPr lang="en-US" sz="4600" b="0" i="1" smtClean="0">
                                <a:latin typeface="Cambria Math" panose="02040503050406030204" pitchFamily="18" charset="0"/>
                              </a:rPr>
                              <m:t>𝐷</m:t>
                            </m:r>
                            <m:func>
                              <m:funcPr>
                                <m:ctrlPr>
                                  <a:rPr lang="en-US" sz="4600" i="1">
                                    <a:latin typeface="Cambria Math" panose="02040503050406030204" pitchFamily="18" charset="0"/>
                                  </a:rPr>
                                </m:ctrlPr>
                              </m:funcPr>
                              <m:fName>
                                <m:r>
                                  <m:rPr>
                                    <m:sty m:val="p"/>
                                  </m:rPr>
                                  <a:rPr lang="en-US" sz="4600">
                                    <a:latin typeface="Cambria Math" panose="02040503050406030204" pitchFamily="18" charset="0"/>
                                  </a:rPr>
                                  <m:t>sinh</m:t>
                                </m:r>
                              </m:fName>
                              <m:e>
                                <m:r>
                                  <a:rPr lang="en-US" sz="4600" i="1">
                                    <a:solidFill>
                                      <a:srgbClr val="FFC000"/>
                                    </a:solidFill>
                                    <a:latin typeface="Cambria Math" panose="02040503050406030204" pitchFamily="18" charset="0"/>
                                  </a:rPr>
                                  <m:t>𝜆</m:t>
                                </m:r>
                              </m:e>
                            </m:func>
                          </m:e>
                        </m:d>
                      </m:e>
                      <m:sup>
                        <m:r>
                          <a:rPr lang="en-US" sz="4600" i="1">
                            <a:latin typeface="Cambria Math" panose="02040503050406030204" pitchFamily="18" charset="0"/>
                          </a:rPr>
                          <m:t>2</m:t>
                        </m:r>
                      </m:sup>
                    </m:sSup>
                  </m:oMath>
                </a14:m>
                <a:r>
                  <a:rPr lang="en-US" sz="4800" b="0" i="0" dirty="0">
                    <a:latin typeface="+mj-lt"/>
                  </a:rPr>
                  <a:t> </a:t>
                </a:r>
                <a14:m>
                  <m:oMath xmlns:m="http://schemas.openxmlformats.org/officeDocument/2006/math">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4</m:t>
                            </m:r>
                            <m:r>
                              <a:rPr lang="en-US" sz="4800" b="0" i="1" smtClean="0">
                                <a:latin typeface="Cambria Math" panose="02040503050406030204" pitchFamily="18" charset="0"/>
                              </a:rPr>
                              <m:t>𝐷</m:t>
                            </m:r>
                          </m:e>
                        </m:d>
                      </m:e>
                      <m:sup>
                        <m:r>
                          <a:rPr lang="en-US" sz="4800" b="0" i="1" smtClean="0">
                            <a:latin typeface="Cambria Math" panose="02040503050406030204" pitchFamily="18" charset="0"/>
                          </a:rPr>
                          <m:t>2</m:t>
                        </m:r>
                      </m:sup>
                    </m:sSup>
                    <m:r>
                      <a:rPr lang="en-US" sz="4800" b="0" i="1" smtClean="0">
                        <a:latin typeface="Cambria Math" panose="02040503050406030204" pitchFamily="18" charset="0"/>
                      </a:rPr>
                      <m:t>=16</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𝐷</m:t>
                        </m:r>
                      </m:e>
                      <m:sup>
                        <m:r>
                          <a:rPr lang="en-US" sz="4800" b="0" i="1" smtClean="0">
                            <a:latin typeface="Cambria Math" panose="02040503050406030204" pitchFamily="18" charset="0"/>
                          </a:rPr>
                          <m:t>2</m:t>
                        </m:r>
                      </m:sup>
                    </m:sSup>
                  </m:oMath>
                </a14:m>
                <a:endParaRPr lang="en-CA" sz="4800" dirty="0"/>
              </a:p>
            </p:txBody>
          </p:sp>
        </mc:Choice>
        <mc:Fallback xmlns="">
          <p:sp>
            <p:nvSpPr>
              <p:cNvPr id="7" name="TextBox 6">
                <a:extLst>
                  <a:ext uri="{FF2B5EF4-FFF2-40B4-BE49-F238E27FC236}">
                    <a16:creationId xmlns:a16="http://schemas.microsoft.com/office/drawing/2014/main" id="{1E75A12A-70EF-4EAE-8C66-CB67532D7585}"/>
                  </a:ext>
                </a:extLst>
              </p:cNvPr>
              <p:cNvSpPr txBox="1">
                <a:spLocks noRot="1" noChangeAspect="1" noMove="1" noResize="1" noEditPoints="1" noAdjustHandles="1" noChangeArrowheads="1" noChangeShapeType="1" noTextEdit="1"/>
              </p:cNvSpPr>
              <p:nvPr/>
            </p:nvSpPr>
            <p:spPr>
              <a:xfrm>
                <a:off x="0" y="1935325"/>
                <a:ext cx="12477135" cy="464056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5B5B89-B4A7-4E28-9DD3-38E3A9A96750}"/>
                  </a:ext>
                </a:extLst>
              </p:cNvPr>
              <p:cNvSpPr txBox="1"/>
              <p:nvPr/>
            </p:nvSpPr>
            <p:spPr>
              <a:xfrm>
                <a:off x="9083962" y="127421"/>
                <a:ext cx="2950723" cy="1938992"/>
              </a:xfrm>
              <a:prstGeom prst="rect">
                <a:avLst/>
              </a:prstGeom>
              <a:noFill/>
              <a:ln w="38100">
                <a:solidFill>
                  <a:schemeClr val="tx1"/>
                </a:solidFill>
              </a:ln>
            </p:spPr>
            <p:txBody>
              <a:bodyPr wrap="square">
                <a:spAutoFit/>
              </a:bodyPr>
              <a:lstStyle/>
              <a:p>
                <a:pPr algn="ctr"/>
                <a14:m>
                  <m:oMathPara xmlns:m="http://schemas.openxmlformats.org/officeDocument/2006/math">
                    <m:oMathParaPr>
                      <m:jc m:val="left"/>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rgbClr val="002060"/>
                          </a:solidFill>
                          <a:latin typeface="Cambria Math" panose="02040503050406030204" pitchFamily="18" charset="0"/>
                        </a:rPr>
                        <m:t> </m:t>
                      </m:r>
                      <m:r>
                        <a:rPr lang="en-US" sz="4000" b="0" i="1" smtClean="0">
                          <a:solidFill>
                            <a:schemeClr val="tx1"/>
                          </a:solidFill>
                          <a:latin typeface="Cambria Math" panose="02040503050406030204" pitchFamily="18" charset="0"/>
                        </a:rPr>
                        <m:t>=+1</m:t>
                      </m:r>
                    </m:oMath>
                  </m:oMathPara>
                </a14:m>
                <a:endParaRPr lang="en-CA" sz="4000" dirty="0"/>
              </a:p>
              <a:p>
                <a:pPr algn="ctr"/>
                <a14:m>
                  <m:oMathPara xmlns:m="http://schemas.openxmlformats.org/officeDocument/2006/math">
                    <m:oMathParaPr>
                      <m:jc m:val="left"/>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    0</m:t>
                      </m:r>
                    </m:oMath>
                  </m:oMathPara>
                </a14:m>
                <a:endParaRPr lang="en-CA" sz="4000" dirty="0"/>
              </a:p>
              <a:p>
                <a:pPr algn="ctr"/>
                <a14:m>
                  <m:oMathPara xmlns:m="http://schemas.openxmlformats.org/officeDocument/2006/math">
                    <m:oMathParaPr>
                      <m:jc m:val="left"/>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9" name="TextBox 8">
                <a:extLst>
                  <a:ext uri="{FF2B5EF4-FFF2-40B4-BE49-F238E27FC236}">
                    <a16:creationId xmlns:a16="http://schemas.microsoft.com/office/drawing/2014/main" id="{9D5B5B89-B4A7-4E28-9DD3-38E3A9A96750}"/>
                  </a:ext>
                </a:extLst>
              </p:cNvPr>
              <p:cNvSpPr txBox="1">
                <a:spLocks noRot="1" noChangeAspect="1" noMove="1" noResize="1" noEditPoints="1" noAdjustHandles="1" noChangeArrowheads="1" noChangeShapeType="1" noTextEdit="1"/>
              </p:cNvSpPr>
              <p:nvPr/>
            </p:nvSpPr>
            <p:spPr>
              <a:xfrm>
                <a:off x="9083962" y="127421"/>
                <a:ext cx="2950723" cy="193899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3039057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4980D4-85D1-4E4B-9D26-DE51E51A405D}"/>
                  </a:ext>
                </a:extLst>
              </p:cNvPr>
              <p:cNvSpPr txBox="1"/>
              <p:nvPr/>
            </p:nvSpPr>
            <p:spPr>
              <a:xfrm>
                <a:off x="294968" y="88489"/>
                <a:ext cx="7017049" cy="5363776"/>
              </a:xfrm>
              <a:prstGeom prst="rect">
                <a:avLst/>
              </a:prstGeom>
              <a:noFill/>
            </p:spPr>
            <p:txBody>
              <a:bodyPr wrap="none" rtlCol="0">
                <a:spAutoFit/>
              </a:bodyPr>
              <a:lstStyle/>
              <a:p>
                <a14:m>
                  <m:oMath xmlns:m="http://schemas.openxmlformats.org/officeDocument/2006/math">
                    <m:r>
                      <a:rPr lang="en-US" sz="4800" b="0" i="1" smtClean="0">
                        <a:latin typeface="Cambria Math" panose="02040503050406030204" pitchFamily="18" charset="0"/>
                      </a:rPr>
                      <m:t>𝑐</m:t>
                    </m:r>
                    <m:r>
                      <a:rPr lang="en-US" sz="4800" b="0" i="1" smtClean="0">
                        <a:solidFill>
                          <a:srgbClr val="FFC000"/>
                        </a:solidFill>
                        <a:latin typeface="Cambria Math" panose="02040503050406030204" pitchFamily="18" charset="0"/>
                      </a:rPr>
                      <m:t>𝜏</m:t>
                    </m:r>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f>
                          <m:fPr>
                            <m:ctrlPr>
                              <a:rPr lang="en-US" sz="4800" i="1">
                                <a:latin typeface="Cambria Math" panose="02040503050406030204" pitchFamily="18" charset="0"/>
                              </a:rPr>
                            </m:ctrlPr>
                          </m:fPr>
                          <m:num>
                            <m:r>
                              <a:rPr lang="en-US" sz="4800" i="1">
                                <a:latin typeface="Cambria Math" panose="02040503050406030204" pitchFamily="18" charset="0"/>
                              </a:rPr>
                              <m:t>𝑑</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𝜆</m:t>
                            </m:r>
                          </m:den>
                        </m:f>
                      </m:e>
                    </m:d>
                    <m:r>
                      <a:rPr lang="en-US" sz="4800" b="0" i="1" smtClean="0">
                        <a:latin typeface="Cambria Math" panose="02040503050406030204" pitchFamily="18" charset="0"/>
                      </a:rPr>
                      <m:t>𝑑</m:t>
                    </m:r>
                    <m:r>
                      <a:rPr lang="en-US" sz="4800" i="1">
                        <a:solidFill>
                          <a:srgbClr val="FFC000"/>
                        </a:solidFill>
                        <a:latin typeface="Cambria Math" panose="02040503050406030204" pitchFamily="18" charset="0"/>
                      </a:rPr>
                      <m:t>𝜆</m:t>
                    </m:r>
                  </m:oMath>
                </a14:m>
                <a:r>
                  <a:rPr lang="en-CA" sz="4800" dirty="0"/>
                  <a:t> </a:t>
                </a:r>
              </a:p>
              <a:p>
                <a14:m>
                  <m:oMath xmlns:m="http://schemas.openxmlformats.org/officeDocument/2006/math">
                    <m:r>
                      <a:rPr lang="en-US" sz="4800" b="0" i="1" smtClean="0">
                        <a:latin typeface="Cambria Math" panose="02040503050406030204" pitchFamily="18" charset="0"/>
                      </a:rPr>
                      <m:t>𝑐</m:t>
                    </m:r>
                    <m:r>
                      <a:rPr lang="en-US" sz="4800" b="0" i="1" smtClean="0">
                        <a:solidFill>
                          <a:srgbClr val="FFC000"/>
                        </a:solidFill>
                        <a:latin typeface="Cambria Math" panose="02040503050406030204" pitchFamily="18" charset="0"/>
                      </a:rPr>
                      <m:t>𝜏</m:t>
                    </m:r>
                    <m:r>
                      <a:rPr lang="en-US" sz="4800" b="0" i="1" smtClean="0">
                        <a:latin typeface="Cambria Math" panose="02040503050406030204" pitchFamily="18" charset="0"/>
                      </a:rPr>
                      <m:t>=∫</m:t>
                    </m:r>
                    <m:rad>
                      <m:radPr>
                        <m:degHide m:val="on"/>
                        <m:ctrlPr>
                          <a:rPr lang="en-US" sz="4800" b="0" i="1" smtClean="0">
                            <a:latin typeface="Cambria Math" panose="02040503050406030204" pitchFamily="18" charset="0"/>
                          </a:rPr>
                        </m:ctrlPr>
                      </m:radPr>
                      <m:deg/>
                      <m:e>
                        <m:f>
                          <m:fPr>
                            <m:ctrlPr>
                              <a:rPr lang="en-US" sz="4800" i="1">
                                <a:latin typeface="Cambria Math" panose="02040503050406030204" pitchFamily="18" charset="0"/>
                              </a:rPr>
                            </m:ctrlPr>
                          </m:fPr>
                          <m:num>
                            <m:r>
                              <a:rPr lang="en-US" sz="4800" i="1">
                                <a:latin typeface="Cambria Math" panose="02040503050406030204" pitchFamily="18" charset="0"/>
                              </a:rPr>
                              <m:t>𝑑</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𝜆</m:t>
                            </m:r>
                          </m:den>
                        </m:f>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𝜆</m:t>
                            </m:r>
                          </m:den>
                        </m:f>
                      </m:e>
                    </m:rad>
                    <m:r>
                      <a:rPr lang="en-US" sz="4800" b="0" i="1" smtClean="0">
                        <a:latin typeface="Cambria Math" panose="02040503050406030204" pitchFamily="18" charset="0"/>
                      </a:rPr>
                      <m:t>𝑑</m:t>
                    </m:r>
                    <m:r>
                      <a:rPr lang="en-US" sz="4800" i="1">
                        <a:solidFill>
                          <a:srgbClr val="FFC000"/>
                        </a:solidFill>
                        <a:latin typeface="Cambria Math" panose="02040503050406030204" pitchFamily="18" charset="0"/>
                      </a:rPr>
                      <m:t>𝜆</m:t>
                    </m:r>
                  </m:oMath>
                </a14:m>
                <a:r>
                  <a:rPr lang="en-CA" sz="4800" dirty="0"/>
                  <a:t> </a:t>
                </a:r>
              </a:p>
              <a:p>
                <a14:m>
                  <m:oMath xmlns:m="http://schemas.openxmlformats.org/officeDocument/2006/math">
                    <m:r>
                      <a:rPr lang="en-US" sz="4800" b="0" i="1" smtClean="0">
                        <a:latin typeface="Cambria Math" panose="02040503050406030204" pitchFamily="18" charset="0"/>
                      </a:rPr>
                      <m:t>𝑐</m:t>
                    </m:r>
                    <m:r>
                      <a:rPr lang="en-US" sz="4800" b="0" i="1" smtClean="0">
                        <a:solidFill>
                          <a:srgbClr val="FFC000"/>
                        </a:solidFill>
                        <a:latin typeface="Cambria Math" panose="02040503050406030204" pitchFamily="18" charset="0"/>
                      </a:rPr>
                      <m:t>𝜏</m:t>
                    </m:r>
                    <m:r>
                      <a:rPr lang="en-US" sz="4800" b="0" i="1" smtClean="0">
                        <a:latin typeface="Cambria Math" panose="02040503050406030204" pitchFamily="18" charset="0"/>
                      </a:rPr>
                      <m:t>=∫</m:t>
                    </m:r>
                    <m:rad>
                      <m:radPr>
                        <m:degHide m:val="on"/>
                        <m:ctrlPr>
                          <a:rPr lang="en-US" sz="4800" b="0" i="1" smtClean="0">
                            <a:latin typeface="Cambria Math" panose="02040503050406030204" pitchFamily="18" charset="0"/>
                          </a:rPr>
                        </m:ctrlPr>
                      </m:radPr>
                      <m:deg/>
                      <m:e>
                        <m:r>
                          <a:rPr lang="en-US" sz="4800" i="1">
                            <a:latin typeface="Cambria Math" panose="02040503050406030204" pitchFamily="18" charset="0"/>
                          </a:rPr>
                          <m:t>16</m:t>
                        </m:r>
                        <m:sSup>
                          <m:sSupPr>
                            <m:ctrlPr>
                              <a:rPr lang="en-US" sz="4800" i="1">
                                <a:latin typeface="Cambria Math" panose="02040503050406030204" pitchFamily="18" charset="0"/>
                              </a:rPr>
                            </m:ctrlPr>
                          </m:sSupPr>
                          <m:e>
                            <m:r>
                              <a:rPr lang="en-US" sz="4800" i="1">
                                <a:latin typeface="Cambria Math" panose="02040503050406030204" pitchFamily="18" charset="0"/>
                              </a:rPr>
                              <m:t>𝐷</m:t>
                            </m:r>
                          </m:e>
                          <m:sup>
                            <m:r>
                              <a:rPr lang="en-US" sz="4800" i="1">
                                <a:latin typeface="Cambria Math" panose="02040503050406030204" pitchFamily="18" charset="0"/>
                              </a:rPr>
                              <m:t>2</m:t>
                            </m:r>
                          </m:sup>
                        </m:sSup>
                      </m:e>
                    </m:rad>
                    <m:r>
                      <a:rPr lang="en-US" sz="4800" b="0" i="1" smtClean="0">
                        <a:latin typeface="Cambria Math" panose="02040503050406030204" pitchFamily="18" charset="0"/>
                      </a:rPr>
                      <m:t>𝑑</m:t>
                    </m:r>
                    <m:r>
                      <a:rPr lang="en-US" sz="4800" i="1">
                        <a:solidFill>
                          <a:srgbClr val="FFC000"/>
                        </a:solidFill>
                        <a:latin typeface="Cambria Math" panose="02040503050406030204" pitchFamily="18" charset="0"/>
                      </a:rPr>
                      <m:t>𝜆</m:t>
                    </m:r>
                  </m:oMath>
                </a14:m>
                <a:r>
                  <a:rPr lang="en-CA" sz="4800" dirty="0"/>
                  <a:t> </a:t>
                </a:r>
              </a:p>
              <a:p>
                <a14:m>
                  <m:oMath xmlns:m="http://schemas.openxmlformats.org/officeDocument/2006/math">
                    <m:r>
                      <a:rPr lang="en-US" sz="4800" b="0" i="1" smtClean="0">
                        <a:latin typeface="Cambria Math" panose="02040503050406030204" pitchFamily="18" charset="0"/>
                      </a:rPr>
                      <m:t>𝑐</m:t>
                    </m:r>
                    <m:r>
                      <a:rPr lang="en-US" sz="4800" b="0" i="1" smtClean="0">
                        <a:solidFill>
                          <a:srgbClr val="FFC000"/>
                        </a:solidFill>
                        <a:latin typeface="Cambria Math" panose="02040503050406030204" pitchFamily="18" charset="0"/>
                      </a:rPr>
                      <m:t>𝜏</m:t>
                    </m:r>
                    <m:r>
                      <a:rPr lang="en-US" sz="4800" b="0" i="1" smtClean="0">
                        <a:latin typeface="Cambria Math" panose="02040503050406030204" pitchFamily="18" charset="0"/>
                      </a:rPr>
                      <m:t>=4</m:t>
                    </m:r>
                    <m:r>
                      <a:rPr lang="en-US" sz="4800" b="0" i="1" smtClean="0">
                        <a:latin typeface="Cambria Math" panose="02040503050406030204" pitchFamily="18" charset="0"/>
                      </a:rPr>
                      <m:t>𝐷</m:t>
                    </m:r>
                    <m:r>
                      <a:rPr lang="en-US" sz="4800" b="0" i="1" smtClean="0">
                        <a:latin typeface="Cambria Math" panose="02040503050406030204" pitchFamily="18" charset="0"/>
                      </a:rPr>
                      <m:t>∫</m:t>
                    </m:r>
                    <m:r>
                      <a:rPr lang="en-US" sz="4800" b="0" i="1" smtClean="0">
                        <a:latin typeface="Cambria Math" panose="02040503050406030204" pitchFamily="18" charset="0"/>
                      </a:rPr>
                      <m:t>𝑑</m:t>
                    </m:r>
                    <m:r>
                      <a:rPr lang="en-US" sz="4800" i="1">
                        <a:solidFill>
                          <a:srgbClr val="FFC000"/>
                        </a:solidFill>
                        <a:latin typeface="Cambria Math" panose="02040503050406030204" pitchFamily="18" charset="0"/>
                      </a:rPr>
                      <m:t>𝜆</m:t>
                    </m:r>
                  </m:oMath>
                </a14:m>
                <a:r>
                  <a:rPr lang="en-CA" sz="4800" dirty="0"/>
                  <a:t> </a:t>
                </a: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𝑐</m:t>
                      </m:r>
                      <m:r>
                        <a:rPr lang="en-US" sz="4800" b="0" i="1" smtClean="0">
                          <a:solidFill>
                            <a:srgbClr val="FFC000"/>
                          </a:solidFill>
                          <a:latin typeface="Cambria Math" panose="02040503050406030204" pitchFamily="18" charset="0"/>
                        </a:rPr>
                        <m:t>𝜏</m:t>
                      </m:r>
                      <m:r>
                        <a:rPr lang="en-US" sz="4800" b="0" i="1" smtClean="0">
                          <a:latin typeface="Cambria Math" panose="02040503050406030204" pitchFamily="18" charset="0"/>
                        </a:rPr>
                        <m:t>=4</m:t>
                      </m:r>
                      <m:r>
                        <a:rPr lang="en-US" sz="4800" b="0" i="1" smtClean="0">
                          <a:latin typeface="Cambria Math" panose="02040503050406030204" pitchFamily="18" charset="0"/>
                        </a:rPr>
                        <m:t>𝐷</m:t>
                      </m:r>
                      <m:d>
                        <m:dPr>
                          <m:ctrlPr>
                            <a:rPr lang="en-US" sz="4800" b="0" i="1" smtClean="0">
                              <a:latin typeface="Cambria Math" panose="02040503050406030204" pitchFamily="18" charset="0"/>
                            </a:rPr>
                          </m:ctrlPr>
                        </m:dPr>
                        <m:e>
                          <m:sSub>
                            <m:sSubPr>
                              <m:ctrlPr>
                                <a:rPr lang="en-US" sz="4800" b="0" i="1" smtClean="0">
                                  <a:solidFill>
                                    <a:srgbClr val="FFC000"/>
                                  </a:solidFill>
                                  <a:latin typeface="Cambria Math" panose="02040503050406030204" pitchFamily="18" charset="0"/>
                                </a:rPr>
                              </m:ctrlPr>
                            </m:sSubPr>
                            <m:e>
                              <m:r>
                                <a:rPr lang="en-US" sz="4800" i="1">
                                  <a:solidFill>
                                    <a:srgbClr val="FFC000"/>
                                  </a:solidFill>
                                  <a:latin typeface="Cambria Math" panose="02040503050406030204" pitchFamily="18" charset="0"/>
                                </a:rPr>
                                <m:t>𝜆</m:t>
                              </m:r>
                            </m:e>
                            <m:sub>
                              <m:r>
                                <a:rPr lang="en-US" sz="4800" b="0" i="1" smtClean="0">
                                  <a:solidFill>
                                    <a:schemeClr val="tx1"/>
                                  </a:solidFill>
                                  <a:latin typeface="Cambria Math" panose="02040503050406030204" pitchFamily="18" charset="0"/>
                                </a:rPr>
                                <m:t>𝑓𝑖𝑛𝑎𝑙</m:t>
                              </m:r>
                            </m:sub>
                          </m:sSub>
                          <m:r>
                            <a:rPr lang="en-US" sz="4800" b="0" i="1" smtClean="0">
                              <a:latin typeface="Cambria Math" panose="02040503050406030204" pitchFamily="18" charset="0"/>
                            </a:rPr>
                            <m:t>−</m:t>
                          </m:r>
                          <m:sSub>
                            <m:sSubPr>
                              <m:ctrlPr>
                                <a:rPr lang="en-US" sz="4800" i="1">
                                  <a:solidFill>
                                    <a:srgbClr val="FFC000"/>
                                  </a:solidFill>
                                  <a:latin typeface="Cambria Math" panose="02040503050406030204" pitchFamily="18" charset="0"/>
                                </a:rPr>
                              </m:ctrlPr>
                            </m:sSubPr>
                            <m:e>
                              <m:r>
                                <a:rPr lang="en-US" sz="4800" i="1">
                                  <a:solidFill>
                                    <a:srgbClr val="FFC000"/>
                                  </a:solidFill>
                                  <a:latin typeface="Cambria Math" panose="02040503050406030204" pitchFamily="18" charset="0"/>
                                </a:rPr>
                                <m:t>𝜆</m:t>
                              </m:r>
                            </m:e>
                            <m:sub>
                              <m:r>
                                <a:rPr lang="en-US" sz="4800" b="0" i="1" smtClean="0">
                                  <a:latin typeface="Cambria Math" panose="02040503050406030204" pitchFamily="18" charset="0"/>
                                </a:rPr>
                                <m:t>𝑖𝑛𝑖𝑡𝑖𝑎𝑙</m:t>
                              </m:r>
                            </m:sub>
                          </m:sSub>
                        </m:e>
                      </m:d>
                    </m:oMath>
                  </m:oMathPara>
                </a14:m>
                <a:endParaRPr lang="en-CA" sz="4800" dirty="0"/>
              </a:p>
            </p:txBody>
          </p:sp>
        </mc:Choice>
        <mc:Fallback xmlns="">
          <p:sp>
            <p:nvSpPr>
              <p:cNvPr id="5" name="TextBox 4">
                <a:extLst>
                  <a:ext uri="{FF2B5EF4-FFF2-40B4-BE49-F238E27FC236}">
                    <a16:creationId xmlns:a16="http://schemas.microsoft.com/office/drawing/2014/main" id="{434980D4-85D1-4E4B-9D26-DE51E51A405D}"/>
                  </a:ext>
                </a:extLst>
              </p:cNvPr>
              <p:cNvSpPr txBox="1">
                <a:spLocks noRot="1" noChangeAspect="1" noMove="1" noResize="1" noEditPoints="1" noAdjustHandles="1" noChangeArrowheads="1" noChangeShapeType="1" noTextEdit="1"/>
              </p:cNvSpPr>
              <p:nvPr/>
            </p:nvSpPr>
            <p:spPr>
              <a:xfrm>
                <a:off x="294968" y="88489"/>
                <a:ext cx="7017049" cy="536377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9C3CE6-9E90-4106-8A66-88355C1B1930}"/>
                  </a:ext>
                </a:extLst>
              </p:cNvPr>
              <p:cNvSpPr txBox="1"/>
              <p:nvPr/>
            </p:nvSpPr>
            <p:spPr>
              <a:xfrm>
                <a:off x="2772696" y="5387078"/>
                <a:ext cx="7038569" cy="1323439"/>
              </a:xfrm>
              <a:prstGeom prst="rect">
                <a:avLst/>
              </a:prstGeom>
              <a:noFill/>
              <a:ln w="38100">
                <a:solidFill>
                  <a:schemeClr val="tx1"/>
                </a:solidFill>
              </a:ln>
            </p:spPr>
            <p:txBody>
              <a:bodyPr wrap="square" rtlCol="0">
                <a:spAutoFit/>
              </a:bodyPr>
              <a:lstStyle/>
              <a:p>
                <a:r>
                  <a:rPr lang="en-US" sz="4000" dirty="0"/>
                  <a:t>Translation between our path parameter </a:t>
                </a:r>
                <a14:m>
                  <m:oMath xmlns:m="http://schemas.openxmlformats.org/officeDocument/2006/math">
                    <m:r>
                      <a:rPr lang="en-US" sz="4000" i="1" smtClean="0">
                        <a:solidFill>
                          <a:srgbClr val="FFC000"/>
                        </a:solidFill>
                        <a:latin typeface="Cambria Math" panose="02040503050406030204" pitchFamily="18" charset="0"/>
                      </a:rPr>
                      <m:t>𝜆</m:t>
                    </m:r>
                  </m:oMath>
                </a14:m>
                <a:r>
                  <a:rPr lang="en-US" sz="4000" dirty="0"/>
                  <a:t> and proper time </a:t>
                </a:r>
                <a14:m>
                  <m:oMath xmlns:m="http://schemas.openxmlformats.org/officeDocument/2006/math">
                    <m:r>
                      <a:rPr lang="en-US" sz="4000" b="0" i="1" smtClean="0">
                        <a:solidFill>
                          <a:schemeClr val="tx1"/>
                        </a:solidFill>
                        <a:latin typeface="Cambria Math" panose="02040503050406030204" pitchFamily="18" charset="0"/>
                      </a:rPr>
                      <m:t>𝑐</m:t>
                    </m:r>
                    <m:r>
                      <a:rPr lang="en-US" sz="4000" i="1">
                        <a:solidFill>
                          <a:srgbClr val="FFC000"/>
                        </a:solidFill>
                        <a:latin typeface="Cambria Math" panose="02040503050406030204" pitchFamily="18" charset="0"/>
                      </a:rPr>
                      <m:t>𝜏</m:t>
                    </m:r>
                  </m:oMath>
                </a14:m>
                <a:r>
                  <a:rPr lang="en-US" sz="4000" dirty="0"/>
                  <a:t>.</a:t>
                </a:r>
                <a:endParaRPr lang="en-CA" sz="4000" dirty="0"/>
              </a:p>
            </p:txBody>
          </p:sp>
        </mc:Choice>
        <mc:Fallback xmlns="">
          <p:sp>
            <p:nvSpPr>
              <p:cNvPr id="6" name="TextBox 5">
                <a:extLst>
                  <a:ext uri="{FF2B5EF4-FFF2-40B4-BE49-F238E27FC236}">
                    <a16:creationId xmlns:a16="http://schemas.microsoft.com/office/drawing/2014/main" id="{C49C3CE6-9E90-4106-8A66-88355C1B1930}"/>
                  </a:ext>
                </a:extLst>
              </p:cNvPr>
              <p:cNvSpPr txBox="1">
                <a:spLocks noRot="1" noChangeAspect="1" noMove="1" noResize="1" noEditPoints="1" noAdjustHandles="1" noChangeArrowheads="1" noChangeShapeType="1" noTextEdit="1"/>
              </p:cNvSpPr>
              <p:nvPr/>
            </p:nvSpPr>
            <p:spPr>
              <a:xfrm>
                <a:off x="2772696" y="5387078"/>
                <a:ext cx="7038569" cy="1323439"/>
              </a:xfrm>
              <a:prstGeom prst="rect">
                <a:avLst/>
              </a:prstGeom>
              <a:blipFill>
                <a:blip r:embed="rId4"/>
                <a:stretch>
                  <a:fillRect l="-2845" t="-6726" r="-1207" b="-17040"/>
                </a:stretch>
              </a:blipFill>
              <a:ln w="38100">
                <a:solidFill>
                  <a:schemeClr val="tx1"/>
                </a:solidFill>
              </a:ln>
            </p:spPr>
            <p:txBody>
              <a:bodyPr/>
              <a:lstStyle/>
              <a:p>
                <a:r>
                  <a:rPr lang="en-CA">
                    <a:noFill/>
                  </a:rPr>
                  <a:t> </a:t>
                </a:r>
              </a:p>
            </p:txBody>
          </p:sp>
        </mc:Fallback>
      </mc:AlternateContent>
      <p:cxnSp>
        <p:nvCxnSpPr>
          <p:cNvPr id="8" name="Straight Arrow Connector 7">
            <a:extLst>
              <a:ext uri="{FF2B5EF4-FFF2-40B4-BE49-F238E27FC236}">
                <a16:creationId xmlns:a16="http://schemas.microsoft.com/office/drawing/2014/main" id="{3BE20298-7801-4FAE-9E02-E80D733FFC36}"/>
              </a:ext>
            </a:extLst>
          </p:cNvPr>
          <p:cNvCxnSpPr>
            <a:cxnSpLocks/>
            <a:stCxn id="6" idx="1"/>
          </p:cNvCxnSpPr>
          <p:nvPr/>
        </p:nvCxnSpPr>
        <p:spPr>
          <a:xfrm flipH="1" flipV="1">
            <a:off x="2212260" y="5250426"/>
            <a:ext cx="560436" cy="7983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12EB21-69F5-433C-8957-BF489C7D2377}"/>
                  </a:ext>
                </a:extLst>
              </p:cNvPr>
              <p:cNvSpPr txBox="1"/>
              <p:nvPr/>
            </p:nvSpPr>
            <p:spPr>
              <a:xfrm>
                <a:off x="6153666" y="279519"/>
                <a:ext cx="3978876" cy="1285224"/>
              </a:xfrm>
              <a:prstGeom prst="rect">
                <a:avLst/>
              </a:prstGeom>
              <a:noFill/>
              <a:ln w="57150">
                <a:solidFill>
                  <a:schemeClr val="tx1"/>
                </a:solidFill>
              </a:ln>
            </p:spPr>
            <p:txBody>
              <a:bodyPr wrap="square" rtlCol="0">
                <a:spAutoFit/>
              </a:bodyPr>
              <a:lstStyle/>
              <a:p>
                <a14:m>
                  <m:oMath xmlns:m="http://schemas.openxmlformats.org/officeDocument/2006/math">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𝑑</m:t>
                        </m:r>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num>
                      <m:den>
                        <m:r>
                          <a:rPr lang="en-US" sz="4800" b="0" i="1" smtClean="0">
                            <a:latin typeface="Cambria Math" panose="02040503050406030204" pitchFamily="18" charset="0"/>
                          </a:rPr>
                          <m:t>𝑑</m:t>
                        </m:r>
                        <m:r>
                          <a:rPr lang="en-US" sz="4800" b="0" i="1" smtClean="0">
                            <a:solidFill>
                              <a:srgbClr val="FFC000"/>
                            </a:solidFill>
                            <a:latin typeface="Cambria Math" panose="02040503050406030204" pitchFamily="18" charset="0"/>
                          </a:rPr>
                          <m:t>𝜆</m:t>
                        </m:r>
                      </m:den>
                    </m:f>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𝜆</m:t>
                        </m:r>
                      </m:den>
                    </m:f>
                    <m:r>
                      <a:rPr lang="en-US" sz="4800" b="0" i="1" smtClean="0">
                        <a:latin typeface="Cambria Math" panose="02040503050406030204" pitchFamily="18" charset="0"/>
                      </a:rPr>
                      <m:t>=16</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𝐷</m:t>
                        </m:r>
                      </m:e>
                      <m:sup>
                        <m:r>
                          <a:rPr lang="en-US" sz="4800" b="0" i="1" smtClean="0">
                            <a:latin typeface="Cambria Math" panose="02040503050406030204" pitchFamily="18" charset="0"/>
                          </a:rPr>
                          <m:t>2</m:t>
                        </m:r>
                      </m:sup>
                    </m:sSup>
                  </m:oMath>
                </a14:m>
                <a:r>
                  <a:rPr lang="en-CA" sz="4800" dirty="0"/>
                  <a:t> </a:t>
                </a:r>
              </a:p>
            </p:txBody>
          </p:sp>
        </mc:Choice>
        <mc:Fallback xmlns="">
          <p:sp>
            <p:nvSpPr>
              <p:cNvPr id="14" name="TextBox 13">
                <a:extLst>
                  <a:ext uri="{FF2B5EF4-FFF2-40B4-BE49-F238E27FC236}">
                    <a16:creationId xmlns:a16="http://schemas.microsoft.com/office/drawing/2014/main" id="{1212EB21-69F5-433C-8957-BF489C7D2377}"/>
                  </a:ext>
                </a:extLst>
              </p:cNvPr>
              <p:cNvSpPr txBox="1">
                <a:spLocks noRot="1" noChangeAspect="1" noMove="1" noResize="1" noEditPoints="1" noAdjustHandles="1" noChangeArrowheads="1" noChangeShapeType="1" noTextEdit="1"/>
              </p:cNvSpPr>
              <p:nvPr/>
            </p:nvSpPr>
            <p:spPr>
              <a:xfrm>
                <a:off x="6153666" y="279519"/>
                <a:ext cx="3978876" cy="1285224"/>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1955962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4F96751-38B9-440D-9CC9-7FA68C72ECC3}"/>
                  </a:ext>
                </a:extLst>
              </p:cNvPr>
              <p:cNvSpPr txBox="1"/>
              <p:nvPr/>
            </p:nvSpPr>
            <p:spPr>
              <a:xfrm>
                <a:off x="3236502" y="2513071"/>
                <a:ext cx="9217139" cy="35142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rad>
                        <m:radPr>
                          <m:degHide m:val="on"/>
                          <m:ctrlPr>
                            <a:rPr lang="en-US" sz="4800" i="1">
                              <a:latin typeface="Cambria Math" panose="02040503050406030204" pitchFamily="18" charset="0"/>
                            </a:rPr>
                          </m:ctrlPr>
                        </m:radPr>
                        <m:deg/>
                        <m:e>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e>
                      </m:rad>
                    </m:oMath>
                  </m:oMathPara>
                </a14:m>
                <a:endParaRPr lang="en-CA" sz="4800" dirty="0"/>
              </a:p>
              <a:p>
                <a:pPr/>
                <a14:m>
                  <m:oMathPara xmlns:m="http://schemas.openxmlformats.org/officeDocument/2006/math">
                    <m:oMathParaPr>
                      <m:jc m:val="left"/>
                    </m:oMathParaPr>
                    <m:oMath xmlns:m="http://schemas.openxmlformats.org/officeDocument/2006/math">
                      <m:acc>
                        <m:accPr>
                          <m:chr m:val="̃"/>
                          <m:ctrlPr>
                            <a:rPr lang="en-US" sz="480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rad>
                        <m:radPr>
                          <m:degHide m:val="on"/>
                          <m:ctrlPr>
                            <a:rPr lang="en-US" sz="4800" i="1">
                              <a:latin typeface="Cambria Math" panose="02040503050406030204" pitchFamily="18" charset="0"/>
                            </a:rPr>
                          </m:ctrlPr>
                        </m:radPr>
                        <m:deg/>
                        <m:e>
                          <m:sSup>
                            <m:sSupPr>
                              <m:ctrlPr>
                                <a:rPr lang="en-US" sz="4800" i="1">
                                  <a:latin typeface="Cambria Math" panose="02040503050406030204" pitchFamily="18" charset="0"/>
                                </a:rPr>
                              </m:ctrlPr>
                            </m:sSupPr>
                            <m:e>
                              <m:d>
                                <m:dPr>
                                  <m:ctrlPr>
                                    <a:rPr lang="en-US" sz="4800" b="0" i="1" smtClean="0">
                                      <a:latin typeface="Cambria Math" panose="02040503050406030204" pitchFamily="18" charset="0"/>
                                    </a:rPr>
                                  </m:ctrlPr>
                                </m:dPr>
                                <m:e>
                                  <m:r>
                                    <a:rPr lang="en-US" sz="4800" i="1">
                                      <a:latin typeface="Cambria Math" panose="02040503050406030204" pitchFamily="18" charset="0"/>
                                    </a:rPr>
                                    <m:t>4</m:t>
                                  </m:r>
                                  <m:r>
                                    <a:rPr lang="en-US" sz="4800" i="1">
                                      <a:latin typeface="Cambria Math" panose="02040503050406030204" pitchFamily="18" charset="0"/>
                                    </a:rPr>
                                    <m:t>𝐷</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r>
                                        <a:rPr lang="en-US" sz="4800" i="1">
                                          <a:solidFill>
                                            <a:srgbClr val="FFC000"/>
                                          </a:solidFill>
                                          <a:latin typeface="Cambria Math" panose="02040503050406030204" pitchFamily="18" charset="0"/>
                                        </a:rPr>
                                        <m:t>𝜆</m:t>
                                      </m:r>
                                    </m:e>
                                  </m:func>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4</m:t>
                                  </m:r>
                                  <m:r>
                                    <a:rPr lang="en-US" sz="4800" i="1">
                                      <a:latin typeface="Cambria Math" panose="02040503050406030204" pitchFamily="18" charset="0"/>
                                    </a:rPr>
                                    <m:t>𝐷</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sinh</m:t>
                                      </m:r>
                                    </m:fName>
                                    <m:e>
                                      <m:r>
                                        <a:rPr lang="en-US" sz="4800" i="1">
                                          <a:solidFill>
                                            <a:srgbClr val="FFC000"/>
                                          </a:solidFill>
                                          <a:latin typeface="Cambria Math" panose="02040503050406030204" pitchFamily="18" charset="0"/>
                                        </a:rPr>
                                        <m:t>𝜆</m:t>
                                      </m:r>
                                    </m:e>
                                  </m:func>
                                </m:e>
                              </m:d>
                            </m:e>
                            <m:sup>
                              <m:r>
                                <a:rPr lang="en-US" sz="4800" i="1">
                                  <a:latin typeface="Cambria Math" panose="02040503050406030204" pitchFamily="18" charset="0"/>
                                </a:rPr>
                                <m:t>2</m:t>
                              </m:r>
                            </m:sup>
                          </m:sSup>
                        </m:e>
                      </m:rad>
                    </m:oMath>
                  </m:oMathPara>
                </a14:m>
                <a:endParaRPr lang="en-CA" sz="4800" dirty="0"/>
              </a:p>
              <a:p>
                <a:pPr/>
                <a14:m>
                  <m:oMathPara xmlns:m="http://schemas.openxmlformats.org/officeDocument/2006/math">
                    <m:oMathParaPr>
                      <m:jc m:val="left"/>
                    </m:oMathParaPr>
                    <m:oMath xmlns:m="http://schemas.openxmlformats.org/officeDocument/2006/math">
                      <m:acc>
                        <m:accPr>
                          <m:chr m:val="̃"/>
                          <m:ctrlPr>
                            <a:rPr lang="en-US" sz="480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=4</m:t>
                      </m:r>
                      <m:r>
                        <a:rPr lang="en-US" sz="4800" i="1">
                          <a:latin typeface="Cambria Math" panose="02040503050406030204" pitchFamily="18" charset="0"/>
                        </a:rPr>
                        <m:t>𝐷</m:t>
                      </m:r>
                      <m:rad>
                        <m:radPr>
                          <m:degHide m:val="on"/>
                          <m:ctrlPr>
                            <a:rPr lang="en-US" sz="4800" i="1">
                              <a:latin typeface="Cambria Math" panose="02040503050406030204" pitchFamily="18" charset="0"/>
                            </a:rPr>
                          </m:ctrlPr>
                        </m:radPr>
                        <m:deg/>
                        <m:e>
                          <m:sSup>
                            <m:sSupPr>
                              <m:ctrlPr>
                                <a:rPr lang="en-US" sz="4800" i="1">
                                  <a:latin typeface="Cambria Math" panose="02040503050406030204" pitchFamily="18" charset="0"/>
                                </a:rPr>
                              </m:ctrlPr>
                            </m:sSupPr>
                            <m:e>
                              <m:d>
                                <m:dPr>
                                  <m:ctrlPr>
                                    <a:rPr lang="en-US" sz="4800" b="0" i="1" smtClean="0">
                                      <a:latin typeface="Cambria Math" panose="02040503050406030204" pitchFamily="18" charset="0"/>
                                    </a:rPr>
                                  </m:ctrlPr>
                                </m:dPr>
                                <m:e>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r>
                                        <a:rPr lang="en-US" sz="4800" i="1">
                                          <a:solidFill>
                                            <a:srgbClr val="FFC000"/>
                                          </a:solidFill>
                                          <a:latin typeface="Cambria Math" panose="02040503050406030204" pitchFamily="18" charset="0"/>
                                        </a:rPr>
                                        <m:t>𝜆</m:t>
                                      </m:r>
                                    </m:e>
                                  </m:func>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sinh</m:t>
                                      </m:r>
                                    </m:fName>
                                    <m:e>
                                      <m:r>
                                        <a:rPr lang="en-US" sz="4800" i="1">
                                          <a:solidFill>
                                            <a:srgbClr val="FFC000"/>
                                          </a:solidFill>
                                          <a:latin typeface="Cambria Math" panose="02040503050406030204" pitchFamily="18" charset="0"/>
                                        </a:rPr>
                                        <m:t>𝜆</m:t>
                                      </m:r>
                                    </m:e>
                                  </m:func>
                                </m:e>
                              </m:d>
                            </m:e>
                            <m:sup>
                              <m:r>
                                <a:rPr lang="en-US" sz="4800" i="1">
                                  <a:latin typeface="Cambria Math" panose="02040503050406030204" pitchFamily="18" charset="0"/>
                                </a:rPr>
                                <m:t>2</m:t>
                              </m:r>
                            </m:sup>
                          </m:sSup>
                        </m:e>
                      </m:rad>
                    </m:oMath>
                  </m:oMathPara>
                </a14:m>
                <a:endParaRPr lang="en-CA" sz="4800" dirty="0"/>
              </a:p>
              <a:p>
                <a:pPr/>
                <a14:m>
                  <m:oMathPara xmlns:m="http://schemas.openxmlformats.org/officeDocument/2006/math">
                    <m:oMathParaPr>
                      <m:jc m:val="left"/>
                    </m:oMathParaPr>
                    <m:oMath xmlns:m="http://schemas.openxmlformats.org/officeDocument/2006/math">
                      <m:acc>
                        <m:accPr>
                          <m:chr m:val="̃"/>
                          <m:ctrlPr>
                            <a:rPr lang="en-US" sz="480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=4</m:t>
                      </m:r>
                      <m:r>
                        <a:rPr lang="en-US" sz="4800" i="1">
                          <a:latin typeface="Cambria Math" panose="02040503050406030204" pitchFamily="18" charset="0"/>
                        </a:rPr>
                        <m:t>𝐷</m:t>
                      </m:r>
                    </m:oMath>
                  </m:oMathPara>
                </a14:m>
                <a:endParaRPr lang="en-CA" sz="4800" dirty="0"/>
              </a:p>
            </p:txBody>
          </p:sp>
        </mc:Choice>
        <mc:Fallback xmlns="">
          <p:sp>
            <p:nvSpPr>
              <p:cNvPr id="7" name="TextBox 6">
                <a:extLst>
                  <a:ext uri="{FF2B5EF4-FFF2-40B4-BE49-F238E27FC236}">
                    <a16:creationId xmlns:a16="http://schemas.microsoft.com/office/drawing/2014/main" id="{24F96751-38B9-440D-9CC9-7FA68C72ECC3}"/>
                  </a:ext>
                </a:extLst>
              </p:cNvPr>
              <p:cNvSpPr txBox="1">
                <a:spLocks noRot="1" noChangeAspect="1" noMove="1" noResize="1" noEditPoints="1" noAdjustHandles="1" noChangeArrowheads="1" noChangeShapeType="1" noTextEdit="1"/>
              </p:cNvSpPr>
              <p:nvPr/>
            </p:nvSpPr>
            <p:spPr>
              <a:xfrm>
                <a:off x="3236502" y="2513071"/>
                <a:ext cx="9217139" cy="3514232"/>
              </a:xfrm>
              <a:prstGeom prst="rect">
                <a:avLst/>
              </a:prstGeom>
              <a:blipFill>
                <a:blip r:embed="rId3"/>
                <a:stretch>
                  <a:fillRect/>
                </a:stretch>
              </a:blipFill>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5D63474F-DC7A-44FE-8F7A-3C7B7A3AB207}"/>
              </a:ext>
            </a:extLst>
          </p:cNvPr>
          <p:cNvGrpSpPr/>
          <p:nvPr/>
        </p:nvGrpSpPr>
        <p:grpSpPr>
          <a:xfrm>
            <a:off x="0" y="0"/>
            <a:ext cx="2802194" cy="3291604"/>
            <a:chOff x="5545928" y="247650"/>
            <a:chExt cx="5335579" cy="6267450"/>
          </a:xfrm>
        </p:grpSpPr>
        <p:grpSp>
          <p:nvGrpSpPr>
            <p:cNvPr id="26" name="Group 25">
              <a:extLst>
                <a:ext uri="{FF2B5EF4-FFF2-40B4-BE49-F238E27FC236}">
                  <a16:creationId xmlns:a16="http://schemas.microsoft.com/office/drawing/2014/main" id="{64E8A5E1-D799-4EA3-8358-952B022E95EB}"/>
                </a:ext>
              </a:extLst>
            </p:cNvPr>
            <p:cNvGrpSpPr/>
            <p:nvPr/>
          </p:nvGrpSpPr>
          <p:grpSpPr>
            <a:xfrm>
              <a:off x="6734281" y="256562"/>
              <a:ext cx="4115667" cy="6251047"/>
              <a:chOff x="6734281" y="256562"/>
              <a:chExt cx="4115667" cy="6251047"/>
            </a:xfrm>
          </p:grpSpPr>
          <p:grpSp>
            <p:nvGrpSpPr>
              <p:cNvPr id="33" name="Group 32">
                <a:extLst>
                  <a:ext uri="{FF2B5EF4-FFF2-40B4-BE49-F238E27FC236}">
                    <a16:creationId xmlns:a16="http://schemas.microsoft.com/office/drawing/2014/main" id="{098D494C-281B-4BE8-9C5C-B2C33DB2F6F2}"/>
                  </a:ext>
                </a:extLst>
              </p:cNvPr>
              <p:cNvGrpSpPr/>
              <p:nvPr/>
            </p:nvGrpSpPr>
            <p:grpSpPr>
              <a:xfrm>
                <a:off x="6734281" y="1336375"/>
                <a:ext cx="1083607" cy="4091421"/>
                <a:chOff x="8040306" y="534307"/>
                <a:chExt cx="1655234" cy="6249739"/>
              </a:xfrm>
            </p:grpSpPr>
            <p:sp>
              <p:nvSpPr>
                <p:cNvPr id="43" name="Freeform: Shape 42">
                  <a:extLst>
                    <a:ext uri="{FF2B5EF4-FFF2-40B4-BE49-F238E27FC236}">
                      <a16:creationId xmlns:a16="http://schemas.microsoft.com/office/drawing/2014/main" id="{1E48002D-D1F7-4E5A-A432-DFA7C2C295A0}"/>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44" name="Freeform: Shape 43">
                  <a:extLst>
                    <a:ext uri="{FF2B5EF4-FFF2-40B4-BE49-F238E27FC236}">
                      <a16:creationId xmlns:a16="http://schemas.microsoft.com/office/drawing/2014/main" id="{F619BA81-8E01-4909-8E9B-C86A5F1CBB6F}"/>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34" name="Group 33">
                <a:extLst>
                  <a:ext uri="{FF2B5EF4-FFF2-40B4-BE49-F238E27FC236}">
                    <a16:creationId xmlns:a16="http://schemas.microsoft.com/office/drawing/2014/main" id="{A0371242-081F-4F1B-826A-4B98DB1C5008}"/>
                  </a:ext>
                </a:extLst>
              </p:cNvPr>
              <p:cNvGrpSpPr/>
              <p:nvPr/>
            </p:nvGrpSpPr>
            <p:grpSpPr>
              <a:xfrm>
                <a:off x="7749634" y="1045624"/>
                <a:ext cx="1083607" cy="4714145"/>
                <a:chOff x="8040306" y="534307"/>
                <a:chExt cx="1655234" cy="6249739"/>
              </a:xfrm>
            </p:grpSpPr>
            <p:sp>
              <p:nvSpPr>
                <p:cNvPr id="41" name="Freeform: Shape 40">
                  <a:extLst>
                    <a:ext uri="{FF2B5EF4-FFF2-40B4-BE49-F238E27FC236}">
                      <a16:creationId xmlns:a16="http://schemas.microsoft.com/office/drawing/2014/main" id="{CE56254B-C390-4B66-8AB5-092FAB949213}"/>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42" name="Freeform: Shape 41">
                  <a:extLst>
                    <a:ext uri="{FF2B5EF4-FFF2-40B4-BE49-F238E27FC236}">
                      <a16:creationId xmlns:a16="http://schemas.microsoft.com/office/drawing/2014/main" id="{50614C5A-EAE2-4FF5-B397-28D4853C2A03}"/>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35" name="Group 34">
                <a:extLst>
                  <a:ext uri="{FF2B5EF4-FFF2-40B4-BE49-F238E27FC236}">
                    <a16:creationId xmlns:a16="http://schemas.microsoft.com/office/drawing/2014/main" id="{294D67AC-8812-456B-A41C-77BDB1043F7E}"/>
                  </a:ext>
                </a:extLst>
              </p:cNvPr>
              <p:cNvGrpSpPr/>
              <p:nvPr/>
            </p:nvGrpSpPr>
            <p:grpSpPr>
              <a:xfrm>
                <a:off x="8746579" y="730621"/>
                <a:ext cx="1083607" cy="5302929"/>
                <a:chOff x="8040306" y="534307"/>
                <a:chExt cx="1655234" cy="6249739"/>
              </a:xfrm>
            </p:grpSpPr>
            <p:sp>
              <p:nvSpPr>
                <p:cNvPr id="39" name="Freeform: Shape 38">
                  <a:extLst>
                    <a:ext uri="{FF2B5EF4-FFF2-40B4-BE49-F238E27FC236}">
                      <a16:creationId xmlns:a16="http://schemas.microsoft.com/office/drawing/2014/main" id="{A0E4E80C-B3E9-49D7-A574-8D694DD71F3A}"/>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40" name="Freeform: Shape 39">
                  <a:extLst>
                    <a:ext uri="{FF2B5EF4-FFF2-40B4-BE49-F238E27FC236}">
                      <a16:creationId xmlns:a16="http://schemas.microsoft.com/office/drawing/2014/main" id="{E29EC3FE-DCCD-451D-A239-B93E804222F4}"/>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36" name="Group 35">
                <a:extLst>
                  <a:ext uri="{FF2B5EF4-FFF2-40B4-BE49-F238E27FC236}">
                    <a16:creationId xmlns:a16="http://schemas.microsoft.com/office/drawing/2014/main" id="{68A9CDA4-66F8-4E8A-8646-249422EF422D}"/>
                  </a:ext>
                </a:extLst>
              </p:cNvPr>
              <p:cNvGrpSpPr/>
              <p:nvPr/>
            </p:nvGrpSpPr>
            <p:grpSpPr>
              <a:xfrm>
                <a:off x="9766341" y="256562"/>
                <a:ext cx="1083607" cy="6251047"/>
                <a:chOff x="8040306" y="534307"/>
                <a:chExt cx="1655234" cy="6249739"/>
              </a:xfrm>
            </p:grpSpPr>
            <p:sp>
              <p:nvSpPr>
                <p:cNvPr id="37" name="Freeform: Shape 36">
                  <a:extLst>
                    <a:ext uri="{FF2B5EF4-FFF2-40B4-BE49-F238E27FC236}">
                      <a16:creationId xmlns:a16="http://schemas.microsoft.com/office/drawing/2014/main" id="{A8328461-D050-4C7F-BD52-B66D97F7B2BE}"/>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38" name="Freeform: Shape 37">
                  <a:extLst>
                    <a:ext uri="{FF2B5EF4-FFF2-40B4-BE49-F238E27FC236}">
                      <a16:creationId xmlns:a16="http://schemas.microsoft.com/office/drawing/2014/main" id="{4C903C5F-BF80-4F4C-BD02-8E19D87EDCAB}"/>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cxnSp>
          <p:nvCxnSpPr>
            <p:cNvPr id="27" name="Straight Connector 26">
              <a:extLst>
                <a:ext uri="{FF2B5EF4-FFF2-40B4-BE49-F238E27FC236}">
                  <a16:creationId xmlns:a16="http://schemas.microsoft.com/office/drawing/2014/main" id="{7D101AF3-E311-477B-AEE4-0A96C1FCB42F}"/>
                </a:ext>
              </a:extLst>
            </p:cNvPr>
            <p:cNvCxnSpPr>
              <a:cxnSpLocks/>
            </p:cNvCxnSpPr>
            <p:nvPr/>
          </p:nvCxnSpPr>
          <p:spPr>
            <a:xfrm flipV="1">
              <a:off x="5660692" y="269434"/>
              <a:ext cx="3170938" cy="3170942"/>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91037C3-C357-4FEF-B1AE-9809054A4035}"/>
                </a:ext>
              </a:extLst>
            </p:cNvPr>
            <p:cNvCxnSpPr>
              <a:cxnSpLocks/>
            </p:cNvCxnSpPr>
            <p:nvPr/>
          </p:nvCxnSpPr>
          <p:spPr>
            <a:xfrm flipV="1">
              <a:off x="5718229" y="368984"/>
              <a:ext cx="0" cy="6146116"/>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1AE4DD58-4811-40F4-8E68-9C47AA790E73}"/>
                </a:ext>
              </a:extLst>
            </p:cNvPr>
            <p:cNvCxnSpPr>
              <a:cxnSpLocks/>
            </p:cNvCxnSpPr>
            <p:nvPr/>
          </p:nvCxnSpPr>
          <p:spPr>
            <a:xfrm>
              <a:off x="5545928" y="3382485"/>
              <a:ext cx="533557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nvGrpSpPr>
            <p:cNvPr id="30" name="Group 29">
              <a:extLst>
                <a:ext uri="{FF2B5EF4-FFF2-40B4-BE49-F238E27FC236}">
                  <a16:creationId xmlns:a16="http://schemas.microsoft.com/office/drawing/2014/main" id="{E2741406-A41C-4C48-A14B-8EEF2A75CFDD}"/>
                </a:ext>
              </a:extLst>
            </p:cNvPr>
            <p:cNvGrpSpPr/>
            <p:nvPr/>
          </p:nvGrpSpPr>
          <p:grpSpPr>
            <a:xfrm>
              <a:off x="9766341" y="247650"/>
              <a:ext cx="1083607" cy="6251047"/>
              <a:chOff x="8040306" y="534307"/>
              <a:chExt cx="1655235" cy="6249739"/>
            </a:xfrm>
          </p:grpSpPr>
          <p:sp>
            <p:nvSpPr>
              <p:cNvPr id="31" name="Freeform: Shape 30">
                <a:extLst>
                  <a:ext uri="{FF2B5EF4-FFF2-40B4-BE49-F238E27FC236}">
                    <a16:creationId xmlns:a16="http://schemas.microsoft.com/office/drawing/2014/main" id="{9E206CA1-3AE3-435F-B2E9-EE78744DBF46}"/>
                  </a:ext>
                </a:extLst>
              </p:cNvPr>
              <p:cNvSpPr/>
              <p:nvPr/>
            </p:nvSpPr>
            <p:spPr>
              <a:xfrm>
                <a:off x="8040308" y="3630825"/>
                <a:ext cx="1655233"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Freeform: Shape 31">
                <a:extLst>
                  <a:ext uri="{FF2B5EF4-FFF2-40B4-BE49-F238E27FC236}">
                    <a16:creationId xmlns:a16="http://schemas.microsoft.com/office/drawing/2014/main" id="{80FC1131-5EE0-411A-ABEE-F5EEC637B61B}"/>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2BA34DE-3E86-48CB-A5AB-D4309C716D70}"/>
                  </a:ext>
                </a:extLst>
              </p:cNvPr>
              <p:cNvSpPr txBox="1"/>
              <p:nvPr/>
            </p:nvSpPr>
            <p:spPr>
              <a:xfrm>
                <a:off x="3024632" y="530942"/>
                <a:ext cx="454797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𝑐</m:t>
                      </m:r>
                      <m:r>
                        <a:rPr lang="en-US" sz="4400" b="0" i="1" smtClean="0">
                          <a:solidFill>
                            <a:srgbClr val="0070C0"/>
                          </a:solidFill>
                          <a:latin typeface="Cambria Math" panose="02040503050406030204" pitchFamily="18" charset="0"/>
                        </a:rPr>
                        <m:t>𝑡</m:t>
                      </m:r>
                      <m:d>
                        <m:dPr>
                          <m:ctrlPr>
                            <a:rPr lang="en-US" sz="4400" b="0" i="1" smtClean="0">
                              <a:latin typeface="Cambria Math" panose="02040503050406030204" pitchFamily="18" charset="0"/>
                            </a:rPr>
                          </m:ctrlPr>
                        </m:dPr>
                        <m:e>
                          <m:r>
                            <a:rPr lang="en-US" sz="4400" b="0" i="1" smtClean="0">
                              <a:solidFill>
                                <a:srgbClr val="FFC000"/>
                              </a:solidFill>
                              <a:latin typeface="Cambria Math" panose="02040503050406030204" pitchFamily="18" charset="0"/>
                            </a:rPr>
                            <m:t>𝜆</m:t>
                          </m:r>
                        </m:e>
                      </m:d>
                      <m:r>
                        <a:rPr lang="en-US" sz="4400" b="0" i="1" smtClean="0">
                          <a:latin typeface="Cambria Math" panose="02040503050406030204" pitchFamily="18" charset="0"/>
                        </a:rPr>
                        <m:t>=4</m:t>
                      </m:r>
                      <m:r>
                        <a:rPr lang="en-US" sz="4400" b="0" i="1" smtClean="0">
                          <a:latin typeface="Cambria Math" panose="02040503050406030204" pitchFamily="18" charset="0"/>
                        </a:rPr>
                        <m:t>𝐷</m:t>
                      </m:r>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sinh</m:t>
                          </m:r>
                        </m:fName>
                        <m:e>
                          <m:r>
                            <a:rPr lang="en-US" sz="4400" b="0" i="1" smtClean="0">
                              <a:solidFill>
                                <a:srgbClr val="FFC000"/>
                              </a:solidFill>
                              <a:latin typeface="Cambria Math" panose="02040503050406030204" pitchFamily="18" charset="0"/>
                            </a:rPr>
                            <m:t>𝜆</m:t>
                          </m:r>
                        </m:e>
                      </m:func>
                    </m:oMath>
                  </m:oMathPara>
                </a14:m>
                <a:endParaRPr lang="en-CA" sz="4400" dirty="0"/>
              </a:p>
            </p:txBody>
          </p:sp>
        </mc:Choice>
        <mc:Fallback xmlns="">
          <p:sp>
            <p:nvSpPr>
              <p:cNvPr id="46" name="TextBox 45">
                <a:extLst>
                  <a:ext uri="{FF2B5EF4-FFF2-40B4-BE49-F238E27FC236}">
                    <a16:creationId xmlns:a16="http://schemas.microsoft.com/office/drawing/2014/main" id="{D2BA34DE-3E86-48CB-A5AB-D4309C716D70}"/>
                  </a:ext>
                </a:extLst>
              </p:cNvPr>
              <p:cNvSpPr txBox="1">
                <a:spLocks noRot="1" noChangeAspect="1" noMove="1" noResize="1" noEditPoints="1" noAdjustHandles="1" noChangeArrowheads="1" noChangeShapeType="1" noTextEdit="1"/>
              </p:cNvSpPr>
              <p:nvPr/>
            </p:nvSpPr>
            <p:spPr>
              <a:xfrm>
                <a:off x="3024632" y="530942"/>
                <a:ext cx="4547976" cy="76944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CBED676-04CB-4DA9-B808-9F03989AAECC}"/>
                  </a:ext>
                </a:extLst>
              </p:cNvPr>
              <p:cNvSpPr txBox="1"/>
              <p:nvPr/>
            </p:nvSpPr>
            <p:spPr>
              <a:xfrm>
                <a:off x="7719538" y="535858"/>
                <a:ext cx="4445448"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rgbClr val="0070C0"/>
                          </a:solidFill>
                          <a:latin typeface="Cambria Math" panose="02040503050406030204" pitchFamily="18" charset="0"/>
                        </a:rPr>
                        <m:t>𝑥</m:t>
                      </m:r>
                      <m:d>
                        <m:dPr>
                          <m:ctrlPr>
                            <a:rPr lang="en-US" sz="4400" b="0" i="1" smtClean="0">
                              <a:latin typeface="Cambria Math" panose="02040503050406030204" pitchFamily="18" charset="0"/>
                            </a:rPr>
                          </m:ctrlPr>
                        </m:dPr>
                        <m:e>
                          <m:r>
                            <a:rPr lang="en-US" sz="4400" b="0" i="1" smtClean="0">
                              <a:solidFill>
                                <a:srgbClr val="FFC000"/>
                              </a:solidFill>
                              <a:latin typeface="Cambria Math" panose="02040503050406030204" pitchFamily="18" charset="0"/>
                            </a:rPr>
                            <m:t>𝜆</m:t>
                          </m:r>
                        </m:e>
                      </m:d>
                      <m:r>
                        <a:rPr lang="en-US" sz="4400" b="0" i="1" smtClean="0">
                          <a:latin typeface="Cambria Math" panose="02040503050406030204" pitchFamily="18" charset="0"/>
                        </a:rPr>
                        <m:t>=4</m:t>
                      </m:r>
                      <m:r>
                        <a:rPr lang="en-US" sz="4400" b="0" i="1" smtClean="0">
                          <a:latin typeface="Cambria Math" panose="02040503050406030204" pitchFamily="18" charset="0"/>
                        </a:rPr>
                        <m:t>𝐷</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smtClean="0">
                              <a:solidFill>
                                <a:srgbClr val="FFC000"/>
                              </a:solidFill>
                              <a:latin typeface="Cambria Math" panose="02040503050406030204" pitchFamily="18" charset="0"/>
                            </a:rPr>
                            <m:t>𝜆</m:t>
                          </m:r>
                        </m:e>
                      </m:func>
                    </m:oMath>
                  </m:oMathPara>
                </a14:m>
                <a:endParaRPr lang="en-CA" sz="4400" dirty="0"/>
              </a:p>
            </p:txBody>
          </p:sp>
        </mc:Choice>
        <mc:Fallback xmlns="">
          <p:sp>
            <p:nvSpPr>
              <p:cNvPr id="48" name="TextBox 47">
                <a:extLst>
                  <a:ext uri="{FF2B5EF4-FFF2-40B4-BE49-F238E27FC236}">
                    <a16:creationId xmlns:a16="http://schemas.microsoft.com/office/drawing/2014/main" id="{4CBED676-04CB-4DA9-B808-9F03989AAECC}"/>
                  </a:ext>
                </a:extLst>
              </p:cNvPr>
              <p:cNvSpPr txBox="1">
                <a:spLocks noRot="1" noChangeAspect="1" noMove="1" noResize="1" noEditPoints="1" noAdjustHandles="1" noChangeArrowheads="1" noChangeShapeType="1" noTextEdit="1"/>
              </p:cNvSpPr>
              <p:nvPr/>
            </p:nvSpPr>
            <p:spPr>
              <a:xfrm>
                <a:off x="7719538" y="535858"/>
                <a:ext cx="4445448" cy="769441"/>
              </a:xfrm>
              <a:prstGeom prst="rect">
                <a:avLst/>
              </a:prstGeom>
              <a:blipFill>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429679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2A650D-6FBA-4D29-9CE9-E7ABBC2DE86B}"/>
                  </a:ext>
                </a:extLst>
              </p:cNvPr>
              <p:cNvSpPr txBox="1"/>
              <p:nvPr/>
            </p:nvSpPr>
            <p:spPr>
              <a:xfrm>
                <a:off x="3560266" y="2168013"/>
                <a:ext cx="7872027" cy="4241674"/>
              </a:xfrm>
              <a:prstGeom prst="rect">
                <a:avLst/>
              </a:prstGeom>
              <a:noFill/>
            </p:spPr>
            <p:txBody>
              <a:bodyPr wrap="none" rtlCol="0">
                <a:spAutoFit/>
              </a:bodyPr>
              <a:lstStyle/>
              <a:p>
                <a14:m>
                  <m:oMath xmlns:m="http://schemas.openxmlformats.org/officeDocument/2006/math">
                    <m:r>
                      <a:rPr lang="en-US" sz="5400" i="1" smtClean="0">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b="0" i="1" smtClean="0">
                        <a:latin typeface="Cambria Math" panose="02040503050406030204" pitchFamily="18" charset="0"/>
                      </a:rPr>
                      <m:t>=</m:t>
                    </m:r>
                    <m:r>
                      <a:rPr lang="en-US" sz="5400" b="0" i="1" smtClean="0">
                        <a:latin typeface="Cambria Math" panose="02040503050406030204" pitchFamily="18" charset="0"/>
                      </a:rPr>
                      <m:t>𝐷</m:t>
                    </m:r>
                    <m:func>
                      <m:funcPr>
                        <m:ctrlPr>
                          <a:rPr lang="en-US" sz="5400" b="0" i="1" smtClean="0">
                            <a:latin typeface="Cambria Math" panose="02040503050406030204" pitchFamily="18" charset="0"/>
                          </a:rPr>
                        </m:ctrlPr>
                      </m:funcPr>
                      <m:fName>
                        <m:r>
                          <m:rPr>
                            <m:sty m:val="p"/>
                          </m:rPr>
                          <a:rPr lang="en-US" sz="5400" b="0" i="0" smtClean="0">
                            <a:latin typeface="Cambria Math" panose="02040503050406030204" pitchFamily="18" charset="0"/>
                          </a:rPr>
                          <m:t>arctanh</m:t>
                        </m:r>
                      </m:fName>
                      <m:e>
                        <m:d>
                          <m:dPr>
                            <m:ctrlPr>
                              <a:rPr lang="en-US" sz="5400" b="0" i="1" smtClean="0">
                                <a:latin typeface="Cambria Math" panose="02040503050406030204" pitchFamily="18" charset="0"/>
                              </a:rPr>
                            </m:ctrlPr>
                          </m:dPr>
                          <m:e>
                            <m:f>
                              <m:fPr>
                                <m:ctrlPr>
                                  <a:rPr lang="en-US" sz="5400" b="0" i="1" smtClean="0">
                                    <a:latin typeface="Cambria Math" panose="02040503050406030204" pitchFamily="18" charset="0"/>
                                  </a:rPr>
                                </m:ctrlPr>
                              </m:fPr>
                              <m:num>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num>
                              <m:den>
                                <m:r>
                                  <a:rPr lang="en-US" sz="5400" i="1">
                                    <a:solidFill>
                                      <a:srgbClr val="0070C0"/>
                                    </a:solidFill>
                                    <a:latin typeface="Cambria Math" panose="02040503050406030204" pitchFamily="18" charset="0"/>
                                  </a:rPr>
                                  <m:t>𝑥</m:t>
                                </m:r>
                              </m:den>
                            </m:f>
                          </m:e>
                        </m:d>
                      </m:e>
                    </m:func>
                  </m:oMath>
                </a14:m>
                <a:r>
                  <a:rPr lang="en-US" sz="5400" i="1" dirty="0">
                    <a:latin typeface="Cambria Math" panose="02040503050406030204" pitchFamily="18" charset="0"/>
                  </a:rPr>
                  <a:t> </a:t>
                </a:r>
              </a:p>
              <a:p>
                <a14:m>
                  <m:oMath xmlns:m="http://schemas.openxmlformats.org/officeDocument/2006/math">
                    <m:r>
                      <a:rPr lang="en-US" sz="5400" i="1" smtClean="0">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b="0" i="1" smtClean="0">
                        <a:latin typeface="Cambria Math" panose="02040503050406030204" pitchFamily="18" charset="0"/>
                      </a:rPr>
                      <m:t>=</m:t>
                    </m:r>
                    <m:r>
                      <a:rPr lang="en-US" sz="5400" b="0" i="1" smtClean="0">
                        <a:latin typeface="Cambria Math" panose="02040503050406030204" pitchFamily="18" charset="0"/>
                      </a:rPr>
                      <m:t>𝐷</m:t>
                    </m:r>
                    <m:func>
                      <m:funcPr>
                        <m:ctrlPr>
                          <a:rPr lang="en-US" sz="5400" b="0" i="1" smtClean="0">
                            <a:latin typeface="Cambria Math" panose="02040503050406030204" pitchFamily="18" charset="0"/>
                          </a:rPr>
                        </m:ctrlPr>
                      </m:funcPr>
                      <m:fName>
                        <m:r>
                          <m:rPr>
                            <m:sty m:val="p"/>
                          </m:rPr>
                          <a:rPr lang="en-US" sz="5400" b="0" i="0" smtClean="0">
                            <a:latin typeface="Cambria Math" panose="02040503050406030204" pitchFamily="18" charset="0"/>
                          </a:rPr>
                          <m:t>arctanh</m:t>
                        </m:r>
                      </m:fName>
                      <m:e>
                        <m:d>
                          <m:dPr>
                            <m:ctrlPr>
                              <a:rPr lang="en-US" sz="5400" b="0" i="1" smtClean="0">
                                <a:latin typeface="Cambria Math" panose="02040503050406030204" pitchFamily="18" charset="0"/>
                              </a:rPr>
                            </m:ctrlPr>
                          </m:dPr>
                          <m:e>
                            <m:f>
                              <m:fPr>
                                <m:ctrlPr>
                                  <a:rPr lang="en-US" sz="5400" b="0" i="1" smtClean="0">
                                    <a:latin typeface="Cambria Math" panose="02040503050406030204" pitchFamily="18" charset="0"/>
                                  </a:rPr>
                                </m:ctrlPr>
                              </m:fPr>
                              <m:num>
                                <m:r>
                                  <a:rPr lang="en-US" sz="5400" i="1">
                                    <a:latin typeface="Cambria Math" panose="02040503050406030204" pitchFamily="18" charset="0"/>
                                  </a:rPr>
                                  <m:t>4</m:t>
                                </m:r>
                                <m:r>
                                  <a:rPr lang="en-US" sz="5400" i="1">
                                    <a:latin typeface="Cambria Math" panose="02040503050406030204" pitchFamily="18" charset="0"/>
                                  </a:rPr>
                                  <m:t>𝐷</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r>
                                      <a:rPr lang="en-US" sz="5400" i="1">
                                        <a:solidFill>
                                          <a:srgbClr val="FFC000"/>
                                        </a:solidFill>
                                        <a:latin typeface="Cambria Math" panose="02040503050406030204" pitchFamily="18" charset="0"/>
                                      </a:rPr>
                                      <m:t>𝜆</m:t>
                                    </m:r>
                                  </m:e>
                                </m:func>
                              </m:num>
                              <m:den>
                                <m:r>
                                  <a:rPr lang="en-US" sz="5400" i="1">
                                    <a:latin typeface="Cambria Math" panose="02040503050406030204" pitchFamily="18" charset="0"/>
                                  </a:rPr>
                                  <m:t>4</m:t>
                                </m:r>
                                <m:r>
                                  <a:rPr lang="en-US" sz="5400" i="1">
                                    <a:latin typeface="Cambria Math" panose="02040503050406030204" pitchFamily="18" charset="0"/>
                                  </a:rPr>
                                  <m:t>𝐷</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r>
                                      <a:rPr lang="en-US" sz="5400" i="1">
                                        <a:solidFill>
                                          <a:srgbClr val="FFC000"/>
                                        </a:solidFill>
                                        <a:latin typeface="Cambria Math" panose="02040503050406030204" pitchFamily="18" charset="0"/>
                                      </a:rPr>
                                      <m:t>𝜆</m:t>
                                    </m:r>
                                  </m:e>
                                </m:func>
                              </m:den>
                            </m:f>
                          </m:e>
                        </m:d>
                      </m:e>
                    </m:func>
                  </m:oMath>
                </a14:m>
                <a:r>
                  <a:rPr lang="en-CA" sz="5400" dirty="0"/>
                  <a:t> </a:t>
                </a:r>
              </a:p>
              <a:p>
                <a14:m>
                  <m:oMath xmlns:m="http://schemas.openxmlformats.org/officeDocument/2006/math">
                    <m:r>
                      <a:rPr lang="en-US" sz="5400" i="1" smtClean="0">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b="0" i="1" smtClean="0">
                        <a:latin typeface="Cambria Math" panose="02040503050406030204" pitchFamily="18" charset="0"/>
                      </a:rPr>
                      <m:t>=</m:t>
                    </m:r>
                    <m:r>
                      <a:rPr lang="en-US" sz="5400" b="0" i="1" smtClean="0">
                        <a:latin typeface="Cambria Math" panose="02040503050406030204" pitchFamily="18" charset="0"/>
                      </a:rPr>
                      <m:t>𝐷</m:t>
                    </m:r>
                    <m:func>
                      <m:funcPr>
                        <m:ctrlPr>
                          <a:rPr lang="en-US" sz="5400" b="0" i="1" smtClean="0">
                            <a:latin typeface="Cambria Math" panose="02040503050406030204" pitchFamily="18" charset="0"/>
                          </a:rPr>
                        </m:ctrlPr>
                      </m:funcPr>
                      <m:fName>
                        <m:r>
                          <m:rPr>
                            <m:sty m:val="p"/>
                          </m:rPr>
                          <a:rPr lang="en-US" sz="5400" b="0" i="0" smtClean="0">
                            <a:latin typeface="Cambria Math" panose="02040503050406030204" pitchFamily="18" charset="0"/>
                          </a:rPr>
                          <m:t>arctanh</m:t>
                        </m:r>
                      </m:fName>
                      <m:e>
                        <m:d>
                          <m:dPr>
                            <m:ctrlPr>
                              <a:rPr lang="en-US" sz="5400" b="0" i="1" smtClean="0">
                                <a:latin typeface="Cambria Math" panose="02040503050406030204" pitchFamily="18" charset="0"/>
                              </a:rPr>
                            </m:ctrlPr>
                          </m:dP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tanh</m:t>
                                </m:r>
                              </m:fName>
                              <m:e>
                                <m:r>
                                  <a:rPr lang="en-US" sz="5400" i="1">
                                    <a:solidFill>
                                      <a:srgbClr val="FFC000"/>
                                    </a:solidFill>
                                    <a:latin typeface="Cambria Math" panose="02040503050406030204" pitchFamily="18" charset="0"/>
                                  </a:rPr>
                                  <m:t>𝜆</m:t>
                                </m:r>
                              </m:e>
                            </m:func>
                          </m:e>
                        </m:d>
                      </m:e>
                    </m:func>
                  </m:oMath>
                </a14:m>
                <a:r>
                  <a:rPr lang="en-CA" sz="5400" dirty="0"/>
                  <a:t> </a:t>
                </a:r>
              </a:p>
              <a:p>
                <a14:m>
                  <m:oMath xmlns:m="http://schemas.openxmlformats.org/officeDocument/2006/math">
                    <m:r>
                      <a:rPr lang="en-US" sz="5400" i="1" smtClean="0">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b="0" i="1" smtClean="0">
                        <a:latin typeface="Cambria Math" panose="02040503050406030204" pitchFamily="18" charset="0"/>
                      </a:rPr>
                      <m:t>=</m:t>
                    </m:r>
                    <m:r>
                      <a:rPr lang="en-US" sz="5400" b="0" i="1" smtClean="0">
                        <a:latin typeface="Cambria Math" panose="02040503050406030204" pitchFamily="18" charset="0"/>
                      </a:rPr>
                      <m:t>𝐷</m:t>
                    </m:r>
                    <m:r>
                      <a:rPr lang="en-US" sz="5400" i="1">
                        <a:solidFill>
                          <a:srgbClr val="FFC000"/>
                        </a:solidFill>
                        <a:latin typeface="Cambria Math" panose="02040503050406030204" pitchFamily="18" charset="0"/>
                      </a:rPr>
                      <m:t>𝜆</m:t>
                    </m:r>
                  </m:oMath>
                </a14:m>
                <a:r>
                  <a:rPr lang="en-CA" sz="5400" dirty="0"/>
                  <a:t> </a:t>
                </a:r>
              </a:p>
            </p:txBody>
          </p:sp>
        </mc:Choice>
        <mc:Fallback xmlns="">
          <p:sp>
            <p:nvSpPr>
              <p:cNvPr id="8" name="TextBox 7">
                <a:extLst>
                  <a:ext uri="{FF2B5EF4-FFF2-40B4-BE49-F238E27FC236}">
                    <a16:creationId xmlns:a16="http://schemas.microsoft.com/office/drawing/2014/main" id="{262A650D-6FBA-4D29-9CE9-E7ABBC2DE86B}"/>
                  </a:ext>
                </a:extLst>
              </p:cNvPr>
              <p:cNvSpPr txBox="1">
                <a:spLocks noRot="1" noChangeAspect="1" noMove="1" noResize="1" noEditPoints="1" noAdjustHandles="1" noChangeArrowheads="1" noChangeShapeType="1" noTextEdit="1"/>
              </p:cNvSpPr>
              <p:nvPr/>
            </p:nvSpPr>
            <p:spPr>
              <a:xfrm>
                <a:off x="3560266" y="2168013"/>
                <a:ext cx="7872027" cy="4241674"/>
              </a:xfrm>
              <a:prstGeom prst="rect">
                <a:avLst/>
              </a:prstGeom>
              <a:blipFill>
                <a:blip r:embed="rId3"/>
                <a:stretch>
                  <a:fillRect/>
                </a:stretch>
              </a:blipFill>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ECE10796-A601-4870-8747-ECD36D3DD997}"/>
              </a:ext>
            </a:extLst>
          </p:cNvPr>
          <p:cNvGrpSpPr/>
          <p:nvPr/>
        </p:nvGrpSpPr>
        <p:grpSpPr>
          <a:xfrm>
            <a:off x="0" y="0"/>
            <a:ext cx="2802194" cy="3291604"/>
            <a:chOff x="5545928" y="247650"/>
            <a:chExt cx="5335579" cy="6267450"/>
          </a:xfrm>
        </p:grpSpPr>
        <p:grpSp>
          <p:nvGrpSpPr>
            <p:cNvPr id="14" name="Group 13">
              <a:extLst>
                <a:ext uri="{FF2B5EF4-FFF2-40B4-BE49-F238E27FC236}">
                  <a16:creationId xmlns:a16="http://schemas.microsoft.com/office/drawing/2014/main" id="{87C978F2-2F82-414B-96B1-AF0D58EB7EDE}"/>
                </a:ext>
              </a:extLst>
            </p:cNvPr>
            <p:cNvGrpSpPr/>
            <p:nvPr/>
          </p:nvGrpSpPr>
          <p:grpSpPr>
            <a:xfrm>
              <a:off x="6734281" y="256562"/>
              <a:ext cx="4115667" cy="6251047"/>
              <a:chOff x="6734281" y="256562"/>
              <a:chExt cx="4115667" cy="6251047"/>
            </a:xfrm>
          </p:grpSpPr>
          <p:grpSp>
            <p:nvGrpSpPr>
              <p:cNvPr id="21" name="Group 20">
                <a:extLst>
                  <a:ext uri="{FF2B5EF4-FFF2-40B4-BE49-F238E27FC236}">
                    <a16:creationId xmlns:a16="http://schemas.microsoft.com/office/drawing/2014/main" id="{ABC2E90B-90AE-424C-8CC6-4CF4881371E9}"/>
                  </a:ext>
                </a:extLst>
              </p:cNvPr>
              <p:cNvGrpSpPr/>
              <p:nvPr/>
            </p:nvGrpSpPr>
            <p:grpSpPr>
              <a:xfrm>
                <a:off x="6734281" y="1336375"/>
                <a:ext cx="1083607" cy="4091421"/>
                <a:chOff x="8040306" y="534307"/>
                <a:chExt cx="1655234" cy="6249739"/>
              </a:xfrm>
            </p:grpSpPr>
            <p:sp>
              <p:nvSpPr>
                <p:cNvPr id="31" name="Freeform: Shape 30">
                  <a:extLst>
                    <a:ext uri="{FF2B5EF4-FFF2-40B4-BE49-F238E27FC236}">
                      <a16:creationId xmlns:a16="http://schemas.microsoft.com/office/drawing/2014/main" id="{24974778-F25C-4A08-9ABF-17C18DAAC584}"/>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32" name="Freeform: Shape 31">
                  <a:extLst>
                    <a:ext uri="{FF2B5EF4-FFF2-40B4-BE49-F238E27FC236}">
                      <a16:creationId xmlns:a16="http://schemas.microsoft.com/office/drawing/2014/main" id="{E967AE8F-5440-4683-862D-FCAFBA151569}"/>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22" name="Group 21">
                <a:extLst>
                  <a:ext uri="{FF2B5EF4-FFF2-40B4-BE49-F238E27FC236}">
                    <a16:creationId xmlns:a16="http://schemas.microsoft.com/office/drawing/2014/main" id="{91E693E4-7375-44AB-85C5-9CFA7D7E3B83}"/>
                  </a:ext>
                </a:extLst>
              </p:cNvPr>
              <p:cNvGrpSpPr/>
              <p:nvPr/>
            </p:nvGrpSpPr>
            <p:grpSpPr>
              <a:xfrm>
                <a:off x="7749634" y="1045624"/>
                <a:ext cx="1083607" cy="4714145"/>
                <a:chOff x="8040306" y="534307"/>
                <a:chExt cx="1655234" cy="6249739"/>
              </a:xfrm>
            </p:grpSpPr>
            <p:sp>
              <p:nvSpPr>
                <p:cNvPr id="29" name="Freeform: Shape 28">
                  <a:extLst>
                    <a:ext uri="{FF2B5EF4-FFF2-40B4-BE49-F238E27FC236}">
                      <a16:creationId xmlns:a16="http://schemas.microsoft.com/office/drawing/2014/main" id="{5F9C8928-7CA9-44D2-A780-BDAB6DE32565}"/>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30" name="Freeform: Shape 29">
                  <a:extLst>
                    <a:ext uri="{FF2B5EF4-FFF2-40B4-BE49-F238E27FC236}">
                      <a16:creationId xmlns:a16="http://schemas.microsoft.com/office/drawing/2014/main" id="{F3E1F32E-4539-437E-9FD4-431E96C30AEA}"/>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23" name="Group 22">
                <a:extLst>
                  <a:ext uri="{FF2B5EF4-FFF2-40B4-BE49-F238E27FC236}">
                    <a16:creationId xmlns:a16="http://schemas.microsoft.com/office/drawing/2014/main" id="{9B15BE34-6B22-4838-9365-0D6D042B5E66}"/>
                  </a:ext>
                </a:extLst>
              </p:cNvPr>
              <p:cNvGrpSpPr/>
              <p:nvPr/>
            </p:nvGrpSpPr>
            <p:grpSpPr>
              <a:xfrm>
                <a:off x="8746579" y="730621"/>
                <a:ext cx="1083607" cy="5302929"/>
                <a:chOff x="8040306" y="534307"/>
                <a:chExt cx="1655234" cy="6249739"/>
              </a:xfrm>
            </p:grpSpPr>
            <p:sp>
              <p:nvSpPr>
                <p:cNvPr id="27" name="Freeform: Shape 26">
                  <a:extLst>
                    <a:ext uri="{FF2B5EF4-FFF2-40B4-BE49-F238E27FC236}">
                      <a16:creationId xmlns:a16="http://schemas.microsoft.com/office/drawing/2014/main" id="{0ABEBCB2-3FFF-4339-B78D-7C90519FF580}"/>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28" name="Freeform: Shape 27">
                  <a:extLst>
                    <a:ext uri="{FF2B5EF4-FFF2-40B4-BE49-F238E27FC236}">
                      <a16:creationId xmlns:a16="http://schemas.microsoft.com/office/drawing/2014/main" id="{309C3636-E249-4AA9-888B-8E5B0F98F2C2}"/>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24" name="Group 23">
                <a:extLst>
                  <a:ext uri="{FF2B5EF4-FFF2-40B4-BE49-F238E27FC236}">
                    <a16:creationId xmlns:a16="http://schemas.microsoft.com/office/drawing/2014/main" id="{186B767E-93D3-4531-BC83-5A30B5EF133C}"/>
                  </a:ext>
                </a:extLst>
              </p:cNvPr>
              <p:cNvGrpSpPr/>
              <p:nvPr/>
            </p:nvGrpSpPr>
            <p:grpSpPr>
              <a:xfrm>
                <a:off x="9766341" y="256562"/>
                <a:ext cx="1083607" cy="6251047"/>
                <a:chOff x="8040306" y="534307"/>
                <a:chExt cx="1655234" cy="6249739"/>
              </a:xfrm>
            </p:grpSpPr>
            <p:sp>
              <p:nvSpPr>
                <p:cNvPr id="25" name="Freeform: Shape 24">
                  <a:extLst>
                    <a:ext uri="{FF2B5EF4-FFF2-40B4-BE49-F238E27FC236}">
                      <a16:creationId xmlns:a16="http://schemas.microsoft.com/office/drawing/2014/main" id="{9A8DD2CC-586A-4A7E-8D71-B1779C85B9EE}"/>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26" name="Freeform: Shape 25">
                  <a:extLst>
                    <a:ext uri="{FF2B5EF4-FFF2-40B4-BE49-F238E27FC236}">
                      <a16:creationId xmlns:a16="http://schemas.microsoft.com/office/drawing/2014/main" id="{6158DB9A-46D7-4C0D-BABB-004CCB09314F}"/>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cxnSp>
          <p:nvCxnSpPr>
            <p:cNvPr id="15" name="Straight Connector 14">
              <a:extLst>
                <a:ext uri="{FF2B5EF4-FFF2-40B4-BE49-F238E27FC236}">
                  <a16:creationId xmlns:a16="http://schemas.microsoft.com/office/drawing/2014/main" id="{583CB096-3E04-44ED-AF56-AD8632910E66}"/>
                </a:ext>
              </a:extLst>
            </p:cNvPr>
            <p:cNvCxnSpPr>
              <a:cxnSpLocks/>
            </p:cNvCxnSpPr>
            <p:nvPr/>
          </p:nvCxnSpPr>
          <p:spPr>
            <a:xfrm flipV="1">
              <a:off x="5660692" y="269434"/>
              <a:ext cx="3170938" cy="3170942"/>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60A48F-7936-485E-8AC7-8665E870C23F}"/>
                </a:ext>
              </a:extLst>
            </p:cNvPr>
            <p:cNvCxnSpPr>
              <a:cxnSpLocks/>
            </p:cNvCxnSpPr>
            <p:nvPr/>
          </p:nvCxnSpPr>
          <p:spPr>
            <a:xfrm flipV="1">
              <a:off x="5718229" y="368984"/>
              <a:ext cx="0" cy="6146116"/>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2903146D-1E56-4C16-A278-EDEE06641DEE}"/>
                </a:ext>
              </a:extLst>
            </p:cNvPr>
            <p:cNvCxnSpPr>
              <a:cxnSpLocks/>
            </p:cNvCxnSpPr>
            <p:nvPr/>
          </p:nvCxnSpPr>
          <p:spPr>
            <a:xfrm>
              <a:off x="5545928" y="3382485"/>
              <a:ext cx="533557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nvGrpSpPr>
            <p:cNvPr id="18" name="Group 17">
              <a:extLst>
                <a:ext uri="{FF2B5EF4-FFF2-40B4-BE49-F238E27FC236}">
                  <a16:creationId xmlns:a16="http://schemas.microsoft.com/office/drawing/2014/main" id="{FFCCC31C-5CEC-4D8D-9520-F46C67F64CA0}"/>
                </a:ext>
              </a:extLst>
            </p:cNvPr>
            <p:cNvGrpSpPr/>
            <p:nvPr/>
          </p:nvGrpSpPr>
          <p:grpSpPr>
            <a:xfrm>
              <a:off x="9766341" y="247650"/>
              <a:ext cx="1083607" cy="6251047"/>
              <a:chOff x="8040306" y="534307"/>
              <a:chExt cx="1655235" cy="6249739"/>
            </a:xfrm>
          </p:grpSpPr>
          <p:sp>
            <p:nvSpPr>
              <p:cNvPr id="19" name="Freeform: Shape 18">
                <a:extLst>
                  <a:ext uri="{FF2B5EF4-FFF2-40B4-BE49-F238E27FC236}">
                    <a16:creationId xmlns:a16="http://schemas.microsoft.com/office/drawing/2014/main" id="{7038ED3B-3B89-4EEE-8528-3EA82599E073}"/>
                  </a:ext>
                </a:extLst>
              </p:cNvPr>
              <p:cNvSpPr/>
              <p:nvPr/>
            </p:nvSpPr>
            <p:spPr>
              <a:xfrm>
                <a:off x="8040308" y="3630825"/>
                <a:ext cx="1655233"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Freeform: Shape 19">
                <a:extLst>
                  <a:ext uri="{FF2B5EF4-FFF2-40B4-BE49-F238E27FC236}">
                    <a16:creationId xmlns:a16="http://schemas.microsoft.com/office/drawing/2014/main" id="{3DA4CB56-5519-4D56-9F52-96EAB57F25E1}"/>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50416A2-E5CA-4048-BD87-119FC463863E}"/>
                  </a:ext>
                </a:extLst>
              </p:cNvPr>
              <p:cNvSpPr txBox="1"/>
              <p:nvPr/>
            </p:nvSpPr>
            <p:spPr>
              <a:xfrm>
                <a:off x="3024632" y="530942"/>
                <a:ext cx="454797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𝑐</m:t>
                      </m:r>
                      <m:r>
                        <a:rPr lang="en-US" sz="4400" b="0" i="1" smtClean="0">
                          <a:solidFill>
                            <a:srgbClr val="0070C0"/>
                          </a:solidFill>
                          <a:latin typeface="Cambria Math" panose="02040503050406030204" pitchFamily="18" charset="0"/>
                        </a:rPr>
                        <m:t>𝑡</m:t>
                      </m:r>
                      <m:d>
                        <m:dPr>
                          <m:ctrlPr>
                            <a:rPr lang="en-US" sz="4400" b="0" i="1" smtClean="0">
                              <a:latin typeface="Cambria Math" panose="02040503050406030204" pitchFamily="18" charset="0"/>
                            </a:rPr>
                          </m:ctrlPr>
                        </m:dPr>
                        <m:e>
                          <m:r>
                            <a:rPr lang="en-US" sz="4400" b="0" i="1" smtClean="0">
                              <a:solidFill>
                                <a:srgbClr val="FFC000"/>
                              </a:solidFill>
                              <a:latin typeface="Cambria Math" panose="02040503050406030204" pitchFamily="18" charset="0"/>
                            </a:rPr>
                            <m:t>𝜆</m:t>
                          </m:r>
                        </m:e>
                      </m:d>
                      <m:r>
                        <a:rPr lang="en-US" sz="4400" b="0" i="1" smtClean="0">
                          <a:latin typeface="Cambria Math" panose="02040503050406030204" pitchFamily="18" charset="0"/>
                        </a:rPr>
                        <m:t>=4</m:t>
                      </m:r>
                      <m:r>
                        <a:rPr lang="en-US" sz="4400" b="0" i="1" smtClean="0">
                          <a:latin typeface="Cambria Math" panose="02040503050406030204" pitchFamily="18" charset="0"/>
                        </a:rPr>
                        <m:t>𝐷</m:t>
                      </m:r>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sinh</m:t>
                          </m:r>
                        </m:fName>
                        <m:e>
                          <m:r>
                            <a:rPr lang="en-US" sz="4400" b="0" i="1" smtClean="0">
                              <a:solidFill>
                                <a:srgbClr val="FFC000"/>
                              </a:solidFill>
                              <a:latin typeface="Cambria Math" panose="02040503050406030204" pitchFamily="18" charset="0"/>
                            </a:rPr>
                            <m:t>𝜆</m:t>
                          </m:r>
                        </m:e>
                      </m:func>
                    </m:oMath>
                  </m:oMathPara>
                </a14:m>
                <a:endParaRPr lang="en-CA" sz="4400" dirty="0"/>
              </a:p>
            </p:txBody>
          </p:sp>
        </mc:Choice>
        <mc:Fallback xmlns="">
          <p:sp>
            <p:nvSpPr>
              <p:cNvPr id="33" name="TextBox 32">
                <a:extLst>
                  <a:ext uri="{FF2B5EF4-FFF2-40B4-BE49-F238E27FC236}">
                    <a16:creationId xmlns:a16="http://schemas.microsoft.com/office/drawing/2014/main" id="{E50416A2-E5CA-4048-BD87-119FC463863E}"/>
                  </a:ext>
                </a:extLst>
              </p:cNvPr>
              <p:cNvSpPr txBox="1">
                <a:spLocks noRot="1" noChangeAspect="1" noMove="1" noResize="1" noEditPoints="1" noAdjustHandles="1" noChangeArrowheads="1" noChangeShapeType="1" noTextEdit="1"/>
              </p:cNvSpPr>
              <p:nvPr/>
            </p:nvSpPr>
            <p:spPr>
              <a:xfrm>
                <a:off x="3024632" y="530942"/>
                <a:ext cx="4547976" cy="76944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1198BD-2961-4CA7-8EB7-C42CD42FDE77}"/>
                  </a:ext>
                </a:extLst>
              </p:cNvPr>
              <p:cNvSpPr txBox="1"/>
              <p:nvPr/>
            </p:nvSpPr>
            <p:spPr>
              <a:xfrm>
                <a:off x="7719538" y="535858"/>
                <a:ext cx="4445448"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rgbClr val="0070C0"/>
                          </a:solidFill>
                          <a:latin typeface="Cambria Math" panose="02040503050406030204" pitchFamily="18" charset="0"/>
                        </a:rPr>
                        <m:t>𝑥</m:t>
                      </m:r>
                      <m:d>
                        <m:dPr>
                          <m:ctrlPr>
                            <a:rPr lang="en-US" sz="4400" b="0" i="1" smtClean="0">
                              <a:latin typeface="Cambria Math" panose="02040503050406030204" pitchFamily="18" charset="0"/>
                            </a:rPr>
                          </m:ctrlPr>
                        </m:dPr>
                        <m:e>
                          <m:r>
                            <a:rPr lang="en-US" sz="4400" b="0" i="1" smtClean="0">
                              <a:solidFill>
                                <a:srgbClr val="FFC000"/>
                              </a:solidFill>
                              <a:latin typeface="Cambria Math" panose="02040503050406030204" pitchFamily="18" charset="0"/>
                            </a:rPr>
                            <m:t>𝜆</m:t>
                          </m:r>
                        </m:e>
                      </m:d>
                      <m:r>
                        <a:rPr lang="en-US" sz="4400" b="0" i="1" smtClean="0">
                          <a:latin typeface="Cambria Math" panose="02040503050406030204" pitchFamily="18" charset="0"/>
                        </a:rPr>
                        <m:t>=4</m:t>
                      </m:r>
                      <m:r>
                        <a:rPr lang="en-US" sz="4400" b="0" i="1" smtClean="0">
                          <a:latin typeface="Cambria Math" panose="02040503050406030204" pitchFamily="18" charset="0"/>
                        </a:rPr>
                        <m:t>𝐷</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smtClean="0">
                              <a:solidFill>
                                <a:srgbClr val="FFC000"/>
                              </a:solidFill>
                              <a:latin typeface="Cambria Math" panose="02040503050406030204" pitchFamily="18" charset="0"/>
                            </a:rPr>
                            <m:t>𝜆</m:t>
                          </m:r>
                        </m:e>
                      </m:func>
                    </m:oMath>
                  </m:oMathPara>
                </a14:m>
                <a:endParaRPr lang="en-CA" sz="4400" dirty="0"/>
              </a:p>
            </p:txBody>
          </p:sp>
        </mc:Choice>
        <mc:Fallback xmlns="">
          <p:sp>
            <p:nvSpPr>
              <p:cNvPr id="34" name="TextBox 33">
                <a:extLst>
                  <a:ext uri="{FF2B5EF4-FFF2-40B4-BE49-F238E27FC236}">
                    <a16:creationId xmlns:a16="http://schemas.microsoft.com/office/drawing/2014/main" id="{F71198BD-2961-4CA7-8EB7-C42CD42FDE77}"/>
                  </a:ext>
                </a:extLst>
              </p:cNvPr>
              <p:cNvSpPr txBox="1">
                <a:spLocks noRot="1" noChangeAspect="1" noMove="1" noResize="1" noEditPoints="1" noAdjustHandles="1" noChangeArrowheads="1" noChangeShapeType="1" noTextEdit="1"/>
              </p:cNvSpPr>
              <p:nvPr/>
            </p:nvSpPr>
            <p:spPr>
              <a:xfrm>
                <a:off x="7719538" y="535858"/>
                <a:ext cx="4445448" cy="769441"/>
              </a:xfrm>
              <a:prstGeom prst="rect">
                <a:avLst/>
              </a:prstGeom>
              <a:blipFill>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952617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11C397-253A-49F7-8F0B-491AE3FBB133}"/>
                  </a:ext>
                </a:extLst>
              </p:cNvPr>
              <p:cNvSpPr txBox="1"/>
              <p:nvPr/>
            </p:nvSpPr>
            <p:spPr>
              <a:xfrm>
                <a:off x="8004315" y="3504003"/>
                <a:ext cx="4187685" cy="110799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6600" i="1" smtClean="0">
                              <a:solidFill>
                                <a:srgbClr val="FF0000"/>
                              </a:solidFill>
                              <a:latin typeface="Cambria Math" panose="02040503050406030204" pitchFamily="18" charset="0"/>
                            </a:rPr>
                          </m:ctrlPr>
                        </m:accPr>
                        <m:e>
                          <m:r>
                            <a:rPr lang="en-US" sz="6600" i="1">
                              <a:solidFill>
                                <a:srgbClr val="FF0000"/>
                              </a:solidFill>
                              <a:latin typeface="Cambria Math" panose="02040503050406030204" pitchFamily="18" charset="0"/>
                            </a:rPr>
                            <m:t>𝑥</m:t>
                          </m:r>
                        </m:e>
                      </m:acc>
                      <m:d>
                        <m:dPr>
                          <m:ctrlPr>
                            <a:rPr lang="en-US" sz="6600" i="1">
                              <a:latin typeface="Cambria Math" panose="02040503050406030204" pitchFamily="18" charset="0"/>
                            </a:rPr>
                          </m:ctrlPr>
                        </m:dPr>
                        <m:e>
                          <m:r>
                            <a:rPr lang="en-US" sz="6600" i="1">
                              <a:solidFill>
                                <a:srgbClr val="FFC000"/>
                              </a:solidFill>
                              <a:latin typeface="Cambria Math" panose="02040503050406030204" pitchFamily="18" charset="0"/>
                            </a:rPr>
                            <m:t>𝜆</m:t>
                          </m:r>
                        </m:e>
                      </m:d>
                      <m:r>
                        <a:rPr lang="en-US" sz="6600" i="1" smtClean="0">
                          <a:latin typeface="Cambria Math" panose="02040503050406030204" pitchFamily="18" charset="0"/>
                        </a:rPr>
                        <m:t>=</m:t>
                      </m:r>
                      <m:r>
                        <a:rPr lang="en-US" sz="6600" i="1">
                          <a:latin typeface="Cambria Math" panose="02040503050406030204" pitchFamily="18" charset="0"/>
                        </a:rPr>
                        <m:t>4</m:t>
                      </m:r>
                      <m:r>
                        <a:rPr lang="en-US" sz="6600" i="1">
                          <a:latin typeface="Cambria Math" panose="02040503050406030204" pitchFamily="18" charset="0"/>
                        </a:rPr>
                        <m:t>𝐷</m:t>
                      </m:r>
                    </m:oMath>
                  </m:oMathPara>
                </a14:m>
                <a:endParaRPr lang="en-CA" sz="6600" dirty="0"/>
              </a:p>
            </p:txBody>
          </p:sp>
        </mc:Choice>
        <mc:Fallback xmlns="">
          <p:sp>
            <p:nvSpPr>
              <p:cNvPr id="2" name="TextBox 1">
                <a:extLst>
                  <a:ext uri="{FF2B5EF4-FFF2-40B4-BE49-F238E27FC236}">
                    <a16:creationId xmlns:a16="http://schemas.microsoft.com/office/drawing/2014/main" id="{1411C397-253A-49F7-8F0B-491AE3FBB133}"/>
                  </a:ext>
                </a:extLst>
              </p:cNvPr>
              <p:cNvSpPr txBox="1">
                <a:spLocks noRot="1" noChangeAspect="1" noMove="1" noResize="1" noEditPoints="1" noAdjustHandles="1" noChangeArrowheads="1" noChangeShapeType="1" noTextEdit="1"/>
              </p:cNvSpPr>
              <p:nvPr/>
            </p:nvSpPr>
            <p:spPr>
              <a:xfrm>
                <a:off x="8004315" y="3504003"/>
                <a:ext cx="4187685" cy="110799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357719-F482-42FC-9C47-F19997AC8553}"/>
                  </a:ext>
                </a:extLst>
              </p:cNvPr>
              <p:cNvSpPr txBox="1"/>
              <p:nvPr/>
            </p:nvSpPr>
            <p:spPr>
              <a:xfrm>
                <a:off x="2619448" y="3510117"/>
                <a:ext cx="4441280"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600" i="1" smtClean="0">
                          <a:latin typeface="Cambria Math" panose="02040503050406030204" pitchFamily="18" charset="0"/>
                        </a:rPr>
                        <m:t>𝑐</m:t>
                      </m:r>
                      <m:acc>
                        <m:accPr>
                          <m:chr m:val="̃"/>
                          <m:ctrlPr>
                            <a:rPr lang="en-US" sz="6600" i="1">
                              <a:solidFill>
                                <a:srgbClr val="FF0000"/>
                              </a:solidFill>
                              <a:latin typeface="Cambria Math" panose="02040503050406030204" pitchFamily="18" charset="0"/>
                            </a:rPr>
                          </m:ctrlPr>
                        </m:accPr>
                        <m:e>
                          <m:r>
                            <a:rPr lang="en-US" sz="6600" i="1">
                              <a:solidFill>
                                <a:srgbClr val="FF0000"/>
                              </a:solidFill>
                              <a:latin typeface="Cambria Math" panose="02040503050406030204" pitchFamily="18" charset="0"/>
                            </a:rPr>
                            <m:t>𝑡</m:t>
                          </m:r>
                        </m:e>
                      </m:acc>
                      <m:d>
                        <m:dPr>
                          <m:ctrlPr>
                            <a:rPr lang="en-US" sz="6600" i="1">
                              <a:latin typeface="Cambria Math" panose="02040503050406030204" pitchFamily="18" charset="0"/>
                            </a:rPr>
                          </m:ctrlPr>
                        </m:dPr>
                        <m:e>
                          <m:r>
                            <a:rPr lang="en-US" sz="6600" i="1">
                              <a:solidFill>
                                <a:srgbClr val="FFC000"/>
                              </a:solidFill>
                              <a:latin typeface="Cambria Math" panose="02040503050406030204" pitchFamily="18" charset="0"/>
                            </a:rPr>
                            <m:t>𝜆</m:t>
                          </m:r>
                        </m:e>
                      </m:d>
                      <m:r>
                        <a:rPr lang="en-US" sz="6600" b="0" i="1" smtClean="0">
                          <a:latin typeface="Cambria Math" panose="02040503050406030204" pitchFamily="18" charset="0"/>
                        </a:rPr>
                        <m:t>=</m:t>
                      </m:r>
                      <m:r>
                        <a:rPr lang="en-US" sz="6600" b="0" i="1" smtClean="0">
                          <a:latin typeface="Cambria Math" panose="02040503050406030204" pitchFamily="18" charset="0"/>
                        </a:rPr>
                        <m:t>𝐷</m:t>
                      </m:r>
                      <m:r>
                        <a:rPr lang="en-US" sz="6600" i="1">
                          <a:solidFill>
                            <a:srgbClr val="FFC000"/>
                          </a:solidFill>
                          <a:latin typeface="Cambria Math" panose="02040503050406030204" pitchFamily="18" charset="0"/>
                        </a:rPr>
                        <m:t>𝜆</m:t>
                      </m:r>
                    </m:oMath>
                  </m:oMathPara>
                </a14:m>
                <a:endParaRPr lang="en-CA" sz="6600" dirty="0"/>
              </a:p>
            </p:txBody>
          </p:sp>
        </mc:Choice>
        <mc:Fallback xmlns="">
          <p:sp>
            <p:nvSpPr>
              <p:cNvPr id="4" name="TextBox 3">
                <a:extLst>
                  <a:ext uri="{FF2B5EF4-FFF2-40B4-BE49-F238E27FC236}">
                    <a16:creationId xmlns:a16="http://schemas.microsoft.com/office/drawing/2014/main" id="{28357719-F482-42FC-9C47-F19997AC8553}"/>
                  </a:ext>
                </a:extLst>
              </p:cNvPr>
              <p:cNvSpPr txBox="1">
                <a:spLocks noRot="1" noChangeAspect="1" noMove="1" noResize="1" noEditPoints="1" noAdjustHandles="1" noChangeArrowheads="1" noChangeShapeType="1" noTextEdit="1"/>
              </p:cNvSpPr>
              <p:nvPr/>
            </p:nvSpPr>
            <p:spPr>
              <a:xfrm>
                <a:off x="2619448" y="3510117"/>
                <a:ext cx="4441280" cy="1107996"/>
              </a:xfrm>
              <a:prstGeom prst="rect">
                <a:avLst/>
              </a:prstGeom>
              <a:blipFill>
                <a:blip r:embed="rId4"/>
                <a:stretch>
                  <a:fillRect/>
                </a:stretch>
              </a:blipFill>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33BB6EF7-CBF7-4DB5-8169-8794CE593627}"/>
              </a:ext>
            </a:extLst>
          </p:cNvPr>
          <p:cNvGrpSpPr/>
          <p:nvPr/>
        </p:nvGrpSpPr>
        <p:grpSpPr>
          <a:xfrm>
            <a:off x="0" y="0"/>
            <a:ext cx="2802194" cy="3291604"/>
            <a:chOff x="5545928" y="247650"/>
            <a:chExt cx="5335579" cy="6267450"/>
          </a:xfrm>
        </p:grpSpPr>
        <p:grpSp>
          <p:nvGrpSpPr>
            <p:cNvPr id="12" name="Group 11">
              <a:extLst>
                <a:ext uri="{FF2B5EF4-FFF2-40B4-BE49-F238E27FC236}">
                  <a16:creationId xmlns:a16="http://schemas.microsoft.com/office/drawing/2014/main" id="{C23042A4-A154-45C6-AA2F-A885F8C4540B}"/>
                </a:ext>
              </a:extLst>
            </p:cNvPr>
            <p:cNvGrpSpPr/>
            <p:nvPr/>
          </p:nvGrpSpPr>
          <p:grpSpPr>
            <a:xfrm>
              <a:off x="6734281" y="256562"/>
              <a:ext cx="4115667" cy="6251047"/>
              <a:chOff x="6734281" y="256562"/>
              <a:chExt cx="4115667" cy="6251047"/>
            </a:xfrm>
          </p:grpSpPr>
          <p:grpSp>
            <p:nvGrpSpPr>
              <p:cNvPr id="19" name="Group 18">
                <a:extLst>
                  <a:ext uri="{FF2B5EF4-FFF2-40B4-BE49-F238E27FC236}">
                    <a16:creationId xmlns:a16="http://schemas.microsoft.com/office/drawing/2014/main" id="{567A81C5-DA4C-4E31-A757-EB5BAB649CBF}"/>
                  </a:ext>
                </a:extLst>
              </p:cNvPr>
              <p:cNvGrpSpPr/>
              <p:nvPr/>
            </p:nvGrpSpPr>
            <p:grpSpPr>
              <a:xfrm>
                <a:off x="6734281" y="1336375"/>
                <a:ext cx="1083607" cy="4091421"/>
                <a:chOff x="8040306" y="534307"/>
                <a:chExt cx="1655234" cy="6249739"/>
              </a:xfrm>
            </p:grpSpPr>
            <p:sp>
              <p:nvSpPr>
                <p:cNvPr id="31" name="Freeform: Shape 30">
                  <a:extLst>
                    <a:ext uri="{FF2B5EF4-FFF2-40B4-BE49-F238E27FC236}">
                      <a16:creationId xmlns:a16="http://schemas.microsoft.com/office/drawing/2014/main" id="{31CEDBBD-20C7-47CA-87FD-0EE06F87D785}"/>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32" name="Freeform: Shape 31">
                  <a:extLst>
                    <a:ext uri="{FF2B5EF4-FFF2-40B4-BE49-F238E27FC236}">
                      <a16:creationId xmlns:a16="http://schemas.microsoft.com/office/drawing/2014/main" id="{5212B15B-A551-4BF5-8750-E518CA299B4C}"/>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20" name="Group 19">
                <a:extLst>
                  <a:ext uri="{FF2B5EF4-FFF2-40B4-BE49-F238E27FC236}">
                    <a16:creationId xmlns:a16="http://schemas.microsoft.com/office/drawing/2014/main" id="{6CA3CC9E-0DA3-44F3-BEC2-6C3F210F36E9}"/>
                  </a:ext>
                </a:extLst>
              </p:cNvPr>
              <p:cNvGrpSpPr/>
              <p:nvPr/>
            </p:nvGrpSpPr>
            <p:grpSpPr>
              <a:xfrm>
                <a:off x="7749634" y="1045624"/>
                <a:ext cx="1083607" cy="4714145"/>
                <a:chOff x="8040306" y="534307"/>
                <a:chExt cx="1655234" cy="6249739"/>
              </a:xfrm>
            </p:grpSpPr>
            <p:sp>
              <p:nvSpPr>
                <p:cNvPr id="29" name="Freeform: Shape 28">
                  <a:extLst>
                    <a:ext uri="{FF2B5EF4-FFF2-40B4-BE49-F238E27FC236}">
                      <a16:creationId xmlns:a16="http://schemas.microsoft.com/office/drawing/2014/main" id="{DEF5850A-18EF-49BB-82DA-2307D3B8A975}"/>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30" name="Freeform: Shape 29">
                  <a:extLst>
                    <a:ext uri="{FF2B5EF4-FFF2-40B4-BE49-F238E27FC236}">
                      <a16:creationId xmlns:a16="http://schemas.microsoft.com/office/drawing/2014/main" id="{346DA50D-461C-4418-AEB3-31F7833802F7}"/>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21" name="Group 20">
                <a:extLst>
                  <a:ext uri="{FF2B5EF4-FFF2-40B4-BE49-F238E27FC236}">
                    <a16:creationId xmlns:a16="http://schemas.microsoft.com/office/drawing/2014/main" id="{72541D9F-C82D-44BB-B08C-F476BA42E97C}"/>
                  </a:ext>
                </a:extLst>
              </p:cNvPr>
              <p:cNvGrpSpPr/>
              <p:nvPr/>
            </p:nvGrpSpPr>
            <p:grpSpPr>
              <a:xfrm>
                <a:off x="8746579" y="730621"/>
                <a:ext cx="1083607" cy="5302929"/>
                <a:chOff x="8040306" y="534307"/>
                <a:chExt cx="1655234" cy="6249739"/>
              </a:xfrm>
            </p:grpSpPr>
            <p:sp>
              <p:nvSpPr>
                <p:cNvPr id="27" name="Freeform: Shape 26">
                  <a:extLst>
                    <a:ext uri="{FF2B5EF4-FFF2-40B4-BE49-F238E27FC236}">
                      <a16:creationId xmlns:a16="http://schemas.microsoft.com/office/drawing/2014/main" id="{BE569F0D-239D-42BF-90AF-F3E6189C85A2}"/>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28" name="Freeform: Shape 27">
                  <a:extLst>
                    <a:ext uri="{FF2B5EF4-FFF2-40B4-BE49-F238E27FC236}">
                      <a16:creationId xmlns:a16="http://schemas.microsoft.com/office/drawing/2014/main" id="{771516DC-5A9B-4D40-B127-2B9A47B180B7}"/>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23" name="Group 22">
                <a:extLst>
                  <a:ext uri="{FF2B5EF4-FFF2-40B4-BE49-F238E27FC236}">
                    <a16:creationId xmlns:a16="http://schemas.microsoft.com/office/drawing/2014/main" id="{EB45872C-2495-4455-9625-6A54FDC8F1E0}"/>
                  </a:ext>
                </a:extLst>
              </p:cNvPr>
              <p:cNvGrpSpPr/>
              <p:nvPr/>
            </p:nvGrpSpPr>
            <p:grpSpPr>
              <a:xfrm>
                <a:off x="9766341" y="256562"/>
                <a:ext cx="1083607" cy="6251047"/>
                <a:chOff x="8040306" y="534307"/>
                <a:chExt cx="1655234" cy="6249739"/>
              </a:xfrm>
            </p:grpSpPr>
            <p:sp>
              <p:nvSpPr>
                <p:cNvPr id="25" name="Freeform: Shape 24">
                  <a:extLst>
                    <a:ext uri="{FF2B5EF4-FFF2-40B4-BE49-F238E27FC236}">
                      <a16:creationId xmlns:a16="http://schemas.microsoft.com/office/drawing/2014/main" id="{05D03D8A-9E35-4399-B4E5-68DC36A75902}"/>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26" name="Freeform: Shape 25">
                  <a:extLst>
                    <a:ext uri="{FF2B5EF4-FFF2-40B4-BE49-F238E27FC236}">
                      <a16:creationId xmlns:a16="http://schemas.microsoft.com/office/drawing/2014/main" id="{D58011A1-59FB-4BB2-9B42-E4ABE9DEDBB4}"/>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cxnSp>
          <p:nvCxnSpPr>
            <p:cNvPr id="13" name="Straight Connector 12">
              <a:extLst>
                <a:ext uri="{FF2B5EF4-FFF2-40B4-BE49-F238E27FC236}">
                  <a16:creationId xmlns:a16="http://schemas.microsoft.com/office/drawing/2014/main" id="{6EB8DE11-E07A-4B60-A00E-2293DB1E6C2D}"/>
                </a:ext>
              </a:extLst>
            </p:cNvPr>
            <p:cNvCxnSpPr>
              <a:cxnSpLocks/>
            </p:cNvCxnSpPr>
            <p:nvPr/>
          </p:nvCxnSpPr>
          <p:spPr>
            <a:xfrm flipV="1">
              <a:off x="5660692" y="269434"/>
              <a:ext cx="3170938" cy="3170942"/>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CDA62E-D969-464B-A6FF-BCCF57D56DE9}"/>
                </a:ext>
              </a:extLst>
            </p:cNvPr>
            <p:cNvCxnSpPr>
              <a:cxnSpLocks/>
            </p:cNvCxnSpPr>
            <p:nvPr/>
          </p:nvCxnSpPr>
          <p:spPr>
            <a:xfrm flipV="1">
              <a:off x="5718229" y="368984"/>
              <a:ext cx="0" cy="6146116"/>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D26684B5-7550-498B-B12B-7C3CA6C27BCD}"/>
                </a:ext>
              </a:extLst>
            </p:cNvPr>
            <p:cNvCxnSpPr>
              <a:cxnSpLocks/>
            </p:cNvCxnSpPr>
            <p:nvPr/>
          </p:nvCxnSpPr>
          <p:spPr>
            <a:xfrm>
              <a:off x="5545928" y="3382485"/>
              <a:ext cx="533557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nvGrpSpPr>
            <p:cNvPr id="16" name="Group 15">
              <a:extLst>
                <a:ext uri="{FF2B5EF4-FFF2-40B4-BE49-F238E27FC236}">
                  <a16:creationId xmlns:a16="http://schemas.microsoft.com/office/drawing/2014/main" id="{511AC8D0-0A39-41DC-A5EC-4DC8BC82FB19}"/>
                </a:ext>
              </a:extLst>
            </p:cNvPr>
            <p:cNvGrpSpPr/>
            <p:nvPr/>
          </p:nvGrpSpPr>
          <p:grpSpPr>
            <a:xfrm>
              <a:off x="9766341" y="247650"/>
              <a:ext cx="1083607" cy="6251047"/>
              <a:chOff x="8040306" y="534307"/>
              <a:chExt cx="1655235" cy="6249739"/>
            </a:xfrm>
          </p:grpSpPr>
          <p:sp>
            <p:nvSpPr>
              <p:cNvPr id="17" name="Freeform: Shape 16">
                <a:extLst>
                  <a:ext uri="{FF2B5EF4-FFF2-40B4-BE49-F238E27FC236}">
                    <a16:creationId xmlns:a16="http://schemas.microsoft.com/office/drawing/2014/main" id="{1DEDD427-99B7-4585-B1E3-14B72269D313}"/>
                  </a:ext>
                </a:extLst>
              </p:cNvPr>
              <p:cNvSpPr/>
              <p:nvPr/>
            </p:nvSpPr>
            <p:spPr>
              <a:xfrm>
                <a:off x="8040308" y="3630825"/>
                <a:ext cx="1655233"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Freeform: Shape 17">
                <a:extLst>
                  <a:ext uri="{FF2B5EF4-FFF2-40B4-BE49-F238E27FC236}">
                    <a16:creationId xmlns:a16="http://schemas.microsoft.com/office/drawing/2014/main" id="{875E968E-F2CA-461A-B17B-31C100534FE0}"/>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265B934-5779-49E4-8BC1-D26E20244CCD}"/>
                  </a:ext>
                </a:extLst>
              </p:cNvPr>
              <p:cNvSpPr txBox="1"/>
              <p:nvPr/>
            </p:nvSpPr>
            <p:spPr>
              <a:xfrm>
                <a:off x="3024632" y="530942"/>
                <a:ext cx="454797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𝑐</m:t>
                      </m:r>
                      <m:r>
                        <a:rPr lang="en-US" sz="4400" b="0" i="1" smtClean="0">
                          <a:solidFill>
                            <a:srgbClr val="0070C0"/>
                          </a:solidFill>
                          <a:latin typeface="Cambria Math" panose="02040503050406030204" pitchFamily="18" charset="0"/>
                        </a:rPr>
                        <m:t>𝑡</m:t>
                      </m:r>
                      <m:d>
                        <m:dPr>
                          <m:ctrlPr>
                            <a:rPr lang="en-US" sz="4400" b="0" i="1" smtClean="0">
                              <a:latin typeface="Cambria Math" panose="02040503050406030204" pitchFamily="18" charset="0"/>
                            </a:rPr>
                          </m:ctrlPr>
                        </m:dPr>
                        <m:e>
                          <m:r>
                            <a:rPr lang="en-US" sz="4400" b="0" i="1" smtClean="0">
                              <a:solidFill>
                                <a:srgbClr val="FFC000"/>
                              </a:solidFill>
                              <a:latin typeface="Cambria Math" panose="02040503050406030204" pitchFamily="18" charset="0"/>
                            </a:rPr>
                            <m:t>𝜆</m:t>
                          </m:r>
                        </m:e>
                      </m:d>
                      <m:r>
                        <a:rPr lang="en-US" sz="4400" b="0" i="1" smtClean="0">
                          <a:latin typeface="Cambria Math" panose="02040503050406030204" pitchFamily="18" charset="0"/>
                        </a:rPr>
                        <m:t>=4</m:t>
                      </m:r>
                      <m:r>
                        <a:rPr lang="en-US" sz="4400" b="0" i="1" smtClean="0">
                          <a:latin typeface="Cambria Math" panose="02040503050406030204" pitchFamily="18" charset="0"/>
                        </a:rPr>
                        <m:t>𝐷</m:t>
                      </m:r>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sinh</m:t>
                          </m:r>
                        </m:fName>
                        <m:e>
                          <m:r>
                            <a:rPr lang="en-US" sz="4400" b="0" i="1" smtClean="0">
                              <a:solidFill>
                                <a:srgbClr val="FFC000"/>
                              </a:solidFill>
                              <a:latin typeface="Cambria Math" panose="02040503050406030204" pitchFamily="18" charset="0"/>
                            </a:rPr>
                            <m:t>𝜆</m:t>
                          </m:r>
                        </m:e>
                      </m:func>
                    </m:oMath>
                  </m:oMathPara>
                </a14:m>
                <a:endParaRPr lang="en-CA" sz="4400" dirty="0"/>
              </a:p>
            </p:txBody>
          </p:sp>
        </mc:Choice>
        <mc:Fallback xmlns="">
          <p:sp>
            <p:nvSpPr>
              <p:cNvPr id="33" name="TextBox 32">
                <a:extLst>
                  <a:ext uri="{FF2B5EF4-FFF2-40B4-BE49-F238E27FC236}">
                    <a16:creationId xmlns:a16="http://schemas.microsoft.com/office/drawing/2014/main" id="{A265B934-5779-49E4-8BC1-D26E20244CCD}"/>
                  </a:ext>
                </a:extLst>
              </p:cNvPr>
              <p:cNvSpPr txBox="1">
                <a:spLocks noRot="1" noChangeAspect="1" noMove="1" noResize="1" noEditPoints="1" noAdjustHandles="1" noChangeArrowheads="1" noChangeShapeType="1" noTextEdit="1"/>
              </p:cNvSpPr>
              <p:nvPr/>
            </p:nvSpPr>
            <p:spPr>
              <a:xfrm>
                <a:off x="3024632" y="530942"/>
                <a:ext cx="4547976" cy="76944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2A56E62-7074-4A49-9C60-C7651994C9EB}"/>
                  </a:ext>
                </a:extLst>
              </p:cNvPr>
              <p:cNvSpPr txBox="1"/>
              <p:nvPr/>
            </p:nvSpPr>
            <p:spPr>
              <a:xfrm>
                <a:off x="7719538" y="535858"/>
                <a:ext cx="4445448"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rgbClr val="0070C0"/>
                          </a:solidFill>
                          <a:latin typeface="Cambria Math" panose="02040503050406030204" pitchFamily="18" charset="0"/>
                        </a:rPr>
                        <m:t>𝑥</m:t>
                      </m:r>
                      <m:d>
                        <m:dPr>
                          <m:ctrlPr>
                            <a:rPr lang="en-US" sz="4400" b="0" i="1" smtClean="0">
                              <a:latin typeface="Cambria Math" panose="02040503050406030204" pitchFamily="18" charset="0"/>
                            </a:rPr>
                          </m:ctrlPr>
                        </m:dPr>
                        <m:e>
                          <m:r>
                            <a:rPr lang="en-US" sz="4400" b="0" i="1" smtClean="0">
                              <a:solidFill>
                                <a:srgbClr val="FFC000"/>
                              </a:solidFill>
                              <a:latin typeface="Cambria Math" panose="02040503050406030204" pitchFamily="18" charset="0"/>
                            </a:rPr>
                            <m:t>𝜆</m:t>
                          </m:r>
                        </m:e>
                      </m:d>
                      <m:r>
                        <a:rPr lang="en-US" sz="4400" b="0" i="1" smtClean="0">
                          <a:latin typeface="Cambria Math" panose="02040503050406030204" pitchFamily="18" charset="0"/>
                        </a:rPr>
                        <m:t>=4</m:t>
                      </m:r>
                      <m:r>
                        <a:rPr lang="en-US" sz="4400" b="0" i="1" smtClean="0">
                          <a:latin typeface="Cambria Math" panose="02040503050406030204" pitchFamily="18" charset="0"/>
                        </a:rPr>
                        <m:t>𝐷</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smtClean="0">
                              <a:solidFill>
                                <a:srgbClr val="FFC000"/>
                              </a:solidFill>
                              <a:latin typeface="Cambria Math" panose="02040503050406030204" pitchFamily="18" charset="0"/>
                            </a:rPr>
                            <m:t>𝜆</m:t>
                          </m:r>
                        </m:e>
                      </m:func>
                    </m:oMath>
                  </m:oMathPara>
                </a14:m>
                <a:endParaRPr lang="en-CA" sz="4400" dirty="0"/>
              </a:p>
            </p:txBody>
          </p:sp>
        </mc:Choice>
        <mc:Fallback xmlns="">
          <p:sp>
            <p:nvSpPr>
              <p:cNvPr id="34" name="TextBox 33">
                <a:extLst>
                  <a:ext uri="{FF2B5EF4-FFF2-40B4-BE49-F238E27FC236}">
                    <a16:creationId xmlns:a16="http://schemas.microsoft.com/office/drawing/2014/main" id="{02A56E62-7074-4A49-9C60-C7651994C9EB}"/>
                  </a:ext>
                </a:extLst>
              </p:cNvPr>
              <p:cNvSpPr txBox="1">
                <a:spLocks noRot="1" noChangeAspect="1" noMove="1" noResize="1" noEditPoints="1" noAdjustHandles="1" noChangeArrowheads="1" noChangeShapeType="1" noTextEdit="1"/>
              </p:cNvSpPr>
              <p:nvPr/>
            </p:nvSpPr>
            <p:spPr>
              <a:xfrm>
                <a:off x="7719538" y="535858"/>
                <a:ext cx="4445448" cy="769441"/>
              </a:xfrm>
              <a:prstGeom prst="rect">
                <a:avLst/>
              </a:prstGeom>
              <a:blipFill>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451214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9395D1-E31D-4312-B834-6DF3AD05272E}"/>
                  </a:ext>
                </a:extLst>
              </p:cNvPr>
              <p:cNvSpPr txBox="1"/>
              <p:nvPr/>
            </p:nvSpPr>
            <p:spPr>
              <a:xfrm>
                <a:off x="3687098" y="530941"/>
                <a:ext cx="3284489"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d>
                        <m:dPr>
                          <m:ctrlPr>
                            <a:rPr lang="en-US" sz="4800" b="0" i="1" smtClean="0">
                              <a:latin typeface="Cambria Math" panose="02040503050406030204" pitchFamily="18" charset="0"/>
                            </a:rPr>
                          </m:ctrlPr>
                        </m:dPr>
                        <m:e>
                          <m:r>
                            <a:rPr lang="en-US" sz="4800" b="0" i="1" smtClean="0">
                              <a:solidFill>
                                <a:srgbClr val="FFC000"/>
                              </a:solidFill>
                              <a:latin typeface="Cambria Math" panose="02040503050406030204" pitchFamily="18" charset="0"/>
                            </a:rPr>
                            <m:t>𝜆</m:t>
                          </m:r>
                        </m:e>
                      </m:d>
                      <m:r>
                        <a:rPr lang="en-US" sz="4800" b="0" i="1" smtClean="0">
                          <a:latin typeface="Cambria Math" panose="02040503050406030204" pitchFamily="18" charset="0"/>
                        </a:rPr>
                        <m:t>=</m:t>
                      </m:r>
                      <m:r>
                        <a:rPr lang="en-US" sz="4800" i="1">
                          <a:latin typeface="Cambria Math" panose="02040503050406030204" pitchFamily="18" charset="0"/>
                        </a:rPr>
                        <m:t>𝐷</m:t>
                      </m:r>
                      <m:r>
                        <a:rPr lang="en-US" sz="4800" i="1">
                          <a:solidFill>
                            <a:srgbClr val="FFC000"/>
                          </a:solidFill>
                          <a:latin typeface="Cambria Math" panose="02040503050406030204" pitchFamily="18" charset="0"/>
                        </a:rPr>
                        <m:t>𝜆</m:t>
                      </m:r>
                    </m:oMath>
                  </m:oMathPara>
                </a14:m>
                <a:endParaRPr lang="en-CA" sz="4800" dirty="0"/>
              </a:p>
            </p:txBody>
          </p:sp>
        </mc:Choice>
        <mc:Fallback xmlns="">
          <p:sp>
            <p:nvSpPr>
              <p:cNvPr id="4" name="TextBox 3">
                <a:extLst>
                  <a:ext uri="{FF2B5EF4-FFF2-40B4-BE49-F238E27FC236}">
                    <a16:creationId xmlns:a16="http://schemas.microsoft.com/office/drawing/2014/main" id="{A89395D1-E31D-4312-B834-6DF3AD05272E}"/>
                  </a:ext>
                </a:extLst>
              </p:cNvPr>
              <p:cNvSpPr txBox="1">
                <a:spLocks noRot="1" noChangeAspect="1" noMove="1" noResize="1" noEditPoints="1" noAdjustHandles="1" noChangeArrowheads="1" noChangeShapeType="1" noTextEdit="1"/>
              </p:cNvSpPr>
              <p:nvPr/>
            </p:nvSpPr>
            <p:spPr>
              <a:xfrm>
                <a:off x="3687098" y="530941"/>
                <a:ext cx="3284489"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4E53DD-6162-4880-840C-5CB654168F4A}"/>
                  </a:ext>
                </a:extLst>
              </p:cNvPr>
              <p:cNvSpPr txBox="1"/>
              <p:nvPr/>
            </p:nvSpPr>
            <p:spPr>
              <a:xfrm>
                <a:off x="8352506" y="535858"/>
                <a:ext cx="3098156"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solidFill>
                                <a:srgbClr val="FFC000"/>
                              </a:solidFill>
                              <a:latin typeface="Cambria Math" panose="02040503050406030204" pitchFamily="18" charset="0"/>
                            </a:rPr>
                            <m:t>𝜆</m:t>
                          </m:r>
                        </m:e>
                      </m:d>
                      <m:r>
                        <a:rPr lang="en-US" sz="4800" b="0" i="1" smtClean="0">
                          <a:latin typeface="Cambria Math" panose="02040503050406030204" pitchFamily="18" charset="0"/>
                        </a:rPr>
                        <m:t>=4</m:t>
                      </m:r>
                      <m:r>
                        <a:rPr lang="en-US" sz="4800" b="0" i="1" smtClean="0">
                          <a:latin typeface="Cambria Math" panose="02040503050406030204" pitchFamily="18" charset="0"/>
                        </a:rPr>
                        <m:t>𝐷</m:t>
                      </m:r>
                    </m:oMath>
                  </m:oMathPara>
                </a14:m>
                <a:endParaRPr lang="en-CA" sz="4800" dirty="0"/>
              </a:p>
            </p:txBody>
          </p:sp>
        </mc:Choice>
        <mc:Fallback xmlns="">
          <p:sp>
            <p:nvSpPr>
              <p:cNvPr id="6" name="TextBox 5">
                <a:extLst>
                  <a:ext uri="{FF2B5EF4-FFF2-40B4-BE49-F238E27FC236}">
                    <a16:creationId xmlns:a16="http://schemas.microsoft.com/office/drawing/2014/main" id="{394E53DD-6162-4880-840C-5CB654168F4A}"/>
                  </a:ext>
                </a:extLst>
              </p:cNvPr>
              <p:cNvSpPr txBox="1">
                <a:spLocks noRot="1" noChangeAspect="1" noMove="1" noResize="1" noEditPoints="1" noAdjustHandles="1" noChangeArrowheads="1" noChangeShapeType="1" noTextEdit="1"/>
              </p:cNvSpPr>
              <p:nvPr/>
            </p:nvSpPr>
            <p:spPr>
              <a:xfrm>
                <a:off x="8352506" y="535858"/>
                <a:ext cx="3098156" cy="830997"/>
              </a:xfrm>
              <a:prstGeom prst="rect">
                <a:avLst/>
              </a:prstGeom>
              <a:blipFill>
                <a:blip r:embed="rId4"/>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7485C8B4-9510-4809-B389-0CCB5D9D5FAB}"/>
              </a:ext>
            </a:extLst>
          </p:cNvPr>
          <p:cNvSpPr txBox="1"/>
          <p:nvPr/>
        </p:nvSpPr>
        <p:spPr>
          <a:xfrm>
            <a:off x="5502502" y="-1569660"/>
            <a:ext cx="6689498" cy="1569660"/>
          </a:xfrm>
          <a:prstGeom prst="rect">
            <a:avLst/>
          </a:prstGeom>
          <a:noFill/>
        </p:spPr>
        <p:txBody>
          <a:bodyPr wrap="square" rtlCol="0">
            <a:spAutoFit/>
          </a:bodyPr>
          <a:lstStyle/>
          <a:p>
            <a:r>
              <a:rPr lang="en-US" sz="3200" dirty="0"/>
              <a:t>Note to self… this involves JUST AVOIDING going at the speed of light… maybe use pi/8 instead….</a:t>
            </a:r>
            <a:endParaRPr lang="en-CA" sz="32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7BC8CF7-1694-4C07-B2AC-6261219DE903}"/>
                  </a:ext>
                </a:extLst>
              </p:cNvPr>
              <p:cNvSpPr txBox="1"/>
              <p:nvPr/>
            </p:nvSpPr>
            <p:spPr>
              <a:xfrm>
                <a:off x="3958839" y="3434744"/>
                <a:ext cx="6869188" cy="3073918"/>
              </a:xfrm>
              <a:prstGeom prst="rect">
                <a:avLst/>
              </a:prstGeom>
              <a:noFill/>
            </p:spPr>
            <p:txBody>
              <a:bodyPr wrap="none" rtlCol="0">
                <a:spAutoFit/>
              </a:bodyPr>
              <a:lstStyle/>
              <a:p>
                <a14:m>
                  <m:oMath xmlns:m="http://schemas.openxmlformats.org/officeDocument/2006/math">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latin typeface="Cambria Math" panose="02040503050406030204" pitchFamily="18" charset="0"/>
                          </a:rPr>
                          <m:t>𝑑</m:t>
                        </m:r>
                        <m:r>
                          <a:rPr lang="en-US" sz="6000" b="0" i="1" smtClean="0">
                            <a:solidFill>
                              <a:srgbClr val="FFC000"/>
                            </a:solidFill>
                            <a:latin typeface="Cambria Math" panose="02040503050406030204" pitchFamily="18" charset="0"/>
                          </a:rPr>
                          <m:t>𝜆</m:t>
                        </m:r>
                      </m:den>
                    </m:f>
                    <m:r>
                      <a:rPr lang="en-US" sz="6000" b="0" i="1" smtClean="0">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b="0" i="1" smtClean="0">
                            <a:latin typeface="Cambria Math" panose="02040503050406030204" pitchFamily="18" charset="0"/>
                          </a:rPr>
                          <m:t> </m:t>
                        </m:r>
                        <m:r>
                          <a:rPr lang="en-US" sz="6000" i="1">
                            <a:latin typeface="Cambria Math" panose="02040503050406030204" pitchFamily="18" charset="0"/>
                          </a:rPr>
                          <m:t>𝑐</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𝜆</m:t>
                        </m:r>
                      </m:den>
                    </m:f>
                    <m:f>
                      <m:fPr>
                        <m:ctrlPr>
                          <a:rPr lang="en-US" sz="6000" i="1">
                            <a:latin typeface="Cambria Math" panose="02040503050406030204" pitchFamily="18" charset="0"/>
                          </a:rPr>
                        </m:ctrlPr>
                      </m:fPr>
                      <m:num>
                        <m:r>
                          <a:rPr lang="en-US" sz="6000" i="1">
                            <a:latin typeface="Cambria Math" panose="02040503050406030204" pitchFamily="18" charset="0"/>
                          </a:rPr>
                          <m:t>𝜕</m:t>
                        </m:r>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num>
                      <m:den>
                        <m:r>
                          <a:rPr lang="en-US" sz="6000" i="1">
                            <a:latin typeface="Cambria Math" panose="02040503050406030204" pitchFamily="18" charset="0"/>
                          </a:rPr>
                          <m:t>𝜕</m:t>
                        </m:r>
                        <m:r>
                          <a:rPr lang="en-US" sz="6000" b="0" i="1" smtClean="0">
                            <a:latin typeface="Cambria Math" panose="02040503050406030204" pitchFamily="18" charset="0"/>
                          </a:rPr>
                          <m:t> </m:t>
                        </m:r>
                        <m:r>
                          <a:rPr lang="en-US" sz="6000" i="1">
                            <a:latin typeface="Cambria Math" panose="02040503050406030204" pitchFamily="18" charset="0"/>
                          </a:rPr>
                          <m:t>𝑐</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den>
                    </m:f>
                    <m:r>
                      <a:rPr lang="en-US" sz="6000" b="0" i="1" smtClean="0">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𝑑</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𝜆</m:t>
                        </m:r>
                      </m:den>
                    </m:f>
                    <m:f>
                      <m:fPr>
                        <m:ctrlPr>
                          <a:rPr lang="en-US" sz="6000" i="1">
                            <a:latin typeface="Cambria Math" panose="02040503050406030204" pitchFamily="18" charset="0"/>
                          </a:rPr>
                        </m:ctrlPr>
                      </m:fPr>
                      <m:num>
                        <m:r>
                          <a:rPr lang="en-US" sz="6000" i="1">
                            <a:latin typeface="Cambria Math" panose="02040503050406030204" pitchFamily="18" charset="0"/>
                          </a:rPr>
                          <m:t>𝜕</m:t>
                        </m:r>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num>
                      <m:den>
                        <m:r>
                          <a:rPr lang="en-US" sz="6000" b="0" i="1" smtClean="0">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den>
                    </m:f>
                  </m:oMath>
                </a14:m>
                <a:r>
                  <a:rPr lang="en-CA" sz="6000" dirty="0"/>
                  <a:t> </a:t>
                </a:r>
              </a:p>
              <a:p>
                <a14:m>
                  <m:oMath xmlns:m="http://schemas.openxmlformats.org/officeDocument/2006/math">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latin typeface="Cambria Math" panose="02040503050406030204" pitchFamily="18" charset="0"/>
                          </a:rPr>
                          <m:t>𝑑</m:t>
                        </m:r>
                        <m:r>
                          <a:rPr lang="en-US" sz="6000" b="0" i="1" smtClean="0">
                            <a:solidFill>
                              <a:srgbClr val="FFC000"/>
                            </a:solidFill>
                            <a:latin typeface="Cambria Math" panose="02040503050406030204" pitchFamily="18" charset="0"/>
                          </a:rPr>
                          <m:t>𝜆</m:t>
                        </m:r>
                      </m:den>
                    </m:f>
                    <m:r>
                      <a:rPr lang="en-US" sz="6000" b="0" i="1" smtClean="0">
                        <a:latin typeface="Cambria Math" panose="02040503050406030204" pitchFamily="18" charset="0"/>
                      </a:rPr>
                      <m:t>=  </m:t>
                    </m:r>
                    <m:r>
                      <a:rPr lang="en-US" sz="6000" i="1">
                        <a:latin typeface="Cambria Math" panose="02040503050406030204" pitchFamily="18" charset="0"/>
                      </a:rPr>
                      <m:t>𝐷</m:t>
                    </m:r>
                    <m:r>
                      <a:rPr lang="en-US" sz="6000" b="0" i="1" smtClean="0">
                        <a:latin typeface="Cambria Math" panose="02040503050406030204" pitchFamily="18" charset="0"/>
                      </a:rPr>
                      <m:t>   </m:t>
                    </m:r>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r>
                      <a:rPr lang="en-US" sz="6000" b="0" i="1" smtClean="0">
                        <a:solidFill>
                          <a:srgbClr val="C00000"/>
                        </a:solidFill>
                        <a:latin typeface="Cambria Math" panose="02040503050406030204" pitchFamily="18" charset="0"/>
                      </a:rPr>
                      <m:t> </m:t>
                    </m:r>
                    <m:r>
                      <a:rPr lang="en-US" sz="6000" b="0" i="1" smtClean="0">
                        <a:latin typeface="Cambria Math" panose="02040503050406030204" pitchFamily="18" charset="0"/>
                      </a:rPr>
                      <m:t>+ 0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a14:m>
                <a:r>
                  <a:rPr lang="en-CA" sz="6000" dirty="0"/>
                  <a:t> </a:t>
                </a:r>
              </a:p>
            </p:txBody>
          </p:sp>
        </mc:Choice>
        <mc:Fallback xmlns="">
          <p:sp>
            <p:nvSpPr>
              <p:cNvPr id="16" name="TextBox 15">
                <a:extLst>
                  <a:ext uri="{FF2B5EF4-FFF2-40B4-BE49-F238E27FC236}">
                    <a16:creationId xmlns:a16="http://schemas.microsoft.com/office/drawing/2014/main" id="{E7BC8CF7-1694-4C07-B2AC-6261219DE903}"/>
                  </a:ext>
                </a:extLst>
              </p:cNvPr>
              <p:cNvSpPr txBox="1">
                <a:spLocks noRot="1" noChangeAspect="1" noMove="1" noResize="1" noEditPoints="1" noAdjustHandles="1" noChangeArrowheads="1" noChangeShapeType="1" noTextEdit="1"/>
              </p:cNvSpPr>
              <p:nvPr/>
            </p:nvSpPr>
            <p:spPr>
              <a:xfrm>
                <a:off x="3958839" y="3434744"/>
                <a:ext cx="6869188" cy="307391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BEC146F-ACA4-4122-8301-94C0B6817DE4}"/>
                  </a:ext>
                </a:extLst>
              </p:cNvPr>
              <p:cNvSpPr txBox="1"/>
              <p:nvPr/>
            </p:nvSpPr>
            <p:spPr>
              <a:xfrm>
                <a:off x="4045975" y="1538749"/>
                <a:ext cx="2717411" cy="1213730"/>
              </a:xfrm>
              <a:prstGeom prst="rect">
                <a:avLst/>
              </a:prstGeom>
              <a:noFill/>
            </p:spPr>
            <p:txBody>
              <a:bodyPr wrap="none" rtlCol="0">
                <a:spAutoFit/>
              </a:bodyPr>
              <a:lstStyle/>
              <a:p>
                <a14:m>
                  <m:oMath xmlns:m="http://schemas.openxmlformats.org/officeDocument/2006/math">
                    <m:f>
                      <m:fPr>
                        <m:ctrlPr>
                          <a:rPr lang="en-US" sz="4800" i="1" smtClean="0">
                            <a:latin typeface="Cambria Math" panose="02040503050406030204" pitchFamily="18" charset="0"/>
                          </a:rPr>
                        </m:ctrlPr>
                      </m:fPr>
                      <m:num>
                        <m:r>
                          <a:rPr lang="en-US" sz="4800" i="1">
                            <a:latin typeface="Cambria Math" panose="02040503050406030204" pitchFamily="18" charset="0"/>
                          </a:rPr>
                          <m:t>𝑑𝑐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𝜆</m:t>
                        </m:r>
                      </m:den>
                    </m:f>
                    <m:r>
                      <a:rPr lang="en-US" sz="4800" b="0" i="1" smtClean="0">
                        <a:solidFill>
                          <a:srgbClr val="FFC000"/>
                        </a:solidFill>
                        <a:latin typeface="Cambria Math" panose="02040503050406030204" pitchFamily="18" charset="0"/>
                      </a:rPr>
                      <m:t>   </m:t>
                    </m:r>
                    <m:r>
                      <a:rPr lang="en-US" sz="4800" b="0" i="1" smtClean="0">
                        <a:latin typeface="Cambria Math" panose="02040503050406030204" pitchFamily="18" charset="0"/>
                      </a:rPr>
                      <m:t>=</m:t>
                    </m:r>
                    <m:r>
                      <a:rPr lang="en-US" sz="4800" i="1">
                        <a:latin typeface="Cambria Math" panose="02040503050406030204" pitchFamily="18" charset="0"/>
                      </a:rPr>
                      <m:t>𝐷</m:t>
                    </m:r>
                  </m:oMath>
                </a14:m>
                <a:r>
                  <a:rPr lang="en-CA" sz="4800" dirty="0"/>
                  <a:t> </a:t>
                </a:r>
              </a:p>
            </p:txBody>
          </p:sp>
        </mc:Choice>
        <mc:Fallback xmlns="">
          <p:sp>
            <p:nvSpPr>
              <p:cNvPr id="18" name="TextBox 17">
                <a:extLst>
                  <a:ext uri="{FF2B5EF4-FFF2-40B4-BE49-F238E27FC236}">
                    <a16:creationId xmlns:a16="http://schemas.microsoft.com/office/drawing/2014/main" id="{CBEC146F-ACA4-4122-8301-94C0B6817DE4}"/>
                  </a:ext>
                </a:extLst>
              </p:cNvPr>
              <p:cNvSpPr txBox="1">
                <a:spLocks noRot="1" noChangeAspect="1" noMove="1" noResize="1" noEditPoints="1" noAdjustHandles="1" noChangeArrowheads="1" noChangeShapeType="1" noTextEdit="1"/>
              </p:cNvSpPr>
              <p:nvPr/>
            </p:nvSpPr>
            <p:spPr>
              <a:xfrm>
                <a:off x="4045975" y="1538749"/>
                <a:ext cx="2717411" cy="121373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C641F9F-CDED-41E8-AF6D-0EC2B9E82862}"/>
                  </a:ext>
                </a:extLst>
              </p:cNvPr>
              <p:cNvSpPr txBox="1"/>
              <p:nvPr/>
            </p:nvSpPr>
            <p:spPr>
              <a:xfrm>
                <a:off x="8775333" y="1543665"/>
                <a:ext cx="2319481" cy="1166538"/>
              </a:xfrm>
              <a:prstGeom prst="rect">
                <a:avLst/>
              </a:prstGeom>
              <a:noFill/>
            </p:spPr>
            <p:txBody>
              <a:bodyPr wrap="none" rtlCol="0">
                <a:spAutoFit/>
              </a:bodyPr>
              <a:lstStyle/>
              <a:p>
                <a14:m>
                  <m:oMath xmlns:m="http://schemas.openxmlformats.org/officeDocument/2006/math">
                    <m:f>
                      <m:fPr>
                        <m:ctrlPr>
                          <a:rPr lang="en-US" sz="4800" i="1" smtClean="0">
                            <a:latin typeface="Cambria Math" panose="02040503050406030204" pitchFamily="18" charset="0"/>
                          </a:rPr>
                        </m:ctrlPr>
                      </m:fPr>
                      <m:num>
                        <m:r>
                          <a:rPr lang="en-US" sz="4800" i="1">
                            <a:latin typeface="Cambria Math" panose="02040503050406030204" pitchFamily="18" charset="0"/>
                          </a:rPr>
                          <m:t>𝑑</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𝜆</m:t>
                        </m:r>
                      </m:den>
                    </m:f>
                    <m:r>
                      <a:rPr lang="en-US" sz="4800" b="0" i="1" smtClean="0">
                        <a:solidFill>
                          <a:srgbClr val="FFC000"/>
                        </a:solidFill>
                        <a:latin typeface="Cambria Math" panose="02040503050406030204" pitchFamily="18" charset="0"/>
                      </a:rPr>
                      <m:t>  </m:t>
                    </m:r>
                    <m:r>
                      <a:rPr lang="en-US" sz="4800" b="0" i="1" smtClean="0">
                        <a:latin typeface="Cambria Math" panose="02040503050406030204" pitchFamily="18" charset="0"/>
                      </a:rPr>
                      <m:t>=0</m:t>
                    </m:r>
                  </m:oMath>
                </a14:m>
                <a:r>
                  <a:rPr lang="en-CA" sz="4800" dirty="0"/>
                  <a:t> </a:t>
                </a:r>
              </a:p>
            </p:txBody>
          </p:sp>
        </mc:Choice>
        <mc:Fallback xmlns="">
          <p:sp>
            <p:nvSpPr>
              <p:cNvPr id="20" name="TextBox 19">
                <a:extLst>
                  <a:ext uri="{FF2B5EF4-FFF2-40B4-BE49-F238E27FC236}">
                    <a16:creationId xmlns:a16="http://schemas.microsoft.com/office/drawing/2014/main" id="{4C641F9F-CDED-41E8-AF6D-0EC2B9E82862}"/>
                  </a:ext>
                </a:extLst>
              </p:cNvPr>
              <p:cNvSpPr txBox="1">
                <a:spLocks noRot="1" noChangeAspect="1" noMove="1" noResize="1" noEditPoints="1" noAdjustHandles="1" noChangeArrowheads="1" noChangeShapeType="1" noTextEdit="1"/>
              </p:cNvSpPr>
              <p:nvPr/>
            </p:nvSpPr>
            <p:spPr>
              <a:xfrm>
                <a:off x="8775333" y="1543665"/>
                <a:ext cx="2319481" cy="1166538"/>
              </a:xfrm>
              <a:prstGeom prst="rect">
                <a:avLst/>
              </a:prstGeom>
              <a:blipFill>
                <a:blip r:embed="rId7"/>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3C421FC1-ACE3-4D6D-804A-40FD0DA833B6}"/>
              </a:ext>
            </a:extLst>
          </p:cNvPr>
          <p:cNvGrpSpPr/>
          <p:nvPr/>
        </p:nvGrpSpPr>
        <p:grpSpPr>
          <a:xfrm>
            <a:off x="0" y="0"/>
            <a:ext cx="2802194" cy="3291604"/>
            <a:chOff x="5545928" y="247650"/>
            <a:chExt cx="5335579" cy="6267450"/>
          </a:xfrm>
        </p:grpSpPr>
        <p:grpSp>
          <p:nvGrpSpPr>
            <p:cNvPr id="11" name="Group 10">
              <a:extLst>
                <a:ext uri="{FF2B5EF4-FFF2-40B4-BE49-F238E27FC236}">
                  <a16:creationId xmlns:a16="http://schemas.microsoft.com/office/drawing/2014/main" id="{19C4E357-71FE-4586-841C-C654BEEBC2E1}"/>
                </a:ext>
              </a:extLst>
            </p:cNvPr>
            <p:cNvGrpSpPr/>
            <p:nvPr/>
          </p:nvGrpSpPr>
          <p:grpSpPr>
            <a:xfrm>
              <a:off x="6734281" y="256562"/>
              <a:ext cx="4115667" cy="6251047"/>
              <a:chOff x="6734281" y="256562"/>
              <a:chExt cx="4115667" cy="6251047"/>
            </a:xfrm>
          </p:grpSpPr>
          <p:grpSp>
            <p:nvGrpSpPr>
              <p:cNvPr id="21" name="Group 20">
                <a:extLst>
                  <a:ext uri="{FF2B5EF4-FFF2-40B4-BE49-F238E27FC236}">
                    <a16:creationId xmlns:a16="http://schemas.microsoft.com/office/drawing/2014/main" id="{429A60BE-5672-417C-A1E5-3A6E445C2BB0}"/>
                  </a:ext>
                </a:extLst>
              </p:cNvPr>
              <p:cNvGrpSpPr/>
              <p:nvPr/>
            </p:nvGrpSpPr>
            <p:grpSpPr>
              <a:xfrm>
                <a:off x="6734281" y="1336375"/>
                <a:ext cx="1083607" cy="4091421"/>
                <a:chOff x="8040306" y="534307"/>
                <a:chExt cx="1655234" cy="6249739"/>
              </a:xfrm>
            </p:grpSpPr>
            <p:sp>
              <p:nvSpPr>
                <p:cNvPr id="31" name="Freeform: Shape 30">
                  <a:extLst>
                    <a:ext uri="{FF2B5EF4-FFF2-40B4-BE49-F238E27FC236}">
                      <a16:creationId xmlns:a16="http://schemas.microsoft.com/office/drawing/2014/main" id="{53DA7D12-4673-42F7-B3C1-F359A1009FCF}"/>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32" name="Freeform: Shape 31">
                  <a:extLst>
                    <a:ext uri="{FF2B5EF4-FFF2-40B4-BE49-F238E27FC236}">
                      <a16:creationId xmlns:a16="http://schemas.microsoft.com/office/drawing/2014/main" id="{737DC52F-8090-4179-861F-3E4EB811764C}"/>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22" name="Group 21">
                <a:extLst>
                  <a:ext uri="{FF2B5EF4-FFF2-40B4-BE49-F238E27FC236}">
                    <a16:creationId xmlns:a16="http://schemas.microsoft.com/office/drawing/2014/main" id="{6F928678-F05D-4CCA-8E2B-7761F0895331}"/>
                  </a:ext>
                </a:extLst>
              </p:cNvPr>
              <p:cNvGrpSpPr/>
              <p:nvPr/>
            </p:nvGrpSpPr>
            <p:grpSpPr>
              <a:xfrm>
                <a:off x="7749634" y="1045624"/>
                <a:ext cx="1083607" cy="4714145"/>
                <a:chOff x="8040306" y="534307"/>
                <a:chExt cx="1655234" cy="6249739"/>
              </a:xfrm>
            </p:grpSpPr>
            <p:sp>
              <p:nvSpPr>
                <p:cNvPr id="29" name="Freeform: Shape 28">
                  <a:extLst>
                    <a:ext uri="{FF2B5EF4-FFF2-40B4-BE49-F238E27FC236}">
                      <a16:creationId xmlns:a16="http://schemas.microsoft.com/office/drawing/2014/main" id="{52155BCF-247A-4E8C-B4C5-80B620D47C81}"/>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30" name="Freeform: Shape 29">
                  <a:extLst>
                    <a:ext uri="{FF2B5EF4-FFF2-40B4-BE49-F238E27FC236}">
                      <a16:creationId xmlns:a16="http://schemas.microsoft.com/office/drawing/2014/main" id="{B41A8656-81EA-4749-8880-B447DF3B8631}"/>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23" name="Group 22">
                <a:extLst>
                  <a:ext uri="{FF2B5EF4-FFF2-40B4-BE49-F238E27FC236}">
                    <a16:creationId xmlns:a16="http://schemas.microsoft.com/office/drawing/2014/main" id="{5008D346-5192-48DA-AC8A-C4C4E5CEC800}"/>
                  </a:ext>
                </a:extLst>
              </p:cNvPr>
              <p:cNvGrpSpPr/>
              <p:nvPr/>
            </p:nvGrpSpPr>
            <p:grpSpPr>
              <a:xfrm>
                <a:off x="8746579" y="730621"/>
                <a:ext cx="1083607" cy="5302929"/>
                <a:chOff x="8040306" y="534307"/>
                <a:chExt cx="1655234" cy="6249739"/>
              </a:xfrm>
            </p:grpSpPr>
            <p:sp>
              <p:nvSpPr>
                <p:cNvPr id="27" name="Freeform: Shape 26">
                  <a:extLst>
                    <a:ext uri="{FF2B5EF4-FFF2-40B4-BE49-F238E27FC236}">
                      <a16:creationId xmlns:a16="http://schemas.microsoft.com/office/drawing/2014/main" id="{49938875-7E27-4B9D-B049-02848EFA56D9}"/>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28" name="Freeform: Shape 27">
                  <a:extLst>
                    <a:ext uri="{FF2B5EF4-FFF2-40B4-BE49-F238E27FC236}">
                      <a16:creationId xmlns:a16="http://schemas.microsoft.com/office/drawing/2014/main" id="{7C577793-30B3-4059-B86F-ECA95D1EDBE6}"/>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nvGrpSpPr>
              <p:cNvPr id="24" name="Group 23">
                <a:extLst>
                  <a:ext uri="{FF2B5EF4-FFF2-40B4-BE49-F238E27FC236}">
                    <a16:creationId xmlns:a16="http://schemas.microsoft.com/office/drawing/2014/main" id="{D1512F9A-39DC-4C45-9219-11A7E4E2BDC3}"/>
                  </a:ext>
                </a:extLst>
              </p:cNvPr>
              <p:cNvGrpSpPr/>
              <p:nvPr/>
            </p:nvGrpSpPr>
            <p:grpSpPr>
              <a:xfrm>
                <a:off x="9766341" y="256562"/>
                <a:ext cx="1083607" cy="6251047"/>
                <a:chOff x="8040306" y="534307"/>
                <a:chExt cx="1655234" cy="6249739"/>
              </a:xfrm>
            </p:grpSpPr>
            <p:sp>
              <p:nvSpPr>
                <p:cNvPr id="25" name="Freeform: Shape 24">
                  <a:extLst>
                    <a:ext uri="{FF2B5EF4-FFF2-40B4-BE49-F238E27FC236}">
                      <a16:creationId xmlns:a16="http://schemas.microsoft.com/office/drawing/2014/main" id="{5467FDC7-A2E9-4889-A68A-2D23F47523FB}"/>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sp>
              <p:nvSpPr>
                <p:cNvPr id="26" name="Freeform: Shape 25">
                  <a:extLst>
                    <a:ext uri="{FF2B5EF4-FFF2-40B4-BE49-F238E27FC236}">
                      <a16:creationId xmlns:a16="http://schemas.microsoft.com/office/drawing/2014/main" id="{D31418BA-87C3-4D34-931E-A4899CC8A605}"/>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C00000"/>
                    </a:solidFill>
                  </a:endParaRPr>
                </a:p>
              </p:txBody>
            </p:sp>
          </p:grpSp>
        </p:grpSp>
        <p:cxnSp>
          <p:nvCxnSpPr>
            <p:cNvPr id="12" name="Straight Connector 11">
              <a:extLst>
                <a:ext uri="{FF2B5EF4-FFF2-40B4-BE49-F238E27FC236}">
                  <a16:creationId xmlns:a16="http://schemas.microsoft.com/office/drawing/2014/main" id="{93B72DB7-B93E-4986-A12E-1109D4A3172C}"/>
                </a:ext>
              </a:extLst>
            </p:cNvPr>
            <p:cNvCxnSpPr>
              <a:cxnSpLocks/>
            </p:cNvCxnSpPr>
            <p:nvPr/>
          </p:nvCxnSpPr>
          <p:spPr>
            <a:xfrm flipV="1">
              <a:off x="5660692" y="269434"/>
              <a:ext cx="3170938" cy="3170942"/>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3890644-66C5-41EA-A1DA-CCCC1913ECC5}"/>
                </a:ext>
              </a:extLst>
            </p:cNvPr>
            <p:cNvCxnSpPr>
              <a:cxnSpLocks/>
            </p:cNvCxnSpPr>
            <p:nvPr/>
          </p:nvCxnSpPr>
          <p:spPr>
            <a:xfrm flipV="1">
              <a:off x="5718229" y="368984"/>
              <a:ext cx="0" cy="6146116"/>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F2C71D10-9AE9-493D-855E-0592CBF499CE}"/>
                </a:ext>
              </a:extLst>
            </p:cNvPr>
            <p:cNvCxnSpPr>
              <a:cxnSpLocks/>
            </p:cNvCxnSpPr>
            <p:nvPr/>
          </p:nvCxnSpPr>
          <p:spPr>
            <a:xfrm>
              <a:off x="5545928" y="3382485"/>
              <a:ext cx="533557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7BE1DE44-B887-49BA-B8CC-D8AFA2F1E5AB}"/>
                </a:ext>
              </a:extLst>
            </p:cNvPr>
            <p:cNvGrpSpPr/>
            <p:nvPr/>
          </p:nvGrpSpPr>
          <p:grpSpPr>
            <a:xfrm>
              <a:off x="9766341" y="247650"/>
              <a:ext cx="1083607" cy="6251047"/>
              <a:chOff x="8040306" y="534307"/>
              <a:chExt cx="1655235" cy="6249739"/>
            </a:xfrm>
          </p:grpSpPr>
          <p:sp>
            <p:nvSpPr>
              <p:cNvPr id="17" name="Freeform: Shape 16">
                <a:extLst>
                  <a:ext uri="{FF2B5EF4-FFF2-40B4-BE49-F238E27FC236}">
                    <a16:creationId xmlns:a16="http://schemas.microsoft.com/office/drawing/2014/main" id="{46647D90-B7BB-4D11-8D77-6A0E846DE2E5}"/>
                  </a:ext>
                </a:extLst>
              </p:cNvPr>
              <p:cNvSpPr/>
              <p:nvPr/>
            </p:nvSpPr>
            <p:spPr>
              <a:xfrm>
                <a:off x="8040308" y="3630825"/>
                <a:ext cx="1655233"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Freeform: Shape 18">
                <a:extLst>
                  <a:ext uri="{FF2B5EF4-FFF2-40B4-BE49-F238E27FC236}">
                    <a16:creationId xmlns:a16="http://schemas.microsoft.com/office/drawing/2014/main" id="{62FBEEEE-2143-4149-AA66-21BA8BDD7B95}"/>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Tree>
    <p:extLst>
      <p:ext uri="{BB962C8B-B14F-4D97-AF65-F5344CB8AC3E}">
        <p14:creationId xmlns:p14="http://schemas.microsoft.com/office/powerpoint/2010/main" val="2413875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A90617-587D-426A-B001-45550F45904D}"/>
                  </a:ext>
                </a:extLst>
              </p:cNvPr>
              <p:cNvSpPr txBox="1"/>
              <p:nvPr/>
            </p:nvSpPr>
            <p:spPr>
              <a:xfrm>
                <a:off x="271740" y="219596"/>
                <a:ext cx="6350393" cy="1434239"/>
              </a:xfrm>
              <a:prstGeom prst="rect">
                <a:avLst/>
              </a:prstGeom>
              <a:noFill/>
            </p:spPr>
            <p:txBody>
              <a:bodyPr wrap="none" rtlCol="0">
                <a:spAutoFit/>
              </a:bodyPr>
              <a:lstStyle/>
              <a:p>
                <a14:m>
                  <m:oMath xmlns:m="http://schemas.openxmlformats.org/officeDocument/2006/math">
                    <m:f>
                      <m:fPr>
                        <m:ctrlPr>
                          <a:rPr lang="en-US" sz="5400" i="1" smtClean="0">
                            <a:latin typeface="Cambria Math" panose="02040503050406030204" pitchFamily="18" charset="0"/>
                          </a:rPr>
                        </m:ctrlPr>
                      </m:fPr>
                      <m:num>
                        <m:r>
                          <a:rPr lang="en-US" sz="5400" i="1">
                            <a:latin typeface="Cambria Math" panose="02040503050406030204" pitchFamily="18" charset="0"/>
                          </a:rPr>
                          <m:t>𝑑</m:t>
                        </m:r>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𝜆</m:t>
                        </m:r>
                      </m:den>
                    </m:f>
                    <m:r>
                      <a:rPr lang="en-US" sz="5400" i="1">
                        <a:latin typeface="Cambria Math" panose="02040503050406030204" pitchFamily="18" charset="0"/>
                      </a:rPr>
                      <m:t>=   </m:t>
                    </m:r>
                    <m:r>
                      <a:rPr lang="en-US" sz="5400" b="0" i="1" smtClean="0">
                        <a:latin typeface="Cambria Math" panose="02040503050406030204" pitchFamily="18" charset="0"/>
                      </a:rPr>
                      <m:t>𝐷</m:t>
                    </m:r>
                    <m:r>
                      <a:rPr lang="en-US" sz="5400" i="1">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i="1">
                        <a:solidFill>
                          <a:srgbClr val="C00000"/>
                        </a:solidFill>
                        <a:latin typeface="Cambria Math" panose="02040503050406030204" pitchFamily="18" charset="0"/>
                      </a:rPr>
                      <m:t> </m:t>
                    </m:r>
                    <m:r>
                      <a:rPr lang="en-US" sz="5400" i="1">
                        <a:latin typeface="Cambria Math" panose="02040503050406030204" pitchFamily="18" charset="0"/>
                      </a:rPr>
                      <m:t>+ 0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a14:m>
                <a:r>
                  <a:rPr lang="en-CA" sz="5400" dirty="0"/>
                  <a:t>  </a:t>
                </a:r>
              </a:p>
            </p:txBody>
          </p:sp>
        </mc:Choice>
        <mc:Fallback xmlns="">
          <p:sp>
            <p:nvSpPr>
              <p:cNvPr id="5" name="TextBox 4">
                <a:extLst>
                  <a:ext uri="{FF2B5EF4-FFF2-40B4-BE49-F238E27FC236}">
                    <a16:creationId xmlns:a16="http://schemas.microsoft.com/office/drawing/2014/main" id="{FBA90617-587D-426A-B001-45550F45904D}"/>
                  </a:ext>
                </a:extLst>
              </p:cNvPr>
              <p:cNvSpPr txBox="1">
                <a:spLocks noRot="1" noChangeAspect="1" noMove="1" noResize="1" noEditPoints="1" noAdjustHandles="1" noChangeArrowheads="1" noChangeShapeType="1" noTextEdit="1"/>
              </p:cNvSpPr>
              <p:nvPr/>
            </p:nvSpPr>
            <p:spPr>
              <a:xfrm>
                <a:off x="271740" y="219596"/>
                <a:ext cx="6350393" cy="143423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75A12A-70EF-4EAE-8C66-CB67532D7585}"/>
                  </a:ext>
                </a:extLst>
              </p:cNvPr>
              <p:cNvSpPr txBox="1"/>
              <p:nvPr/>
            </p:nvSpPr>
            <p:spPr>
              <a:xfrm>
                <a:off x="0" y="1935325"/>
                <a:ext cx="12477135" cy="2597699"/>
              </a:xfrm>
              <a:prstGeom prst="rect">
                <a:avLst/>
              </a:prstGeom>
              <a:noFill/>
            </p:spPr>
            <p:txBody>
              <a:bodyPr wrap="square" rtlCol="0">
                <a:spAutoFit/>
              </a:bodyPr>
              <a:lstStyle/>
              <a:p>
                <a14:m>
                  <m:oMath xmlns:m="http://schemas.openxmlformats.org/officeDocument/2006/math">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𝑑</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𝑆</m:t>
                            </m:r>
                          </m:e>
                        </m:acc>
                      </m:num>
                      <m:den>
                        <m:r>
                          <a:rPr lang="en-US" sz="5400" b="0" i="1" smtClean="0">
                            <a:latin typeface="Cambria Math" panose="02040503050406030204" pitchFamily="18" charset="0"/>
                          </a:rPr>
                          <m:t>𝑑</m:t>
                        </m:r>
                        <m:r>
                          <a:rPr lang="en-US" sz="5400" b="0" i="1" smtClean="0">
                            <a:solidFill>
                              <a:srgbClr val="FFC000"/>
                            </a:solidFill>
                            <a:latin typeface="Cambria Math" panose="02040503050406030204" pitchFamily="18" charset="0"/>
                          </a:rPr>
                          <m:t>𝜆</m:t>
                        </m:r>
                      </m:den>
                    </m:f>
                    <m:r>
                      <a:rPr lang="en-US" sz="5400" b="0" i="1" smtClean="0">
                        <a:solidFill>
                          <a:schemeClr val="tx1"/>
                        </a:solidFill>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𝑑</m:t>
                        </m:r>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𝜆</m:t>
                        </m:r>
                      </m:den>
                    </m:f>
                    <m:r>
                      <a:rPr lang="en-US" sz="5400" b="0" i="1" smtClean="0">
                        <a:latin typeface="Cambria Math" panose="02040503050406030204" pitchFamily="18" charset="0"/>
                      </a:rPr>
                      <m:t>=</m:t>
                    </m:r>
                    <m:d>
                      <m:dPr>
                        <m:ctrlPr>
                          <a:rPr lang="en-US" sz="5400" b="0" i="1" smtClean="0">
                            <a:solidFill>
                              <a:schemeClr val="tx1"/>
                            </a:solidFill>
                            <a:latin typeface="Cambria Math" panose="02040503050406030204" pitchFamily="18" charset="0"/>
                          </a:rPr>
                        </m:ctrlPr>
                      </m:dPr>
                      <m:e>
                        <m:r>
                          <a:rPr lang="en-US" sz="5400" b="0" i="1" smtClean="0">
                            <a:latin typeface="Cambria Math" panose="02040503050406030204" pitchFamily="18" charset="0"/>
                          </a:rPr>
                          <m:t>𝐷</m:t>
                        </m:r>
                        <m:acc>
                          <m:accPr>
                            <m:chr m:val="̃"/>
                            <m:ctrlPr>
                              <a:rPr lang="en-US" sz="5400" i="1" smtClean="0">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e>
                    </m:d>
                  </m:oMath>
                </a14:m>
                <a:r>
                  <a:rPr lang="en-US" sz="5400" b="0" i="1" dirty="0">
                    <a:solidFill>
                      <a:schemeClr val="tx1"/>
                    </a:solidFill>
                    <a:latin typeface="Cambria Math" panose="02040503050406030204" pitchFamily="18" charset="0"/>
                  </a:rPr>
                  <a:t> </a:t>
                </a:r>
                <a14:m>
                  <m:oMath xmlns:m="http://schemas.openxmlformats.org/officeDocument/2006/math">
                    <m:r>
                      <a:rPr lang="en-US" sz="5400" b="0" i="1" smtClean="0">
                        <a:solidFill>
                          <a:schemeClr val="tx1"/>
                        </a:solidFill>
                        <a:latin typeface="Cambria Math" panose="02040503050406030204" pitchFamily="18" charset="0"/>
                      </a:rPr>
                      <m:t>⋅</m:t>
                    </m:r>
                    <m:d>
                      <m:dPr>
                        <m:ctrlPr>
                          <a:rPr lang="en-US" sz="5400" b="0" i="1" smtClean="0">
                            <a:solidFill>
                              <a:schemeClr val="tx1"/>
                            </a:solidFill>
                            <a:latin typeface="Cambria Math" panose="02040503050406030204" pitchFamily="18" charset="0"/>
                          </a:rPr>
                        </m:ctrlPr>
                      </m:dPr>
                      <m:e>
                        <m:r>
                          <a:rPr lang="en-US" sz="5400" b="0" i="1" smtClean="0">
                            <a:latin typeface="Cambria Math" panose="02040503050406030204" pitchFamily="18" charset="0"/>
                          </a:rPr>
                          <m:t>𝐷</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e>
                    </m:d>
                  </m:oMath>
                </a14:m>
                <a:endParaRPr lang="en-CA" sz="5400" dirty="0"/>
              </a:p>
              <a:p>
                <a:r>
                  <a:rPr lang="en-CA" sz="1050" dirty="0"/>
                  <a:t>     </a:t>
                </a:r>
              </a:p>
              <a:p>
                <a:r>
                  <a:rPr lang="en-US" sz="5400" b="0" dirty="0"/>
                  <a:t>             </a:t>
                </a:r>
                <a14:m>
                  <m:oMath xmlns:m="http://schemas.openxmlformats.org/officeDocument/2006/math">
                    <m:r>
                      <a:rPr lang="en-US" sz="5400" b="0" i="1" smtClean="0">
                        <a:latin typeface="Cambria Math" panose="02040503050406030204" pitchFamily="18" charset="0"/>
                      </a:rPr>
                      <m:t>=</m:t>
                    </m:r>
                    <m:sSup>
                      <m:sSupPr>
                        <m:ctrlPr>
                          <a:rPr lang="en-US" sz="5400" b="0" i="1" smtClean="0">
                            <a:solidFill>
                              <a:srgbClr val="FFC000"/>
                            </a:solidFill>
                            <a:latin typeface="Cambria Math" panose="02040503050406030204" pitchFamily="18" charset="0"/>
                          </a:rPr>
                        </m:ctrlPr>
                      </m:sSupPr>
                      <m:e>
                        <m:d>
                          <m:dPr>
                            <m:ctrlPr>
                              <a:rPr lang="en-US" sz="5400" i="1">
                                <a:latin typeface="Cambria Math" panose="02040503050406030204" pitchFamily="18" charset="0"/>
                              </a:rPr>
                            </m:ctrlPr>
                          </m:dPr>
                          <m:e>
                            <m:r>
                              <a:rPr lang="en-US" sz="5400" b="0" i="1" smtClean="0">
                                <a:latin typeface="Cambria Math" panose="02040503050406030204" pitchFamily="18" charset="0"/>
                              </a:rPr>
                              <m:t>𝐷</m:t>
                            </m:r>
                          </m:e>
                        </m:d>
                      </m:e>
                      <m:sup>
                        <m:r>
                          <a:rPr lang="en-US" sz="5400" b="0" i="1" smtClean="0">
                            <a:solidFill>
                              <a:schemeClr val="tx1"/>
                            </a:solidFill>
                            <a:latin typeface="Cambria Math" panose="02040503050406030204" pitchFamily="18" charset="0"/>
                          </a:rPr>
                          <m:t>2</m:t>
                        </m:r>
                      </m:sup>
                    </m:sSup>
                    <m:d>
                      <m:dPr>
                        <m:ctrlPr>
                          <a:rPr lang="en-US" sz="5400" b="0" i="1" smtClean="0">
                            <a:latin typeface="Cambria Math" panose="02040503050406030204" pitchFamily="18" charset="0"/>
                          </a:rPr>
                        </m:ctrlPr>
                      </m:dPr>
                      <m:e>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b="0" i="1" smtClean="0">
                            <a:latin typeface="Cambria Math" panose="02040503050406030204" pitchFamily="18" charset="0"/>
                          </a:rPr>
                          <m:t>⋅</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e>
                    </m:d>
                  </m:oMath>
                </a14:m>
                <a:r>
                  <a:rPr lang="en-CA" sz="5400" dirty="0"/>
                  <a:t> </a:t>
                </a:r>
              </a:p>
            </p:txBody>
          </p:sp>
        </mc:Choice>
        <mc:Fallback xmlns="">
          <p:sp>
            <p:nvSpPr>
              <p:cNvPr id="7" name="TextBox 6">
                <a:extLst>
                  <a:ext uri="{FF2B5EF4-FFF2-40B4-BE49-F238E27FC236}">
                    <a16:creationId xmlns:a16="http://schemas.microsoft.com/office/drawing/2014/main" id="{1E75A12A-70EF-4EAE-8C66-CB67532D7585}"/>
                  </a:ext>
                </a:extLst>
              </p:cNvPr>
              <p:cNvSpPr txBox="1">
                <a:spLocks noRot="1" noChangeAspect="1" noMove="1" noResize="1" noEditPoints="1" noAdjustHandles="1" noChangeArrowheads="1" noChangeShapeType="1" noTextEdit="1"/>
              </p:cNvSpPr>
              <p:nvPr/>
            </p:nvSpPr>
            <p:spPr>
              <a:xfrm>
                <a:off x="0" y="1935325"/>
                <a:ext cx="12477135" cy="259769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5B5B89-B4A7-4E28-9DD3-38E3A9A96750}"/>
                  </a:ext>
                </a:extLst>
              </p:cNvPr>
              <p:cNvSpPr txBox="1"/>
              <p:nvPr/>
            </p:nvSpPr>
            <p:spPr>
              <a:xfrm>
                <a:off x="8259098" y="127421"/>
                <a:ext cx="3716594" cy="2194062"/>
              </a:xfrm>
              <a:prstGeom prst="rect">
                <a:avLst/>
              </a:prstGeom>
              <a:noFill/>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 ???</m:t>
                      </m:r>
                    </m:oMath>
                  </m:oMathPara>
                </a14:m>
                <a:endParaRPr lang="en-CA" sz="4000" dirty="0"/>
              </a:p>
              <a:p>
                <a:pPr algn="ct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 </m:t>
                      </m:r>
                      <m:r>
                        <a:rPr lang="en-US" sz="4000" i="1">
                          <a:latin typeface="Cambria Math" panose="02040503050406030204" pitchFamily="18" charset="0"/>
                        </a:rPr>
                        <m:t>???</m:t>
                      </m:r>
                    </m:oMath>
                  </m:oMathPara>
                </a14:m>
                <a:endParaRPr lang="en-CA" sz="4000" dirty="0"/>
              </a:p>
              <a:p>
                <a:pPr algn="ct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 </m:t>
                      </m:r>
                      <m:r>
                        <a:rPr lang="en-US" sz="4000" i="1">
                          <a:latin typeface="Cambria Math" panose="02040503050406030204" pitchFamily="18" charset="0"/>
                        </a:rPr>
                        <m:t>???</m:t>
                      </m:r>
                    </m:oMath>
                  </m:oMathPara>
                </a14:m>
                <a:endParaRPr lang="en-CA" sz="4000" dirty="0"/>
              </a:p>
            </p:txBody>
          </p:sp>
        </mc:Choice>
        <mc:Fallback xmlns="">
          <p:sp>
            <p:nvSpPr>
              <p:cNvPr id="9" name="TextBox 8">
                <a:extLst>
                  <a:ext uri="{FF2B5EF4-FFF2-40B4-BE49-F238E27FC236}">
                    <a16:creationId xmlns:a16="http://schemas.microsoft.com/office/drawing/2014/main" id="{9D5B5B89-B4A7-4E28-9DD3-38E3A9A96750}"/>
                  </a:ext>
                </a:extLst>
              </p:cNvPr>
              <p:cNvSpPr txBox="1">
                <a:spLocks noRot="1" noChangeAspect="1" noMove="1" noResize="1" noEditPoints="1" noAdjustHandles="1" noChangeArrowheads="1" noChangeShapeType="1" noTextEdit="1"/>
              </p:cNvSpPr>
              <p:nvPr/>
            </p:nvSpPr>
            <p:spPr>
              <a:xfrm>
                <a:off x="8259098" y="127421"/>
                <a:ext cx="3716594" cy="219406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2" name="TextBox 1">
            <a:extLst>
              <a:ext uri="{FF2B5EF4-FFF2-40B4-BE49-F238E27FC236}">
                <a16:creationId xmlns:a16="http://schemas.microsoft.com/office/drawing/2014/main" id="{5AA18F97-1B8C-42BF-AC78-E8BD9A965788}"/>
              </a:ext>
            </a:extLst>
          </p:cNvPr>
          <p:cNvSpPr txBox="1"/>
          <p:nvPr/>
        </p:nvSpPr>
        <p:spPr>
          <a:xfrm>
            <a:off x="8526130" y="2684206"/>
            <a:ext cx="3161891" cy="707886"/>
          </a:xfrm>
          <a:prstGeom prst="rect">
            <a:avLst/>
          </a:prstGeom>
          <a:noFill/>
        </p:spPr>
        <p:txBody>
          <a:bodyPr wrap="none" rtlCol="0">
            <a:spAutoFit/>
          </a:bodyPr>
          <a:lstStyle/>
          <a:p>
            <a:pPr algn="ctr"/>
            <a:r>
              <a:rPr lang="en-US" sz="4000" dirty="0" err="1"/>
              <a:t>Rindler</a:t>
            </a:r>
            <a:r>
              <a:rPr lang="en-US" sz="4000" dirty="0"/>
              <a:t> Metric</a:t>
            </a:r>
            <a:endParaRPr lang="en-CA" sz="4000" dirty="0"/>
          </a:p>
        </p:txBody>
      </p:sp>
    </p:spTree>
    <p:extLst>
      <p:ext uri="{BB962C8B-B14F-4D97-AF65-F5344CB8AC3E}">
        <p14:creationId xmlns:p14="http://schemas.microsoft.com/office/powerpoint/2010/main" val="203176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5E7EA73-E1F2-4BF2-97C0-7A47EA52BCA0}"/>
              </a:ext>
            </a:extLst>
          </p:cNvPr>
          <p:cNvGrpSpPr/>
          <p:nvPr/>
        </p:nvGrpSpPr>
        <p:grpSpPr>
          <a:xfrm>
            <a:off x="7703391" y="987644"/>
            <a:ext cx="4488610" cy="5877115"/>
            <a:chOff x="1499600" y="704850"/>
            <a:chExt cx="4855218" cy="6357133"/>
          </a:xfrm>
        </p:grpSpPr>
        <p:pic>
          <p:nvPicPr>
            <p:cNvPr id="25" name="Picture 24">
              <a:extLst>
                <a:ext uri="{FF2B5EF4-FFF2-40B4-BE49-F238E27FC236}">
                  <a16:creationId xmlns:a16="http://schemas.microsoft.com/office/drawing/2014/main" id="{E1B433AE-C8E3-4A8E-B34F-D9A96505E81C}"/>
                </a:ext>
              </a:extLst>
            </p:cNvPr>
            <p:cNvPicPr>
              <a:picLocks noChangeAspect="1"/>
            </p:cNvPicPr>
            <p:nvPr/>
          </p:nvPicPr>
          <p:blipFill rotWithShape="1">
            <a:blip r:embed="rId4"/>
            <a:srcRect l="2655" t="5535" r="58581" b="6728"/>
            <a:stretch/>
          </p:blipFill>
          <p:spPr>
            <a:xfrm>
              <a:off x="1499600" y="704850"/>
              <a:ext cx="4855218" cy="6153149"/>
            </a:xfrm>
            <a:prstGeom prst="rect">
              <a:avLst/>
            </a:prstGeom>
          </p:spPr>
        </p:pic>
        <p:grpSp>
          <p:nvGrpSpPr>
            <p:cNvPr id="27" name="Group 26">
              <a:extLst>
                <a:ext uri="{FF2B5EF4-FFF2-40B4-BE49-F238E27FC236}">
                  <a16:creationId xmlns:a16="http://schemas.microsoft.com/office/drawing/2014/main" id="{D246FA65-65C2-4761-B5E2-067DB00A127F}"/>
                </a:ext>
              </a:extLst>
            </p:cNvPr>
            <p:cNvGrpSpPr/>
            <p:nvPr/>
          </p:nvGrpSpPr>
          <p:grpSpPr>
            <a:xfrm>
              <a:off x="1924546" y="754278"/>
              <a:ext cx="4430272" cy="6307705"/>
              <a:chOff x="1924546" y="-2101464"/>
              <a:chExt cx="4430272" cy="6307705"/>
            </a:xfrm>
          </p:grpSpPr>
          <p:cxnSp>
            <p:nvCxnSpPr>
              <p:cNvPr id="31" name="Straight Arrow Connector 30">
                <a:extLst>
                  <a:ext uri="{FF2B5EF4-FFF2-40B4-BE49-F238E27FC236}">
                    <a16:creationId xmlns:a16="http://schemas.microsoft.com/office/drawing/2014/main" id="{0774235A-CD0F-41E5-8627-D1BAE6BE6F2B}"/>
                  </a:ext>
                </a:extLst>
              </p:cNvPr>
              <p:cNvCxnSpPr>
                <a:cxnSpLocks/>
              </p:cNvCxnSpPr>
              <p:nvPr/>
            </p:nvCxnSpPr>
            <p:spPr>
              <a:xfrm>
                <a:off x="1924546" y="3790797"/>
                <a:ext cx="4430272" cy="0"/>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8F217FEF-6971-4CE5-AD34-2FF083C30D4A}"/>
                  </a:ext>
                </a:extLst>
              </p:cNvPr>
              <p:cNvCxnSpPr>
                <a:cxnSpLocks/>
              </p:cNvCxnSpPr>
              <p:nvPr/>
            </p:nvCxnSpPr>
            <p:spPr>
              <a:xfrm flipV="1">
                <a:off x="4619483" y="-2082019"/>
                <a:ext cx="0" cy="6288260"/>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E5DA286-5AC0-45E4-9E39-3FF7FD6A8202}"/>
                      </a:ext>
                    </a:extLst>
                  </p:cNvPr>
                  <p:cNvSpPr txBox="1"/>
                  <p:nvPr/>
                </p:nvSpPr>
                <p:spPr>
                  <a:xfrm>
                    <a:off x="5718674" y="2947641"/>
                    <a:ext cx="636144"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34" name="TextBox 33">
                    <a:extLst>
                      <a:ext uri="{FF2B5EF4-FFF2-40B4-BE49-F238E27FC236}">
                        <a16:creationId xmlns:a16="http://schemas.microsoft.com/office/drawing/2014/main" id="{1E5DA286-5AC0-45E4-9E39-3FF7FD6A8202}"/>
                      </a:ext>
                    </a:extLst>
                  </p:cNvPr>
                  <p:cNvSpPr txBox="1">
                    <a:spLocks noRot="1" noChangeAspect="1" noMove="1" noResize="1" noEditPoints="1" noAdjustHandles="1" noChangeArrowheads="1" noChangeShapeType="1" noTextEdit="1"/>
                  </p:cNvSpPr>
                  <p:nvPr/>
                </p:nvSpPr>
                <p:spPr>
                  <a:xfrm>
                    <a:off x="5718674" y="2947641"/>
                    <a:ext cx="636144" cy="76570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ACE666F-1D47-49D0-8329-F5A803C98F10}"/>
                      </a:ext>
                    </a:extLst>
                  </p:cNvPr>
                  <p:cNvSpPr txBox="1"/>
                  <p:nvPr/>
                </p:nvSpPr>
                <p:spPr>
                  <a:xfrm>
                    <a:off x="4753282" y="-2101464"/>
                    <a:ext cx="829096"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𝑐</m:t>
                          </m:r>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𝑡</m:t>
                              </m:r>
                            </m:e>
                          </m:acc>
                        </m:oMath>
                      </m:oMathPara>
                    </a14:m>
                    <a:endParaRPr lang="en-CA" sz="4000" dirty="0">
                      <a:solidFill>
                        <a:schemeClr val="accent6">
                          <a:lumMod val="50000"/>
                        </a:schemeClr>
                      </a:solidFill>
                    </a:endParaRPr>
                  </a:p>
                </p:txBody>
              </p:sp>
            </mc:Choice>
            <mc:Fallback xmlns="">
              <p:sp>
                <p:nvSpPr>
                  <p:cNvPr id="35" name="TextBox 34">
                    <a:extLst>
                      <a:ext uri="{FF2B5EF4-FFF2-40B4-BE49-F238E27FC236}">
                        <a16:creationId xmlns:a16="http://schemas.microsoft.com/office/drawing/2014/main" id="{5ACE666F-1D47-49D0-8329-F5A803C98F10}"/>
                      </a:ext>
                    </a:extLst>
                  </p:cNvPr>
                  <p:cNvSpPr txBox="1">
                    <a:spLocks noRot="1" noChangeAspect="1" noMove="1" noResize="1" noEditPoints="1" noAdjustHandles="1" noChangeArrowheads="1" noChangeShapeType="1" noTextEdit="1"/>
                  </p:cNvSpPr>
                  <p:nvPr/>
                </p:nvSpPr>
                <p:spPr>
                  <a:xfrm>
                    <a:off x="4753282" y="-2101464"/>
                    <a:ext cx="829096" cy="765703"/>
                  </a:xfrm>
                  <a:prstGeom prst="rect">
                    <a:avLst/>
                  </a:prstGeom>
                  <a:blipFill>
                    <a:blip r:embed="rId6"/>
                    <a:stretch>
                      <a:fillRect/>
                    </a:stretch>
                  </a:blipFill>
                </p:spPr>
                <p:txBody>
                  <a:bodyPr/>
                  <a:lstStyle/>
                  <a:p>
                    <a:r>
                      <a:rPr lang="en-CA">
                        <a:noFill/>
                      </a:rPr>
                      <a:t> </a:t>
                    </a:r>
                  </a:p>
                </p:txBody>
              </p:sp>
            </mc:Fallback>
          </mc:AlternateContent>
        </p:grpSp>
      </p:grpSp>
      <p:grpSp>
        <p:nvGrpSpPr>
          <p:cNvPr id="7" name="Group 6">
            <a:extLst>
              <a:ext uri="{FF2B5EF4-FFF2-40B4-BE49-F238E27FC236}">
                <a16:creationId xmlns:a16="http://schemas.microsoft.com/office/drawing/2014/main" id="{97AA57D8-4052-498B-89E9-0161ADC2BF4A}"/>
              </a:ext>
            </a:extLst>
          </p:cNvPr>
          <p:cNvGrpSpPr/>
          <p:nvPr/>
        </p:nvGrpSpPr>
        <p:grpSpPr>
          <a:xfrm rot="10800000">
            <a:off x="8821174" y="1187450"/>
            <a:ext cx="1823673" cy="5315886"/>
            <a:chOff x="9207521" y="1108772"/>
            <a:chExt cx="1823673" cy="5315886"/>
          </a:xfrm>
        </p:grpSpPr>
        <p:cxnSp>
          <p:nvCxnSpPr>
            <p:cNvPr id="36" name="Straight Connector 35">
              <a:extLst>
                <a:ext uri="{FF2B5EF4-FFF2-40B4-BE49-F238E27FC236}">
                  <a16:creationId xmlns:a16="http://schemas.microsoft.com/office/drawing/2014/main" id="{929BE1CC-4120-473E-BA29-2D10C1A9260E}"/>
                </a:ext>
              </a:extLst>
            </p:cNvPr>
            <p:cNvCxnSpPr>
              <a:cxnSpLocks/>
            </p:cNvCxnSpPr>
            <p:nvPr/>
          </p:nvCxnSpPr>
          <p:spPr>
            <a:xfrm flipV="1">
              <a:off x="9262321" y="3764635"/>
              <a:ext cx="1768873" cy="2640110"/>
            </a:xfrm>
            <a:prstGeom prst="line">
              <a:avLst/>
            </a:prstGeom>
            <a:ln w="762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5B7848-4DE9-4BBD-8FB1-A5BA3DA044AE}"/>
                </a:ext>
              </a:extLst>
            </p:cNvPr>
            <p:cNvCxnSpPr>
              <a:cxnSpLocks/>
            </p:cNvCxnSpPr>
            <p:nvPr/>
          </p:nvCxnSpPr>
          <p:spPr>
            <a:xfrm flipH="1" flipV="1">
              <a:off x="9300727" y="1112743"/>
              <a:ext cx="1729727" cy="2640109"/>
            </a:xfrm>
            <a:prstGeom prst="line">
              <a:avLst/>
            </a:prstGeom>
            <a:ln w="76200">
              <a:solidFill>
                <a:srgbClr val="9F5FC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EA1B62D-C59C-4956-B45F-91715F6795C3}"/>
                </a:ext>
              </a:extLst>
            </p:cNvPr>
            <p:cNvCxnSpPr>
              <a:cxnSpLocks/>
            </p:cNvCxnSpPr>
            <p:nvPr/>
          </p:nvCxnSpPr>
          <p:spPr>
            <a:xfrm rot="10800000">
              <a:off x="9207521" y="1108772"/>
              <a:ext cx="0" cy="5315886"/>
            </a:xfrm>
            <a:prstGeom prst="line">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A7271B1A-7559-4857-9C03-3A3A529B336A}"/>
              </a:ext>
            </a:extLst>
          </p:cNvPr>
          <p:cNvCxnSpPr>
            <a:cxnSpLocks/>
          </p:cNvCxnSpPr>
          <p:nvPr/>
        </p:nvCxnSpPr>
        <p:spPr>
          <a:xfrm>
            <a:off x="5826292" y="133350"/>
            <a:ext cx="0" cy="6591300"/>
          </a:xfrm>
          <a:prstGeom prst="line">
            <a:avLst/>
          </a:prstGeom>
          <a:ln w="762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50FFD23-17B2-48E3-A424-F964B1E7E0E3}"/>
              </a:ext>
            </a:extLst>
          </p:cNvPr>
          <p:cNvSpPr txBox="1"/>
          <p:nvPr/>
        </p:nvSpPr>
        <p:spPr>
          <a:xfrm>
            <a:off x="5734050" y="0"/>
            <a:ext cx="6457950" cy="1077218"/>
          </a:xfrm>
          <a:prstGeom prst="rect">
            <a:avLst/>
          </a:prstGeom>
          <a:noFill/>
        </p:spPr>
        <p:txBody>
          <a:bodyPr wrap="square" rtlCol="0">
            <a:spAutoFit/>
          </a:bodyPr>
          <a:lstStyle/>
          <a:p>
            <a:pPr algn="r"/>
            <a:r>
              <a:rPr lang="en-US" sz="3200" dirty="0">
                <a:solidFill>
                  <a:srgbClr val="00B050"/>
                </a:solidFill>
              </a:rPr>
              <a:t>Bob</a:t>
            </a:r>
            <a:r>
              <a:rPr lang="en-US" sz="3200" dirty="0"/>
              <a:t> </a:t>
            </a:r>
            <a:r>
              <a:rPr lang="en-US" sz="3200"/>
              <a:t>stays still.</a:t>
            </a:r>
            <a:br>
              <a:rPr lang="en-US" sz="3200" dirty="0"/>
            </a:br>
            <a:r>
              <a:rPr lang="en-US" sz="3200" dirty="0">
                <a:solidFill>
                  <a:srgbClr val="7030A0"/>
                </a:solidFill>
              </a:rPr>
              <a:t>Alice/Earth </a:t>
            </a:r>
            <a:r>
              <a:rPr lang="en-US" sz="3200" dirty="0"/>
              <a:t>do round-trip.</a:t>
            </a:r>
            <a:endParaRPr lang="en-CA" sz="3200" dirty="0"/>
          </a:p>
        </p:txBody>
      </p:sp>
      <p:grpSp>
        <p:nvGrpSpPr>
          <p:cNvPr id="53" name="Group 52">
            <a:extLst>
              <a:ext uri="{FF2B5EF4-FFF2-40B4-BE49-F238E27FC236}">
                <a16:creationId xmlns:a16="http://schemas.microsoft.com/office/drawing/2014/main" id="{5D237CE8-BA7E-4C4C-ABA5-C96EAF43EA64}"/>
              </a:ext>
            </a:extLst>
          </p:cNvPr>
          <p:cNvGrpSpPr/>
          <p:nvPr/>
        </p:nvGrpSpPr>
        <p:grpSpPr>
          <a:xfrm>
            <a:off x="10938316" y="3878870"/>
            <a:ext cx="983995" cy="1067859"/>
            <a:chOff x="-2397310" y="3886200"/>
            <a:chExt cx="1784721" cy="1936830"/>
          </a:xfrm>
        </p:grpSpPr>
        <p:pic>
          <p:nvPicPr>
            <p:cNvPr id="54" name="Picture 6" descr="BBC ALBA - Calum Clachair: Gleann na Grèine/Bob the Builder: Project Fix  It, Series 1, Robaidh 's an Rathad Ùr (Roley's New Friend)">
              <a:extLst>
                <a:ext uri="{FF2B5EF4-FFF2-40B4-BE49-F238E27FC236}">
                  <a16:creationId xmlns:a16="http://schemas.microsoft.com/office/drawing/2014/main" id="{2C267A3B-F0C3-4583-887B-43E399DDB8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Rocket, Star, Moon, Space Travel, Space, Research">
              <a:extLst>
                <a:ext uri="{FF2B5EF4-FFF2-40B4-BE49-F238E27FC236}">
                  <a16:creationId xmlns:a16="http://schemas.microsoft.com/office/drawing/2014/main" id="{35F62FE8-CAE5-4737-9E43-71E896130B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49432CE3-842E-49F3-B386-F103C44EEB9B}"/>
              </a:ext>
            </a:extLst>
          </p:cNvPr>
          <p:cNvGrpSpPr/>
          <p:nvPr/>
        </p:nvGrpSpPr>
        <p:grpSpPr>
          <a:xfrm>
            <a:off x="7805046" y="3467100"/>
            <a:ext cx="977004" cy="1276350"/>
            <a:chOff x="641507" y="3695700"/>
            <a:chExt cx="1720693" cy="2247900"/>
          </a:xfrm>
        </p:grpSpPr>
        <p:pic>
          <p:nvPicPr>
            <p:cNvPr id="57" name="Picture 4" descr="Girl, Child, Alice In Wonderland, Miss, Missy">
              <a:extLst>
                <a:ext uri="{FF2B5EF4-FFF2-40B4-BE49-F238E27FC236}">
                  <a16:creationId xmlns:a16="http://schemas.microsoft.com/office/drawing/2014/main" id="{588441F9-500E-4FD0-B19B-7E5D9C5A4C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World, Earth, Globe, Sphere, Planet, Earth Globe, Blue">
              <a:extLst>
                <a:ext uri="{FF2B5EF4-FFF2-40B4-BE49-F238E27FC236}">
                  <a16:creationId xmlns:a16="http://schemas.microsoft.com/office/drawing/2014/main" id="{BE33AA30-334A-4E16-A5B8-75C1A226B1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845B30A2-07B9-47A9-B5B0-A5F831382F7C}"/>
              </a:ext>
            </a:extLst>
          </p:cNvPr>
          <p:cNvGrpSpPr/>
          <p:nvPr/>
        </p:nvGrpSpPr>
        <p:grpSpPr>
          <a:xfrm>
            <a:off x="1" y="970629"/>
            <a:ext cx="4416752" cy="5877115"/>
            <a:chOff x="1566050" y="395361"/>
            <a:chExt cx="4777493" cy="6357133"/>
          </a:xfrm>
        </p:grpSpPr>
        <p:grpSp>
          <p:nvGrpSpPr>
            <p:cNvPr id="41" name="Group 40">
              <a:extLst>
                <a:ext uri="{FF2B5EF4-FFF2-40B4-BE49-F238E27FC236}">
                  <a16:creationId xmlns:a16="http://schemas.microsoft.com/office/drawing/2014/main" id="{37992537-B9F7-4E7B-AE14-5DCB6DD99C18}"/>
                </a:ext>
              </a:extLst>
            </p:cNvPr>
            <p:cNvGrpSpPr/>
            <p:nvPr/>
          </p:nvGrpSpPr>
          <p:grpSpPr>
            <a:xfrm>
              <a:off x="1566050" y="395361"/>
              <a:ext cx="4777493" cy="6357133"/>
              <a:chOff x="3065650" y="704850"/>
              <a:chExt cx="4777493" cy="6357133"/>
            </a:xfrm>
          </p:grpSpPr>
          <p:pic>
            <p:nvPicPr>
              <p:cNvPr id="45" name="Picture 44">
                <a:extLst>
                  <a:ext uri="{FF2B5EF4-FFF2-40B4-BE49-F238E27FC236}">
                    <a16:creationId xmlns:a16="http://schemas.microsoft.com/office/drawing/2014/main" id="{C6B83271-20D9-4160-9E96-711BC7ED9767}"/>
                  </a:ext>
                </a:extLst>
              </p:cNvPr>
              <p:cNvPicPr>
                <a:picLocks noChangeAspect="1"/>
              </p:cNvPicPr>
              <p:nvPr/>
            </p:nvPicPr>
            <p:blipFill rotWithShape="1">
              <a:blip r:embed="rId4"/>
              <a:srcRect l="15160" t="5535" r="48554" b="6728"/>
              <a:stretch/>
            </p:blipFill>
            <p:spPr>
              <a:xfrm>
                <a:off x="3065650" y="704850"/>
                <a:ext cx="4544818" cy="6153149"/>
              </a:xfrm>
              <a:prstGeom prst="rect">
                <a:avLst/>
              </a:prstGeom>
            </p:spPr>
          </p:pic>
          <p:grpSp>
            <p:nvGrpSpPr>
              <p:cNvPr id="46" name="Group 45">
                <a:extLst>
                  <a:ext uri="{FF2B5EF4-FFF2-40B4-BE49-F238E27FC236}">
                    <a16:creationId xmlns:a16="http://schemas.microsoft.com/office/drawing/2014/main" id="{3EE1273C-DCF2-45C3-A936-E78A31546710}"/>
                  </a:ext>
                </a:extLst>
              </p:cNvPr>
              <p:cNvGrpSpPr/>
              <p:nvPr/>
            </p:nvGrpSpPr>
            <p:grpSpPr>
              <a:xfrm>
                <a:off x="3065650" y="740540"/>
                <a:ext cx="4777493" cy="6321443"/>
                <a:chOff x="3065650" y="-2115202"/>
                <a:chExt cx="4777493" cy="6321443"/>
              </a:xfrm>
            </p:grpSpPr>
            <p:cxnSp>
              <p:nvCxnSpPr>
                <p:cNvPr id="59" name="Straight Arrow Connector 58">
                  <a:extLst>
                    <a:ext uri="{FF2B5EF4-FFF2-40B4-BE49-F238E27FC236}">
                      <a16:creationId xmlns:a16="http://schemas.microsoft.com/office/drawing/2014/main" id="{E63F6FAB-E210-463F-BCA0-E71EA2530673}"/>
                    </a:ext>
                  </a:extLst>
                </p:cNvPr>
                <p:cNvCxnSpPr>
                  <a:cxnSpLocks/>
                </p:cNvCxnSpPr>
                <p:nvPr/>
              </p:nvCxnSpPr>
              <p:spPr>
                <a:xfrm>
                  <a:off x="3065650" y="3790797"/>
                  <a:ext cx="469037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3B6EB7C1-E1DC-49B1-837F-CF554F336BFC}"/>
                    </a:ext>
                  </a:extLst>
                </p:cNvPr>
                <p:cNvCxnSpPr>
                  <a:cxnSpLocks/>
                </p:cNvCxnSpPr>
                <p:nvPr/>
              </p:nvCxnSpPr>
              <p:spPr>
                <a:xfrm flipV="1">
                  <a:off x="4619483" y="-2082019"/>
                  <a:ext cx="0" cy="628826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51C49E6-2BD7-4134-9C9F-4CA422357D97}"/>
                        </a:ext>
                      </a:extLst>
                    </p:cNvPr>
                    <p:cNvSpPr txBox="1"/>
                    <p:nvPr/>
                  </p:nvSpPr>
                  <p:spPr>
                    <a:xfrm>
                      <a:off x="7206999" y="2979041"/>
                      <a:ext cx="636144"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7030A0"/>
                                </a:solidFill>
                                <a:latin typeface="Cambria Math" panose="02040503050406030204" pitchFamily="18" charset="0"/>
                              </a:rPr>
                              <m:t>𝑥</m:t>
                            </m:r>
                          </m:oMath>
                        </m:oMathPara>
                      </a14:m>
                      <a:endParaRPr lang="en-CA" sz="4000" dirty="0">
                        <a:solidFill>
                          <a:srgbClr val="7030A0"/>
                        </a:solidFill>
                      </a:endParaRPr>
                    </a:p>
                  </p:txBody>
                </p:sp>
              </mc:Choice>
              <mc:Fallback xmlns="">
                <p:sp>
                  <p:nvSpPr>
                    <p:cNvPr id="61" name="TextBox 60">
                      <a:extLst>
                        <a:ext uri="{FF2B5EF4-FFF2-40B4-BE49-F238E27FC236}">
                          <a16:creationId xmlns:a16="http://schemas.microsoft.com/office/drawing/2014/main" id="{751C49E6-2BD7-4134-9C9F-4CA422357D97}"/>
                        </a:ext>
                      </a:extLst>
                    </p:cNvPr>
                    <p:cNvSpPr txBox="1">
                      <a:spLocks noRot="1" noChangeAspect="1" noMove="1" noResize="1" noEditPoints="1" noAdjustHandles="1" noChangeArrowheads="1" noChangeShapeType="1" noTextEdit="1"/>
                    </p:cNvSpPr>
                    <p:nvPr/>
                  </p:nvSpPr>
                  <p:spPr>
                    <a:xfrm>
                      <a:off x="7206999" y="2979041"/>
                      <a:ext cx="636144" cy="765703"/>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7C1DDE8-54F6-4A8D-A3FE-F5361AA55ECA}"/>
                        </a:ext>
                      </a:extLst>
                    </p:cNvPr>
                    <p:cNvSpPr txBox="1"/>
                    <p:nvPr/>
                  </p:nvSpPr>
                  <p:spPr>
                    <a:xfrm>
                      <a:off x="3689623" y="-2115202"/>
                      <a:ext cx="811478" cy="7657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smtClean="0">
                                <a:solidFill>
                                  <a:srgbClr val="7030A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2" name="TextBox 61">
                      <a:extLst>
                        <a:ext uri="{FF2B5EF4-FFF2-40B4-BE49-F238E27FC236}">
                          <a16:creationId xmlns:a16="http://schemas.microsoft.com/office/drawing/2014/main" id="{37C1DDE8-54F6-4A8D-A3FE-F5361AA55ECA}"/>
                        </a:ext>
                      </a:extLst>
                    </p:cNvPr>
                    <p:cNvSpPr txBox="1">
                      <a:spLocks noRot="1" noChangeAspect="1" noMove="1" noResize="1" noEditPoints="1" noAdjustHandles="1" noChangeArrowheads="1" noChangeShapeType="1" noTextEdit="1"/>
                    </p:cNvSpPr>
                    <p:nvPr/>
                  </p:nvSpPr>
                  <p:spPr>
                    <a:xfrm>
                      <a:off x="3689623" y="-2115202"/>
                      <a:ext cx="811478" cy="765703"/>
                    </a:xfrm>
                    <a:prstGeom prst="rect">
                      <a:avLst/>
                    </a:prstGeom>
                    <a:blipFill>
                      <a:blip r:embed="rId12"/>
                      <a:stretch>
                        <a:fillRect/>
                      </a:stretch>
                    </a:blipFill>
                  </p:spPr>
                  <p:txBody>
                    <a:bodyPr/>
                    <a:lstStyle/>
                    <a:p>
                      <a:r>
                        <a:rPr lang="en-CA">
                          <a:noFill/>
                        </a:rPr>
                        <a:t> </a:t>
                      </a:r>
                    </a:p>
                  </p:txBody>
                </p:sp>
              </mc:Fallback>
            </mc:AlternateContent>
          </p:grpSp>
        </p:grpSp>
        <p:cxnSp>
          <p:nvCxnSpPr>
            <p:cNvPr id="42" name="Straight Connector 41">
              <a:extLst>
                <a:ext uri="{FF2B5EF4-FFF2-40B4-BE49-F238E27FC236}">
                  <a16:creationId xmlns:a16="http://schemas.microsoft.com/office/drawing/2014/main" id="{8E721001-1BE4-4B4D-966E-1A24BA5B318B}"/>
                </a:ext>
              </a:extLst>
            </p:cNvPr>
            <p:cNvCxnSpPr>
              <a:cxnSpLocks/>
            </p:cNvCxnSpPr>
            <p:nvPr/>
          </p:nvCxnSpPr>
          <p:spPr>
            <a:xfrm flipV="1">
              <a:off x="3128671" y="3474720"/>
              <a:ext cx="1913347" cy="2855743"/>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785020-9107-4DEC-9814-B42B992C5719}"/>
                </a:ext>
              </a:extLst>
            </p:cNvPr>
            <p:cNvCxnSpPr>
              <a:cxnSpLocks/>
            </p:cNvCxnSpPr>
            <p:nvPr/>
          </p:nvCxnSpPr>
          <p:spPr>
            <a:xfrm flipH="1" flipV="1">
              <a:off x="3142739" y="661182"/>
              <a:ext cx="1871003" cy="2855742"/>
            </a:xfrm>
            <a:prstGeom prst="line">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5A9047-E638-453C-9BDF-56E05D591B9D}"/>
                </a:ext>
              </a:extLst>
            </p:cNvPr>
            <p:cNvCxnSpPr>
              <a:cxnSpLocks/>
            </p:cNvCxnSpPr>
            <p:nvPr/>
          </p:nvCxnSpPr>
          <p:spPr>
            <a:xfrm flipV="1">
              <a:off x="3041920" y="478302"/>
              <a:ext cx="0" cy="5838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72C413B5-3E7E-4FB4-B80A-4BF77322CC3A}"/>
              </a:ext>
            </a:extLst>
          </p:cNvPr>
          <p:cNvGrpSpPr/>
          <p:nvPr/>
        </p:nvGrpSpPr>
        <p:grpSpPr>
          <a:xfrm>
            <a:off x="3356416" y="3421670"/>
            <a:ext cx="983995" cy="1067859"/>
            <a:chOff x="-2397310" y="3886200"/>
            <a:chExt cx="1784721" cy="1936830"/>
          </a:xfrm>
        </p:grpSpPr>
        <p:pic>
          <p:nvPicPr>
            <p:cNvPr id="64" name="Picture 6" descr="BBC ALBA - Calum Clachair: Gleann na Grèine/Bob the Builder: Project Fix  It, Series 1, Robaidh 's an Rathad Ùr (Roley's New Friend)">
              <a:extLst>
                <a:ext uri="{FF2B5EF4-FFF2-40B4-BE49-F238E27FC236}">
                  <a16:creationId xmlns:a16="http://schemas.microsoft.com/office/drawing/2014/main" id="{C88C5801-BCAC-4465-B6ED-385F2D658E1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Rocket, Star, Moon, Space Travel, Space, Research">
              <a:extLst>
                <a:ext uri="{FF2B5EF4-FFF2-40B4-BE49-F238E27FC236}">
                  <a16:creationId xmlns:a16="http://schemas.microsoft.com/office/drawing/2014/main" id="{D0CFE183-8E26-4710-AE98-C635EC7ECD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AA564902-57CF-4472-BA2E-0407FF31A13C}"/>
              </a:ext>
            </a:extLst>
          </p:cNvPr>
          <p:cNvGrpSpPr/>
          <p:nvPr/>
        </p:nvGrpSpPr>
        <p:grpSpPr>
          <a:xfrm>
            <a:off x="165996" y="3848100"/>
            <a:ext cx="977004" cy="1276350"/>
            <a:chOff x="641507" y="3695700"/>
            <a:chExt cx="1720693" cy="2247900"/>
          </a:xfrm>
        </p:grpSpPr>
        <p:pic>
          <p:nvPicPr>
            <p:cNvPr id="67" name="Picture 4" descr="Girl, Child, Alice In Wonderland, Miss, Missy">
              <a:extLst>
                <a:ext uri="{FF2B5EF4-FFF2-40B4-BE49-F238E27FC236}">
                  <a16:creationId xmlns:a16="http://schemas.microsoft.com/office/drawing/2014/main" id="{AA1570BB-DCD0-4678-82FA-7A5EC2DFDC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World, Earth, Globe, Sphere, Planet, Earth Globe, Blue">
              <a:extLst>
                <a:ext uri="{FF2B5EF4-FFF2-40B4-BE49-F238E27FC236}">
                  <a16:creationId xmlns:a16="http://schemas.microsoft.com/office/drawing/2014/main" id="{1CD688E5-0E0E-4360-8675-CC5795D123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6DD65118-EAE7-42EF-8A86-1FB7FF527EBD}"/>
              </a:ext>
            </a:extLst>
          </p:cNvPr>
          <p:cNvSpPr txBox="1"/>
          <p:nvPr/>
        </p:nvSpPr>
        <p:spPr>
          <a:xfrm>
            <a:off x="0" y="0"/>
            <a:ext cx="4277032" cy="1200329"/>
          </a:xfrm>
          <a:prstGeom prst="rect">
            <a:avLst/>
          </a:prstGeom>
          <a:noFill/>
        </p:spPr>
        <p:txBody>
          <a:bodyPr wrap="square" rtlCol="0">
            <a:spAutoFit/>
          </a:bodyPr>
          <a:lstStyle/>
          <a:p>
            <a:r>
              <a:rPr lang="en-US" sz="3600" dirty="0">
                <a:solidFill>
                  <a:srgbClr val="7030A0"/>
                </a:solidFill>
              </a:rPr>
              <a:t>Alice/Earth </a:t>
            </a:r>
            <a:r>
              <a:rPr lang="en-US" sz="3600" dirty="0"/>
              <a:t>stay still.</a:t>
            </a:r>
            <a:br>
              <a:rPr lang="en-US" sz="3600" dirty="0"/>
            </a:br>
            <a:r>
              <a:rPr lang="en-US" sz="3600" dirty="0">
                <a:solidFill>
                  <a:srgbClr val="00B050"/>
                </a:solidFill>
              </a:rPr>
              <a:t>Bob</a:t>
            </a:r>
            <a:r>
              <a:rPr lang="en-US" sz="3600" dirty="0"/>
              <a:t> does round-trip.</a:t>
            </a:r>
            <a:endParaRPr lang="en-CA" sz="3600" dirty="0"/>
          </a:p>
        </p:txBody>
      </p:sp>
      <p:sp>
        <p:nvSpPr>
          <p:cNvPr id="52" name="TextBox 51">
            <a:extLst>
              <a:ext uri="{FF2B5EF4-FFF2-40B4-BE49-F238E27FC236}">
                <a16:creationId xmlns:a16="http://schemas.microsoft.com/office/drawing/2014/main" id="{9F37DF15-C74E-4786-82E0-959A15DAFB44}"/>
              </a:ext>
            </a:extLst>
          </p:cNvPr>
          <p:cNvSpPr txBox="1"/>
          <p:nvPr/>
        </p:nvSpPr>
        <p:spPr>
          <a:xfrm>
            <a:off x="4524121" y="2676060"/>
            <a:ext cx="3126359" cy="1938992"/>
          </a:xfrm>
          <a:prstGeom prst="rect">
            <a:avLst/>
          </a:prstGeom>
          <a:solidFill>
            <a:schemeClr val="bg1"/>
          </a:solidFill>
          <a:ln w="57150">
            <a:solidFill>
              <a:schemeClr val="tx1"/>
            </a:solidFill>
          </a:ln>
        </p:spPr>
        <p:txBody>
          <a:bodyPr wrap="square" rtlCol="0">
            <a:spAutoFit/>
          </a:bodyPr>
          <a:lstStyle/>
          <a:p>
            <a:pPr algn="ctr"/>
            <a:r>
              <a:rPr lang="en-US" sz="4000" dirty="0"/>
              <a:t>All </a:t>
            </a:r>
            <a:r>
              <a:rPr lang="en-US" sz="4000" u="sng" dirty="0">
                <a:solidFill>
                  <a:srgbClr val="FF0000"/>
                </a:solidFill>
              </a:rPr>
              <a:t>inertial frames</a:t>
            </a:r>
            <a:r>
              <a:rPr lang="en-US" sz="4000" dirty="0">
                <a:solidFill>
                  <a:srgbClr val="FF0000"/>
                </a:solidFill>
              </a:rPr>
              <a:t> </a:t>
            </a:r>
            <a:r>
              <a:rPr lang="en-US" sz="4000" dirty="0"/>
              <a:t>are equivalent!</a:t>
            </a:r>
            <a:endParaRPr lang="en-CA" sz="4000" dirty="0"/>
          </a:p>
        </p:txBody>
      </p:sp>
      <p:grpSp>
        <p:nvGrpSpPr>
          <p:cNvPr id="11" name="Group 10">
            <a:extLst>
              <a:ext uri="{FF2B5EF4-FFF2-40B4-BE49-F238E27FC236}">
                <a16:creationId xmlns:a16="http://schemas.microsoft.com/office/drawing/2014/main" id="{5F3841EB-7C56-4808-B642-73F7029964B7}"/>
              </a:ext>
            </a:extLst>
          </p:cNvPr>
          <p:cNvGrpSpPr/>
          <p:nvPr/>
        </p:nvGrpSpPr>
        <p:grpSpPr>
          <a:xfrm>
            <a:off x="3683726" y="1165124"/>
            <a:ext cx="4781005" cy="1323439"/>
            <a:chOff x="3683726" y="1165124"/>
            <a:chExt cx="4781005" cy="1323439"/>
          </a:xfrm>
        </p:grpSpPr>
        <p:sp>
          <p:nvSpPr>
            <p:cNvPr id="51" name="TextBox 50">
              <a:extLst>
                <a:ext uri="{FF2B5EF4-FFF2-40B4-BE49-F238E27FC236}">
                  <a16:creationId xmlns:a16="http://schemas.microsoft.com/office/drawing/2014/main" id="{41B97E0C-7DBC-42A4-BB40-4382AAD9D65E}"/>
                </a:ext>
              </a:extLst>
            </p:cNvPr>
            <p:cNvSpPr txBox="1"/>
            <p:nvPr/>
          </p:nvSpPr>
          <p:spPr>
            <a:xfrm>
              <a:off x="4528475" y="1165124"/>
              <a:ext cx="3126359" cy="1323439"/>
            </a:xfrm>
            <a:prstGeom prst="rect">
              <a:avLst/>
            </a:prstGeom>
            <a:solidFill>
              <a:schemeClr val="bg1"/>
            </a:solidFill>
            <a:ln w="57150">
              <a:solidFill>
                <a:schemeClr val="tx1"/>
              </a:solidFill>
            </a:ln>
          </p:spPr>
          <p:txBody>
            <a:bodyPr wrap="square" rtlCol="0">
              <a:spAutoFit/>
            </a:bodyPr>
            <a:lstStyle/>
            <a:p>
              <a:pPr algn="ctr"/>
              <a:r>
                <a:rPr lang="en-US" sz="4000" dirty="0"/>
                <a:t>All frames are equivalent??</a:t>
              </a:r>
              <a:endParaRPr lang="en-CA" sz="4000" dirty="0"/>
            </a:p>
          </p:txBody>
        </p:sp>
        <p:cxnSp>
          <p:nvCxnSpPr>
            <p:cNvPr id="72" name="Straight Arrow Connector 71">
              <a:extLst>
                <a:ext uri="{FF2B5EF4-FFF2-40B4-BE49-F238E27FC236}">
                  <a16:creationId xmlns:a16="http://schemas.microsoft.com/office/drawing/2014/main" id="{6310C04A-9C9B-4AC8-87CD-539F41BE15B6}"/>
                </a:ext>
              </a:extLst>
            </p:cNvPr>
            <p:cNvCxnSpPr>
              <a:cxnSpLocks/>
              <a:stCxn id="51" idx="1"/>
            </p:cNvCxnSpPr>
            <p:nvPr/>
          </p:nvCxnSpPr>
          <p:spPr>
            <a:xfrm flipH="1">
              <a:off x="3683726" y="1826844"/>
              <a:ext cx="84474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CA940CA-773D-4F82-BD37-CFD9D81A2C4E}"/>
                </a:ext>
              </a:extLst>
            </p:cNvPr>
            <p:cNvCxnSpPr>
              <a:cxnSpLocks/>
              <a:stCxn id="51" idx="3"/>
            </p:cNvCxnSpPr>
            <p:nvPr/>
          </p:nvCxnSpPr>
          <p:spPr>
            <a:xfrm>
              <a:off x="7654834" y="1826844"/>
              <a:ext cx="80989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76D737A-3662-44C2-AFFF-30F93F6404BE}"/>
              </a:ext>
            </a:extLst>
          </p:cNvPr>
          <p:cNvGrpSpPr/>
          <p:nvPr/>
        </p:nvGrpSpPr>
        <p:grpSpPr>
          <a:xfrm>
            <a:off x="3653246" y="4840139"/>
            <a:ext cx="4781005" cy="1754326"/>
            <a:chOff x="3653246" y="4840139"/>
            <a:chExt cx="4781005" cy="1754326"/>
          </a:xfrm>
        </p:grpSpPr>
        <p:sp>
          <p:nvSpPr>
            <p:cNvPr id="76" name="TextBox 75">
              <a:extLst>
                <a:ext uri="{FF2B5EF4-FFF2-40B4-BE49-F238E27FC236}">
                  <a16:creationId xmlns:a16="http://schemas.microsoft.com/office/drawing/2014/main" id="{3FA7E840-9D72-4C1A-89F6-1FFEE78533E4}"/>
                </a:ext>
              </a:extLst>
            </p:cNvPr>
            <p:cNvSpPr txBox="1"/>
            <p:nvPr/>
          </p:nvSpPr>
          <p:spPr>
            <a:xfrm>
              <a:off x="4511059" y="4840139"/>
              <a:ext cx="3143774" cy="1754326"/>
            </a:xfrm>
            <a:prstGeom prst="rect">
              <a:avLst/>
            </a:prstGeom>
            <a:solidFill>
              <a:schemeClr val="bg1"/>
            </a:solidFill>
            <a:ln w="57150">
              <a:solidFill>
                <a:schemeClr val="tx1"/>
              </a:solidFill>
            </a:ln>
          </p:spPr>
          <p:txBody>
            <a:bodyPr wrap="square" rtlCol="0">
              <a:spAutoFit/>
            </a:bodyPr>
            <a:lstStyle/>
            <a:p>
              <a:pPr algn="ctr"/>
              <a:r>
                <a:rPr lang="en-US" sz="3600" dirty="0"/>
                <a:t>At least one frame must be </a:t>
              </a:r>
              <a:r>
                <a:rPr lang="en-US" sz="3600" u="sng" dirty="0">
                  <a:solidFill>
                    <a:srgbClr val="FF0000"/>
                  </a:solidFill>
                </a:rPr>
                <a:t>non-inertial</a:t>
              </a:r>
              <a:r>
                <a:rPr lang="en-US" sz="3600" dirty="0"/>
                <a:t>.</a:t>
              </a:r>
              <a:endParaRPr lang="en-CA" sz="3600" dirty="0"/>
            </a:p>
          </p:txBody>
        </p:sp>
        <p:cxnSp>
          <p:nvCxnSpPr>
            <p:cNvPr id="77" name="Straight Arrow Connector 76">
              <a:extLst>
                <a:ext uri="{FF2B5EF4-FFF2-40B4-BE49-F238E27FC236}">
                  <a16:creationId xmlns:a16="http://schemas.microsoft.com/office/drawing/2014/main" id="{71FDC4F8-474C-4702-90E3-B2C36731311C}"/>
                </a:ext>
              </a:extLst>
            </p:cNvPr>
            <p:cNvCxnSpPr>
              <a:cxnSpLocks/>
            </p:cNvCxnSpPr>
            <p:nvPr/>
          </p:nvCxnSpPr>
          <p:spPr>
            <a:xfrm flipH="1">
              <a:off x="3653246" y="5610718"/>
              <a:ext cx="84474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D75A94A-B345-49DC-BE73-FBCE9ED2831E}"/>
                </a:ext>
              </a:extLst>
            </p:cNvPr>
            <p:cNvCxnSpPr>
              <a:cxnSpLocks/>
            </p:cNvCxnSpPr>
            <p:nvPr/>
          </p:nvCxnSpPr>
          <p:spPr>
            <a:xfrm>
              <a:off x="7624354" y="5610718"/>
              <a:ext cx="80989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xmlns:iact="http://schemas.microsoft.com/office/powerpoint/2014/inkAction" Requires="p14 iact">
          <p:contentPart p14:bwMode="auto" r:id="rId13">
            <p14:nvContentPartPr>
              <p14:cNvPr id="14" name="Ink 13">
                <a:extLst>
                  <a:ext uri="{FF2B5EF4-FFF2-40B4-BE49-F238E27FC236}">
                    <a16:creationId xmlns:a16="http://schemas.microsoft.com/office/drawing/2014/main" id="{85C136AC-11F5-4E2D-95D8-CF4BE1E77C89}"/>
                  </a:ext>
                </a:extLst>
              </p14:cNvPr>
              <p14:cNvContentPartPr/>
              <p14:nvPr>
                <p:extLst>
                  <p:ext uri="{42D2F446-02D8-4167-A562-619A0277C38B}">
                    <p15:isNarration xmlns:p15="http://schemas.microsoft.com/office/powerpoint/2012/main" val="1"/>
                  </p:ext>
                </p:extLst>
              </p14:nvPr>
            </p14:nvContentPartPr>
            <p14:xfrm>
              <a:off x="4591080" y="1090440"/>
              <a:ext cx="3044880" cy="1340640"/>
            </p14:xfrm>
          </p:contentPart>
        </mc:Choice>
        <mc:Fallback>
          <p:pic>
            <p:nvPicPr>
              <p:cNvPr id="14" name="Ink 13">
                <a:extLst>
                  <a:ext uri="{FF2B5EF4-FFF2-40B4-BE49-F238E27FC236}">
                    <a16:creationId xmlns:a16="http://schemas.microsoft.com/office/drawing/2014/main" id="{85C136AC-11F5-4E2D-95D8-CF4BE1E77C89}"/>
                  </a:ext>
                </a:extLst>
              </p:cNvPr>
              <p:cNvPicPr>
                <a:picLocks noGrp="1" noRot="1" noChangeAspect="1" noMove="1" noResize="1" noEditPoints="1" noAdjustHandles="1" noChangeArrowheads="1" noChangeShapeType="1"/>
              </p:cNvPicPr>
              <p:nvPr/>
            </p:nvPicPr>
            <p:blipFill>
              <a:blip r:embed="rId14"/>
              <a:stretch>
                <a:fillRect/>
              </a:stretch>
            </p:blipFill>
            <p:spPr>
              <a:xfrm>
                <a:off x="4581720" y="1081080"/>
                <a:ext cx="3063600" cy="1359360"/>
              </a:xfrm>
              <a:prstGeom prst="rect">
                <a:avLst/>
              </a:prstGeom>
            </p:spPr>
          </p:pic>
        </mc:Fallback>
      </mc:AlternateContent>
    </p:spTree>
    <p:custDataLst>
      <p:tags r:id="rId1"/>
    </p:custDataLst>
    <p:extLst>
      <p:ext uri="{BB962C8B-B14F-4D97-AF65-F5344CB8AC3E}">
        <p14:creationId xmlns:p14="http://schemas.microsoft.com/office/powerpoint/2010/main" val="3018224400"/>
      </p:ext>
    </p:extLst>
  </p:cSld>
  <p:clrMapOvr>
    <a:masterClrMapping/>
  </p:clrMapOvr>
  <mc:AlternateContent xmlns:mc="http://schemas.openxmlformats.org/markup-compatibility/2006" xmlns:p14="http://schemas.microsoft.com/office/powerpoint/2010/main">
    <mc:Choice Requires="p14">
      <p:transition spd="med" p14:dur="700" advTm="20134">
        <p:fade/>
      </p:transition>
    </mc:Choice>
    <mc:Fallback xmlns="">
      <p:transition spd="med" advTm="201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1B4F49-FEA1-418B-93F4-B9DB9F826F3D}"/>
              </a:ext>
            </a:extLst>
          </p:cNvPr>
          <p:cNvSpPr>
            <a:spLocks noGrp="1"/>
          </p:cNvSpPr>
          <p:nvPr>
            <p:ph type="title"/>
          </p:nvPr>
        </p:nvSpPr>
        <p:spPr>
          <a:xfrm>
            <a:off x="0" y="0"/>
            <a:ext cx="7315200" cy="754743"/>
          </a:xfrm>
        </p:spPr>
        <p:txBody>
          <a:bodyPr/>
          <a:lstStyle/>
          <a:p>
            <a:r>
              <a:rPr lang="en-US" b="1" dirty="0" err="1"/>
              <a:t>Rindler</a:t>
            </a:r>
            <a:r>
              <a:rPr lang="en-US" b="1" dirty="0"/>
              <a:t> Coordinates and Metric</a:t>
            </a:r>
            <a:endParaRPr lang="en-CA"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8318090" y="90209"/>
                <a:ext cx="3658240" cy="1991571"/>
              </a:xfrm>
              <a:prstGeom prst="rect">
                <a:avLst/>
              </a:prstGeom>
              <a:noFill/>
            </p:spPr>
            <p:txBody>
              <a:bodyPr wrap="square">
                <a:spAutoFit/>
              </a:bodyPr>
              <a:lstStyle/>
              <a:p>
                <a14:m>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b="0" i="1" smtClean="0">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b="0" i="1" smtClean="0">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b="0" i="1" smtClean="0">
                                    <a:latin typeface="Cambria Math" panose="02040503050406030204" pitchFamily="18" charset="0"/>
                                  </a:rPr>
                                  <m:t>𝐷</m:t>
                                </m:r>
                              </m:den>
                            </m:f>
                          </m:e>
                        </m:d>
                      </m:e>
                    </m:func>
                  </m:oMath>
                </a14:m>
                <a:r>
                  <a:rPr lang="en-US" sz="4000" b="0" i="1" dirty="0">
                    <a:solidFill>
                      <a:srgbClr val="C00000"/>
                    </a:solidFill>
                    <a:latin typeface="Cambria Math" panose="02040503050406030204" pitchFamily="18" charset="0"/>
                  </a:rPr>
                  <a:t> </a:t>
                </a:r>
              </a:p>
              <a:p>
                <a14:m>
                  <m:oMath xmlns:m="http://schemas.openxmlformats.org/officeDocument/2006/math">
                    <m:r>
                      <a:rPr lang="en-US" sz="4000" b="0" i="1" smtClean="0">
                        <a:solidFill>
                          <a:srgbClr val="0070C0"/>
                        </a:solidFill>
                        <a:latin typeface="Cambria Math" panose="02040503050406030204" pitchFamily="18" charset="0"/>
                      </a:rPr>
                      <m:t> </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m:t>
                        </m:r>
                        <m:r>
                          <m:rPr>
                            <m:sty m:val="p"/>
                          </m:rPr>
                          <a:rPr lang="en-US" sz="4000">
                            <a:latin typeface="Cambria Math" panose="02040503050406030204" pitchFamily="18" charset="0"/>
                          </a:rPr>
                          <m:t>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oMath>
                </a14:m>
                <a:r>
                  <a:rPr lang="en-CA" sz="4000" dirty="0"/>
                  <a:t> </a:t>
                </a:r>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8318090" y="90209"/>
                <a:ext cx="3658240" cy="199157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0" y="648937"/>
                <a:ext cx="9114185" cy="3029932"/>
              </a:xfrm>
              <a:prstGeom prst="rect">
                <a:avLst/>
              </a:prstGeom>
              <a:noFill/>
            </p:spPr>
            <p:txBody>
              <a:bodyPr wrap="square">
                <a:spAutoFit/>
              </a:bodyPr>
              <a:lstStyle/>
              <a:p>
                <a14:m>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den>
                    </m:f>
                  </m:oMath>
                </a14:m>
                <a:r>
                  <a:rPr lang="en-US" sz="4000" b="0" i="1" dirty="0">
                    <a:solidFill>
                      <a:srgbClr val="FF0000"/>
                    </a:solidFill>
                    <a:latin typeface="Cambria Math" panose="02040503050406030204" pitchFamily="18" charset="0"/>
                  </a:rPr>
                  <a:t> </a:t>
                </a:r>
              </a:p>
              <a:p>
                <a14:m>
                  <m:oMath xmlns:m="http://schemas.openxmlformats.org/officeDocument/2006/math">
                    <m:acc>
                      <m:accPr>
                        <m:chr m:val="̃"/>
                        <m:ctrlPr>
                          <a:rPr lang="en-US" sz="4000" i="1" smtClean="0">
                            <a:solidFill>
                              <a:schemeClr val="bg1"/>
                            </a:solidFill>
                            <a:latin typeface="Cambria Math" panose="02040503050406030204" pitchFamily="18" charset="0"/>
                          </a:rPr>
                        </m:ctrlPr>
                      </m:accPr>
                      <m:e>
                        <m:acc>
                          <m:accPr>
                            <m:chr m:val="⃗"/>
                            <m:ctrlPr>
                              <a:rPr lang="en-US" sz="4000" i="1">
                                <a:solidFill>
                                  <a:schemeClr val="bg1"/>
                                </a:solidFill>
                                <a:latin typeface="Cambria Math" panose="02040503050406030204" pitchFamily="18" charset="0"/>
                              </a:rPr>
                            </m:ctrlPr>
                          </m:accPr>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𝑒</m:t>
                                </m:r>
                              </m:e>
                              <m:sub>
                                <m:r>
                                  <a:rPr lang="en-US" sz="4000" i="1">
                                    <a:solidFill>
                                      <a:schemeClr val="bg1"/>
                                    </a:solidFill>
                                    <a:latin typeface="Cambria Math" panose="02040503050406030204" pitchFamily="18" charset="0"/>
                                  </a:rPr>
                                  <m:t>𝑡</m:t>
                                </m:r>
                              </m:sub>
                            </m:sSub>
                          </m:e>
                        </m:acc>
                      </m:e>
                    </m:acc>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r>
                      <a:rPr lang="en-US" sz="4000" b="0" i="1" smtClean="0">
                        <a:solidFill>
                          <a:schemeClr val="tx1"/>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a:p>
                <a14:m>
                  <m:oMath xmlns:m="http://schemas.openxmlformats.org/officeDocument/2006/math">
                    <m:acc>
                      <m:accPr>
                        <m:chr m:val="̃"/>
                        <m:ctrlPr>
                          <a:rPr lang="en-US" sz="4000" i="1" smtClean="0">
                            <a:solidFill>
                              <a:schemeClr val="bg1"/>
                            </a:solidFill>
                            <a:latin typeface="Cambria Math" panose="02040503050406030204" pitchFamily="18" charset="0"/>
                          </a:rPr>
                        </m:ctrlPr>
                      </m:accPr>
                      <m:e>
                        <m:acc>
                          <m:accPr>
                            <m:chr m:val="⃗"/>
                            <m:ctrlPr>
                              <a:rPr lang="en-US" sz="4000" i="1">
                                <a:solidFill>
                                  <a:schemeClr val="bg1"/>
                                </a:solidFill>
                                <a:latin typeface="Cambria Math" panose="02040503050406030204" pitchFamily="18" charset="0"/>
                              </a:rPr>
                            </m:ctrlPr>
                          </m:accPr>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𝑒</m:t>
                                </m:r>
                              </m:e>
                              <m:sub>
                                <m:r>
                                  <a:rPr lang="en-US" sz="4000" i="1">
                                    <a:solidFill>
                                      <a:schemeClr val="bg1"/>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b="0" i="1" smtClean="0">
                            <a:solidFill>
                              <a:schemeClr val="tx1"/>
                            </a:solidFill>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f>
                      <m:fPr>
                        <m:ctrlPr>
                          <a:rPr lang="en-US" sz="4000" i="1" smtClean="0">
                            <a:solidFill>
                              <a:schemeClr val="tx1"/>
                            </a:solidFill>
                            <a:latin typeface="Cambria Math" panose="02040503050406030204" pitchFamily="18" charset="0"/>
                          </a:rPr>
                        </m:ctrlPr>
                      </m:fPr>
                      <m:num>
                        <m:acc>
                          <m:accPr>
                            <m:chr m:val="̃"/>
                            <m:ctrlPr>
                              <a:rPr lang="en-US" sz="400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solidFill>
                              <a:schemeClr val="tx1"/>
                            </a:solidFill>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0" y="648937"/>
                <a:ext cx="9114185" cy="30299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8F8E3B-F3C9-4293-BC20-B6C0459D897E}"/>
                  </a:ext>
                </a:extLst>
              </p:cNvPr>
              <p:cNvSpPr txBox="1"/>
              <p:nvPr/>
            </p:nvSpPr>
            <p:spPr>
              <a:xfrm>
                <a:off x="0" y="3828068"/>
                <a:ext cx="9114185" cy="3029932"/>
              </a:xfrm>
              <a:prstGeom prst="rect">
                <a:avLst/>
              </a:prstGeom>
              <a:noFill/>
            </p:spPr>
            <p:txBody>
              <a:bodyPr wrap="square">
                <a:spAutoFit/>
              </a:bodyPr>
              <a:lstStyle/>
              <a:p>
                <a14:m>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US" sz="4000" i="1" dirty="0">
                    <a:solidFill>
                      <a:srgbClr val="FF0000"/>
                    </a:solidFill>
                    <a:latin typeface="Cambria Math" panose="02040503050406030204" pitchFamily="18" charset="0"/>
                  </a:rPr>
                  <a:t> </a:t>
                </a:r>
              </a:p>
              <a:p>
                <a14:m>
                  <m:oMath xmlns:m="http://schemas.openxmlformats.org/officeDocument/2006/math">
                    <m:acc>
                      <m:accPr>
                        <m:chr m:val="̃"/>
                        <m:ctrlPr>
                          <a:rPr lang="en-US" sz="4000" i="1" smtClean="0">
                            <a:solidFill>
                              <a:schemeClr val="bg1"/>
                            </a:solidFill>
                            <a:latin typeface="Cambria Math" panose="02040503050406030204" pitchFamily="18" charset="0"/>
                          </a:rPr>
                        </m:ctrlPr>
                      </m:accPr>
                      <m:e>
                        <m:acc>
                          <m:accPr>
                            <m:chr m:val="⃗"/>
                            <m:ctrlPr>
                              <a:rPr lang="en-US" sz="4000" i="1">
                                <a:solidFill>
                                  <a:schemeClr val="bg1"/>
                                </a:solidFill>
                                <a:latin typeface="Cambria Math" panose="02040503050406030204" pitchFamily="18" charset="0"/>
                              </a:rPr>
                            </m:ctrlPr>
                          </m:accPr>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𝑒</m:t>
                                </m:r>
                              </m:e>
                              <m:sub>
                                <m:r>
                                  <a:rPr lang="en-US" sz="4000" i="1">
                                    <a:solidFill>
                                      <a:schemeClr val="bg1"/>
                                    </a:solidFill>
                                    <a:latin typeface="Cambria Math" panose="02040503050406030204" pitchFamily="18" charset="0"/>
                                  </a:rPr>
                                  <m:t>𝑥</m:t>
                                </m:r>
                              </m:sub>
                            </m:sSub>
                          </m:e>
                        </m:acc>
                      </m:e>
                    </m:acc>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r>
                      <a:rPr lang="en-US" sz="4000" b="0" i="1" smtClean="0">
                        <a:solidFill>
                          <a:schemeClr val="tx1"/>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a:p>
                <a14:m>
                  <m:oMath xmlns:m="http://schemas.openxmlformats.org/officeDocument/2006/math">
                    <m:acc>
                      <m:accPr>
                        <m:chr m:val="̃"/>
                        <m:ctrlPr>
                          <a:rPr lang="en-US" sz="4000" i="1" smtClean="0">
                            <a:solidFill>
                              <a:schemeClr val="bg1"/>
                            </a:solidFill>
                            <a:latin typeface="Cambria Math" panose="02040503050406030204" pitchFamily="18" charset="0"/>
                          </a:rPr>
                        </m:ctrlPr>
                      </m:accPr>
                      <m:e>
                        <m:acc>
                          <m:accPr>
                            <m:chr m:val="⃗"/>
                            <m:ctrlPr>
                              <a:rPr lang="en-US" sz="4000" i="1">
                                <a:solidFill>
                                  <a:schemeClr val="bg1"/>
                                </a:solidFill>
                                <a:latin typeface="Cambria Math" panose="02040503050406030204" pitchFamily="18" charset="0"/>
                              </a:rPr>
                            </m:ctrlPr>
                          </m:accPr>
                          <m:e>
                            <m:sSub>
                              <m:sSubPr>
                                <m:ctrlPr>
                                  <a:rPr lang="en-US" sz="4000" i="1">
                                    <a:solidFill>
                                      <a:schemeClr val="bg1"/>
                                    </a:solidFill>
                                    <a:latin typeface="Cambria Math" panose="02040503050406030204" pitchFamily="18" charset="0"/>
                                  </a:rPr>
                                </m:ctrlPr>
                              </m:sSubPr>
                              <m:e>
                                <m:r>
                                  <a:rPr lang="en-US" sz="4000" i="1">
                                    <a:solidFill>
                                      <a:schemeClr val="bg1"/>
                                    </a:solidFill>
                                    <a:latin typeface="Cambria Math" panose="02040503050406030204" pitchFamily="18" charset="0"/>
                                  </a:rPr>
                                  <m:t>𝑒</m:t>
                                </m:r>
                              </m:e>
                              <m:sub>
                                <m:r>
                                  <a:rPr lang="en-US" sz="4000" i="1">
                                    <a:solidFill>
                                      <a:schemeClr val="bg1"/>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t> </a:t>
                </a:r>
              </a:p>
            </p:txBody>
          </p:sp>
        </mc:Choice>
        <mc:Fallback xmlns="">
          <p:sp>
            <p:nvSpPr>
              <p:cNvPr id="2" name="TextBox 1">
                <a:extLst>
                  <a:ext uri="{FF2B5EF4-FFF2-40B4-BE49-F238E27FC236}">
                    <a16:creationId xmlns:a16="http://schemas.microsoft.com/office/drawing/2014/main" id="{5B8F8E3B-F3C9-4293-BC20-B6C0459D897E}"/>
                  </a:ext>
                </a:extLst>
              </p:cNvPr>
              <p:cNvSpPr txBox="1">
                <a:spLocks noRot="1" noChangeAspect="1" noMove="1" noResize="1" noEditPoints="1" noAdjustHandles="1" noChangeArrowheads="1" noChangeShapeType="1" noTextEdit="1"/>
              </p:cNvSpPr>
              <p:nvPr/>
            </p:nvSpPr>
            <p:spPr>
              <a:xfrm>
                <a:off x="0" y="3828068"/>
                <a:ext cx="9114185" cy="30299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49BC67-0CBB-468F-BB9E-F03BA7674A3B}"/>
                  </a:ext>
                </a:extLst>
              </p:cNvPr>
              <p:cNvSpPr txBox="1"/>
              <p:nvPr/>
            </p:nvSpPr>
            <p:spPr>
              <a:xfrm>
                <a:off x="8229601" y="4433950"/>
                <a:ext cx="3716594" cy="2194062"/>
              </a:xfrm>
              <a:prstGeom prst="rect">
                <a:avLst/>
              </a:prstGeom>
              <a:noFill/>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 ???</m:t>
                      </m:r>
                    </m:oMath>
                  </m:oMathPara>
                </a14:m>
                <a:endParaRPr lang="en-CA" sz="4000" dirty="0"/>
              </a:p>
              <a:p>
                <a:pPr algn="ct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 </m:t>
                      </m:r>
                      <m:r>
                        <a:rPr lang="en-US" sz="4000" i="1">
                          <a:latin typeface="Cambria Math" panose="02040503050406030204" pitchFamily="18" charset="0"/>
                        </a:rPr>
                        <m:t>???</m:t>
                      </m:r>
                    </m:oMath>
                  </m:oMathPara>
                </a14:m>
                <a:endParaRPr lang="en-CA" sz="4000" dirty="0"/>
              </a:p>
              <a:p>
                <a:pPr algn="ct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 </m:t>
                      </m:r>
                      <m:r>
                        <a:rPr lang="en-US" sz="4000" i="1">
                          <a:latin typeface="Cambria Math" panose="02040503050406030204" pitchFamily="18" charset="0"/>
                        </a:rPr>
                        <m:t>???</m:t>
                      </m:r>
                    </m:oMath>
                  </m:oMathPara>
                </a14:m>
                <a:endParaRPr lang="en-CA" sz="4000" dirty="0"/>
              </a:p>
            </p:txBody>
          </p:sp>
        </mc:Choice>
        <mc:Fallback xmlns="">
          <p:sp>
            <p:nvSpPr>
              <p:cNvPr id="3" name="TextBox 2">
                <a:extLst>
                  <a:ext uri="{FF2B5EF4-FFF2-40B4-BE49-F238E27FC236}">
                    <a16:creationId xmlns:a16="http://schemas.microsoft.com/office/drawing/2014/main" id="{3449BC67-0CBB-468F-BB9E-F03BA7674A3B}"/>
                  </a:ext>
                </a:extLst>
              </p:cNvPr>
              <p:cNvSpPr txBox="1">
                <a:spLocks noRot="1" noChangeAspect="1" noMove="1" noResize="1" noEditPoints="1" noAdjustHandles="1" noChangeArrowheads="1" noChangeShapeType="1" noTextEdit="1"/>
              </p:cNvSpPr>
              <p:nvPr/>
            </p:nvSpPr>
            <p:spPr>
              <a:xfrm>
                <a:off x="8229601" y="4433950"/>
                <a:ext cx="3716594" cy="2194062"/>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7E5917-04FF-4F07-B7F1-04A1108B9FFF}"/>
                  </a:ext>
                </a:extLst>
              </p:cNvPr>
              <p:cNvSpPr txBox="1"/>
              <p:nvPr/>
            </p:nvSpPr>
            <p:spPr>
              <a:xfrm>
                <a:off x="9979741" y="2336882"/>
                <a:ext cx="1789471" cy="1052596"/>
              </a:xfrm>
              <a:prstGeom prst="rect">
                <a:avLst/>
              </a:prstGeom>
              <a:noFill/>
              <a:ln w="38100">
                <a:solidFill>
                  <a:schemeClr val="tx1"/>
                </a:solidFill>
              </a:ln>
            </p:spPr>
            <p:txBody>
              <a:bodyPr wrap="square">
                <a:spAutoFit/>
              </a:bodyPr>
              <a:lstStyle/>
              <a:p>
                <a14:m>
                  <m:oMath xmlns:m="http://schemas.openxmlformats.org/officeDocument/2006/math">
                    <m:r>
                      <a:rPr lang="en-US" sz="4000" i="1" smtClean="0">
                        <a:latin typeface="Cambria Math" panose="02040503050406030204" pitchFamily="18" charset="0"/>
                      </a:rPr>
                      <m:t>𝐷</m:t>
                    </m:r>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num>
                      <m:den>
                        <m:r>
                          <a:rPr lang="en-US" sz="4000" b="0" i="1" smtClean="0">
                            <a:latin typeface="Cambria Math" panose="02040503050406030204" pitchFamily="18" charset="0"/>
                          </a:rPr>
                          <m:t>𝛼</m:t>
                        </m:r>
                      </m:den>
                    </m:f>
                  </m:oMath>
                </a14:m>
                <a:r>
                  <a:rPr lang="en-CA" sz="4000" dirty="0"/>
                  <a:t> </a:t>
                </a:r>
              </a:p>
            </p:txBody>
          </p:sp>
        </mc:Choice>
        <mc:Fallback xmlns="">
          <p:sp>
            <p:nvSpPr>
              <p:cNvPr id="5" name="TextBox 4">
                <a:extLst>
                  <a:ext uri="{FF2B5EF4-FFF2-40B4-BE49-F238E27FC236}">
                    <a16:creationId xmlns:a16="http://schemas.microsoft.com/office/drawing/2014/main" id="{0C7E5917-04FF-4F07-B7F1-04A1108B9FFF}"/>
                  </a:ext>
                </a:extLst>
              </p:cNvPr>
              <p:cNvSpPr txBox="1">
                <a:spLocks noRot="1" noChangeAspect="1" noMove="1" noResize="1" noEditPoints="1" noAdjustHandles="1" noChangeArrowheads="1" noChangeShapeType="1" noTextEdit="1"/>
              </p:cNvSpPr>
              <p:nvPr/>
            </p:nvSpPr>
            <p:spPr>
              <a:xfrm>
                <a:off x="9979741" y="2336882"/>
                <a:ext cx="1789471" cy="1052596"/>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cxnSp>
        <p:nvCxnSpPr>
          <p:cNvPr id="9" name="Straight Connector 8">
            <a:extLst>
              <a:ext uri="{FF2B5EF4-FFF2-40B4-BE49-F238E27FC236}">
                <a16:creationId xmlns:a16="http://schemas.microsoft.com/office/drawing/2014/main" id="{E278FD6D-2A6A-4AF7-BED5-DEB62EDB961D}"/>
              </a:ext>
            </a:extLst>
          </p:cNvPr>
          <p:cNvCxnSpPr>
            <a:cxnSpLocks/>
          </p:cNvCxnSpPr>
          <p:nvPr/>
        </p:nvCxnSpPr>
        <p:spPr>
          <a:xfrm>
            <a:off x="235974" y="3775587"/>
            <a:ext cx="740369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978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1B4F49-FEA1-418B-93F4-B9DB9F826F3D}"/>
              </a:ext>
            </a:extLst>
          </p:cNvPr>
          <p:cNvSpPr>
            <a:spLocks noGrp="1"/>
          </p:cNvSpPr>
          <p:nvPr>
            <p:ph type="title"/>
          </p:nvPr>
        </p:nvSpPr>
        <p:spPr>
          <a:xfrm>
            <a:off x="0" y="0"/>
            <a:ext cx="7315200" cy="754743"/>
          </a:xfrm>
        </p:spPr>
        <p:txBody>
          <a:bodyPr/>
          <a:lstStyle/>
          <a:p>
            <a:r>
              <a:rPr lang="en-US" b="1" dirty="0" err="1"/>
              <a:t>Rindler</a:t>
            </a:r>
            <a:r>
              <a:rPr lang="en-US" b="1" dirty="0"/>
              <a:t> Coordinates and Metric</a:t>
            </a:r>
            <a:endParaRPr lang="en-CA"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9134057" y="105173"/>
                <a:ext cx="2912166" cy="1938992"/>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=0</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9134057" y="105173"/>
                <a:ext cx="2912166" cy="1938992"/>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135833" y="689550"/>
                <a:ext cx="7798799" cy="1041952"/>
              </a:xfrm>
              <a:prstGeom prst="rect">
                <a:avLst/>
              </a:prstGeom>
              <a:noFill/>
            </p:spPr>
            <p:txBody>
              <a:bodyPr wrap="square">
                <a:spAutoFit/>
              </a:bodyPr>
              <a:lstStyle/>
              <a:p>
                <a14:m>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b="0" i="1" smtClean="0">
                            <a:solidFill>
                              <a:schemeClr val="tx1"/>
                            </a:solidFill>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b="0" i="1" smtClean="0">
                                    <a:solidFill>
                                      <a:schemeClr val="tx1"/>
                                    </a:solidFill>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b="0" i="1" smtClean="0">
                                    <a:solidFill>
                                      <a:schemeClr val="tx1"/>
                                    </a:solidFill>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135833" y="689550"/>
                <a:ext cx="7798799" cy="104195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8F8E3B-F3C9-4293-BC20-B6C0459D897E}"/>
                  </a:ext>
                </a:extLst>
              </p:cNvPr>
              <p:cNvSpPr txBox="1"/>
              <p:nvPr/>
            </p:nvSpPr>
            <p:spPr>
              <a:xfrm>
                <a:off x="102705" y="1675555"/>
                <a:ext cx="7949914" cy="1041952"/>
              </a:xfrm>
              <a:prstGeom prst="rect">
                <a:avLst/>
              </a:prstGeom>
              <a:noFill/>
            </p:spPr>
            <p:txBody>
              <a:bodyPr wrap="square">
                <a:spAutoFit/>
              </a:bodyPr>
              <a:lstStyle/>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f>
                      <m:fPr>
                        <m:ctrlPr>
                          <a:rPr lang="en-US" sz="4000" i="1" smtClean="0">
                            <a:solidFill>
                              <a:schemeClr val="bg1"/>
                            </a:solidFill>
                            <a:latin typeface="Cambria Math" panose="02040503050406030204" pitchFamily="18" charset="0"/>
                          </a:rPr>
                        </m:ctrlPr>
                      </m:fPr>
                      <m:num>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𝑥</m:t>
                            </m:r>
                          </m:e>
                        </m:acc>
                      </m:num>
                      <m:den>
                        <m:r>
                          <a:rPr lang="en-US" sz="4000" i="1">
                            <a:solidFill>
                              <a:schemeClr val="bg1"/>
                            </a:solidFill>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smtClean="0">
                            <a:solidFill>
                              <a:schemeClr val="bg1"/>
                            </a:solidFill>
                            <a:latin typeface="Cambria Math" panose="02040503050406030204" pitchFamily="18" charset="0"/>
                          </a:rPr>
                        </m:ctrlPr>
                      </m:fPr>
                      <m:num>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𝑥</m:t>
                            </m:r>
                          </m:e>
                        </m:acc>
                      </m:num>
                      <m:den>
                        <m:r>
                          <a:rPr lang="en-US" sz="4000" i="1">
                            <a:solidFill>
                              <a:schemeClr val="bg1"/>
                            </a:solidFill>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t> </a:t>
                </a:r>
              </a:p>
            </p:txBody>
          </p:sp>
        </mc:Choice>
        <mc:Fallback xmlns="">
          <p:sp>
            <p:nvSpPr>
              <p:cNvPr id="2" name="TextBox 1">
                <a:extLst>
                  <a:ext uri="{FF2B5EF4-FFF2-40B4-BE49-F238E27FC236}">
                    <a16:creationId xmlns:a16="http://schemas.microsoft.com/office/drawing/2014/main" id="{5B8F8E3B-F3C9-4293-BC20-B6C0459D897E}"/>
                  </a:ext>
                </a:extLst>
              </p:cNvPr>
              <p:cNvSpPr txBox="1">
                <a:spLocks noRot="1" noChangeAspect="1" noMove="1" noResize="1" noEditPoints="1" noAdjustHandles="1" noChangeArrowheads="1" noChangeShapeType="1" noTextEdit="1"/>
              </p:cNvSpPr>
              <p:nvPr/>
            </p:nvSpPr>
            <p:spPr>
              <a:xfrm>
                <a:off x="102705" y="1675555"/>
                <a:ext cx="7949914" cy="104195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C006B0-5B11-4CB8-9648-C4B5951A46C8}"/>
                  </a:ext>
                </a:extLst>
              </p:cNvPr>
              <p:cNvSpPr txBox="1"/>
              <p:nvPr/>
            </p:nvSpPr>
            <p:spPr>
              <a:xfrm>
                <a:off x="102703" y="2724800"/>
                <a:ext cx="12023037" cy="4105547"/>
              </a:xfrm>
              <a:prstGeom prst="rect">
                <a:avLst/>
              </a:prstGeom>
              <a:noFill/>
            </p:spPr>
            <p:txBody>
              <a:bodyPr wrap="square">
                <a:spAutoFit/>
              </a:bodyPr>
              <a:lstStyle/>
              <a:p>
                <a14:m>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a14:m>
                <a:r>
                  <a:rPr lang="en-US" sz="4000" i="1" dirty="0">
                    <a:solidFill>
                      <a:srgbClr val="002060"/>
                    </a:solidFill>
                    <a:latin typeface="Cambria Math" panose="02040503050406030204" pitchFamily="18" charset="0"/>
                  </a:rPr>
                  <a:t>  </a:t>
                </a:r>
                <a:br>
                  <a:rPr lang="en-US" sz="4000" i="1" dirty="0">
                    <a:solidFill>
                      <a:srgbClr val="002060"/>
                    </a:solidFill>
                    <a:latin typeface="Cambria Math" panose="02040503050406030204" pitchFamily="18" charset="0"/>
                  </a:rPr>
                </a:br>
                <a14:m>
                  <m:oMath xmlns:m="http://schemas.openxmlformats.org/officeDocument/2006/math">
                    <m:r>
                      <a:rPr lang="en-US" sz="4000" b="0" i="1" smtClean="0">
                        <a:solidFill>
                          <a:schemeClr val="tx1"/>
                        </a:solidFill>
                        <a:latin typeface="Cambria Math" panose="02040503050406030204" pitchFamily="18" charset="0"/>
                      </a:rPr>
                      <m:t>                  ⋅</m:t>
                    </m:r>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a14:m>
                <a:r>
                  <a:rPr lang="en-CA" sz="4000" dirty="0"/>
                  <a:t> </a:t>
                </a:r>
              </a:p>
              <a:p>
                <a14:m>
                  <m:oMath xmlns:m="http://schemas.openxmlformats.org/officeDocument/2006/math">
                    <m:r>
                      <a:rPr lang="en-US" sz="4000" b="0" i="1" smtClean="0">
                        <a:solidFill>
                          <a:schemeClr val="tx1"/>
                        </a:solidFill>
                        <a:latin typeface="Cambria Math" panose="02040503050406030204" pitchFamily="18" charset="0"/>
                      </a:rPr>
                      <m:t>=</m:t>
                    </m:r>
                    <m:sSup>
                      <m:sSupPr>
                        <m:ctrlPr>
                          <a:rPr lang="en-US" sz="4000" b="0" i="1" dirty="0"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e>
                        </m:d>
                      </m:e>
                      <m:sup>
                        <m:r>
                          <a:rPr lang="en-US" sz="4000" b="0" i="1" dirty="0" smtClean="0">
                            <a:latin typeface="Cambria Math" panose="02040503050406030204" pitchFamily="18" charset="0"/>
                          </a:rPr>
                          <m:t>2</m:t>
                        </m:r>
                      </m:sup>
                    </m:sSup>
                    <m:d>
                      <m:dPr>
                        <m:ctrlPr>
                          <a:rPr lang="en-US" sz="4000" b="0" i="1" dirty="0" smtClean="0">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e>
                    </m:d>
                    <m:r>
                      <a:rPr lang="en-US" sz="4000" b="0" i="1" smtClean="0">
                        <a:solidFill>
                          <a:schemeClr val="tx1"/>
                        </a:solidFill>
                        <a:latin typeface="Cambria Math" panose="02040503050406030204" pitchFamily="18" charset="0"/>
                      </a:rPr>
                      <m:t>+</m:t>
                    </m:r>
                    <m:sSup>
                      <m:sSupPr>
                        <m:ctrlPr>
                          <a:rPr lang="en-US" sz="4000" i="1" dirty="0">
                            <a:latin typeface="Cambria Math" panose="02040503050406030204" pitchFamily="18" charset="0"/>
                          </a:rPr>
                        </m:ctrlPr>
                      </m:sSupPr>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e>
                        </m:d>
                      </m:e>
                      <m:sup>
                        <m:r>
                          <a:rPr lang="en-US" sz="4000" i="1" dirty="0">
                            <a:latin typeface="Cambria Math" panose="02040503050406030204" pitchFamily="18" charset="0"/>
                          </a:rPr>
                          <m:t>2</m:t>
                        </m:r>
                      </m:sup>
                    </m:sSup>
                    <m:d>
                      <m:dPr>
                        <m:ctrlPr>
                          <a:rPr lang="en-US" sz="4000" i="1" dirty="0">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a14:m>
                <a:r>
                  <a:rPr lang="en-CA" sz="4000" dirty="0"/>
                  <a:t> </a:t>
                </a:r>
              </a:p>
              <a:p>
                <a14:m>
                  <m:oMath xmlns:m="http://schemas.openxmlformats.org/officeDocument/2006/math">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e>
                        </m:d>
                      </m:e>
                      <m:sup>
                        <m:r>
                          <a:rPr lang="en-US" sz="4000" b="0" i="1" smtClean="0">
                            <a:solidFill>
                              <a:schemeClr val="tx1"/>
                            </a:solidFill>
                            <a:latin typeface="Cambria Math" panose="02040503050406030204" pitchFamily="18" charset="0"/>
                          </a:rPr>
                          <m:t>2</m:t>
                        </m:r>
                      </m:sup>
                    </m:sSup>
                    <m:d>
                      <m:dPr>
                        <m:begChr m:val="["/>
                        <m:endChr m:val="]"/>
                        <m:ctrlPr>
                          <a:rPr lang="en-US" sz="4000" b="0" i="1" smtClean="0">
                            <a:solidFill>
                              <a:schemeClr val="tx1"/>
                            </a:solidFill>
                            <a:latin typeface="Cambria Math" panose="02040503050406030204" pitchFamily="18" charset="0"/>
                          </a:rPr>
                        </m:ctrlPr>
                      </m:dPr>
                      <m:e>
                        <m:sSup>
                          <m:sSupPr>
                            <m:ctrlPr>
                              <a:rPr lang="en-US" sz="4000" b="0" i="1" dirty="0"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e>
                            </m:d>
                          </m:e>
                          <m:sup>
                            <m:r>
                              <a:rPr lang="en-US" sz="4000" b="0" i="1" dirty="0" smtClean="0">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i="1" dirty="0">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𝛼</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e>
                            </m:d>
                          </m:e>
                          <m:sup>
                            <m:r>
                              <a:rPr lang="en-US" sz="4000" i="1" dirty="0">
                                <a:latin typeface="Cambria Math" panose="02040503050406030204" pitchFamily="18" charset="0"/>
                              </a:rPr>
                              <m:t>2</m:t>
                            </m:r>
                          </m:sup>
                        </m:sSup>
                      </m:e>
                    </m:d>
                  </m:oMath>
                </a14:m>
                <a:r>
                  <a:rPr lang="en-CA" sz="4000" dirty="0"/>
                  <a:t> </a:t>
                </a:r>
                <a14:m>
                  <m:oMath xmlns:m="http://schemas.openxmlformats.org/officeDocument/2006/math">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e>
                        </m:d>
                      </m:e>
                      <m:sup>
                        <m:r>
                          <a:rPr lang="en-US" sz="4000" i="1">
                            <a:latin typeface="Cambria Math" panose="02040503050406030204" pitchFamily="18" charset="0"/>
                          </a:rPr>
                          <m:t>2</m:t>
                        </m:r>
                      </m:sup>
                    </m:sSup>
                  </m:oMath>
                </a14:m>
                <a:endParaRPr lang="en-CA" sz="4000" dirty="0"/>
              </a:p>
            </p:txBody>
          </p:sp>
        </mc:Choice>
        <mc:Fallback xmlns="">
          <p:sp>
            <p:nvSpPr>
              <p:cNvPr id="3" name="TextBox 2">
                <a:extLst>
                  <a:ext uri="{FF2B5EF4-FFF2-40B4-BE49-F238E27FC236}">
                    <a16:creationId xmlns:a16="http://schemas.microsoft.com/office/drawing/2014/main" id="{93C006B0-5B11-4CB8-9648-C4B5951A46C8}"/>
                  </a:ext>
                </a:extLst>
              </p:cNvPr>
              <p:cNvSpPr txBox="1">
                <a:spLocks noRot="1" noChangeAspect="1" noMove="1" noResize="1" noEditPoints="1" noAdjustHandles="1" noChangeArrowheads="1" noChangeShapeType="1" noTextEdit="1"/>
              </p:cNvSpPr>
              <p:nvPr/>
            </p:nvSpPr>
            <p:spPr>
              <a:xfrm>
                <a:off x="102703" y="2724800"/>
                <a:ext cx="12023037" cy="4105547"/>
              </a:xfrm>
              <a:prstGeom prst="rect">
                <a:avLst/>
              </a:prstGeom>
              <a:blipFill>
                <a:blip r:embed="rId6"/>
                <a:stretch>
                  <a:fillRect/>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A86E5FD3-2008-424D-A15C-66224DF9BC70}"/>
              </a:ext>
            </a:extLst>
          </p:cNvPr>
          <p:cNvCxnSpPr>
            <a:cxnSpLocks/>
          </p:cNvCxnSpPr>
          <p:nvPr/>
        </p:nvCxnSpPr>
        <p:spPr>
          <a:xfrm>
            <a:off x="265471" y="2743200"/>
            <a:ext cx="11680723"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360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1B4F49-FEA1-418B-93F4-B9DB9F826F3D}"/>
              </a:ext>
            </a:extLst>
          </p:cNvPr>
          <p:cNvSpPr>
            <a:spLocks noGrp="1"/>
          </p:cNvSpPr>
          <p:nvPr>
            <p:ph type="title"/>
          </p:nvPr>
        </p:nvSpPr>
        <p:spPr>
          <a:xfrm>
            <a:off x="0" y="0"/>
            <a:ext cx="7315200" cy="754743"/>
          </a:xfrm>
        </p:spPr>
        <p:txBody>
          <a:bodyPr/>
          <a:lstStyle/>
          <a:p>
            <a:r>
              <a:rPr lang="en-US" b="1" dirty="0" err="1"/>
              <a:t>Rindler</a:t>
            </a:r>
            <a:r>
              <a:rPr lang="en-US" b="1" dirty="0"/>
              <a:t> Coordinates and Metric</a:t>
            </a:r>
            <a:endParaRPr lang="en-CA"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9134057" y="105173"/>
                <a:ext cx="2912166" cy="1938992"/>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=0</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9134057" y="105173"/>
                <a:ext cx="2912166" cy="1938992"/>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C006B0-5B11-4CB8-9648-C4B5951A46C8}"/>
                  </a:ext>
                </a:extLst>
              </p:cNvPr>
              <p:cNvSpPr txBox="1"/>
              <p:nvPr/>
            </p:nvSpPr>
            <p:spPr>
              <a:xfrm>
                <a:off x="102703" y="2775488"/>
                <a:ext cx="12023037" cy="4109202"/>
              </a:xfrm>
              <a:prstGeom prst="rect">
                <a:avLst/>
              </a:prstGeom>
              <a:noFill/>
            </p:spPr>
            <p:txBody>
              <a:bodyPr wrap="square">
                <a:spAutoFit/>
              </a:bodyPr>
              <a:lstStyle/>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a14:m>
                <a:r>
                  <a:rPr lang="en-US" sz="4000" i="1" dirty="0">
                    <a:solidFill>
                      <a:srgbClr val="002060"/>
                    </a:solidFill>
                    <a:latin typeface="Cambria Math" panose="02040503050406030204" pitchFamily="18" charset="0"/>
                  </a:rPr>
                  <a:t> </a:t>
                </a:r>
                <a:br>
                  <a:rPr lang="en-US" sz="4000" i="1" dirty="0">
                    <a:solidFill>
                      <a:srgbClr val="002060"/>
                    </a:solidFill>
                    <a:latin typeface="Cambria Math" panose="02040503050406030204" pitchFamily="18" charset="0"/>
                  </a:rPr>
                </a:br>
                <a14:m>
                  <m:oMath xmlns:m="http://schemas.openxmlformats.org/officeDocument/2006/math">
                    <m:r>
                      <a:rPr lang="en-US" sz="4000" b="0" i="1" smtClean="0">
                        <a:solidFill>
                          <a:schemeClr val="tx1"/>
                        </a:solidFill>
                        <a:latin typeface="Cambria Math" panose="02040503050406030204" pitchFamily="18" charset="0"/>
                      </a:rPr>
                      <m:t>                 ⋅</m:t>
                    </m:r>
                    <m:d>
                      <m:dPr>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a14:m>
                <a:r>
                  <a:rPr lang="en-CA" sz="4000" dirty="0"/>
                  <a:t> </a:t>
                </a:r>
              </a:p>
              <a:p>
                <a14:m>
                  <m:oMath xmlns:m="http://schemas.openxmlformats.org/officeDocument/2006/math">
                    <m:r>
                      <a:rPr lang="en-US" sz="4000" b="0" i="1" smtClean="0">
                        <a:solidFill>
                          <a:schemeClr val="tx1"/>
                        </a:solidFill>
                        <a:latin typeface="Cambria Math" panose="02040503050406030204" pitchFamily="18" charset="0"/>
                      </a:rPr>
                      <m:t>=</m:t>
                    </m:r>
                    <m:sSup>
                      <m:sSupPr>
                        <m:ctrlPr>
                          <a:rPr lang="en-US" sz="4000" b="0" i="1" dirty="0"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e>
                        </m:d>
                      </m:e>
                      <m:sup>
                        <m:r>
                          <a:rPr lang="en-US" sz="4000" b="0" i="1" dirty="0" smtClean="0">
                            <a:latin typeface="Cambria Math" panose="02040503050406030204" pitchFamily="18" charset="0"/>
                          </a:rPr>
                          <m:t>2</m:t>
                        </m:r>
                      </m:sup>
                    </m:sSup>
                    <m:d>
                      <m:dPr>
                        <m:ctrlPr>
                          <a:rPr lang="en-US" sz="4000" b="0" i="1" dirty="0" smtClean="0">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e>
                    </m:d>
                    <m:r>
                      <a:rPr lang="en-US" sz="4000" b="0" i="1" smtClean="0">
                        <a:solidFill>
                          <a:schemeClr val="tx1"/>
                        </a:solidFill>
                        <a:latin typeface="Cambria Math" panose="02040503050406030204" pitchFamily="18" charset="0"/>
                      </a:rPr>
                      <m:t>+</m:t>
                    </m:r>
                    <m:sSup>
                      <m:sSupPr>
                        <m:ctrlPr>
                          <a:rPr lang="en-US" sz="4000" i="1" dirty="0">
                            <a:latin typeface="Cambria Math" panose="02040503050406030204" pitchFamily="18" charset="0"/>
                          </a:rPr>
                        </m:ctrlPr>
                      </m:sSupPr>
                      <m:e>
                        <m:d>
                          <m:dPr>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e>
                        </m:d>
                      </m:e>
                      <m:sup>
                        <m:r>
                          <a:rPr lang="en-US" sz="4000" i="1" dirty="0">
                            <a:latin typeface="Cambria Math" panose="02040503050406030204" pitchFamily="18" charset="0"/>
                          </a:rPr>
                          <m:t>2</m:t>
                        </m:r>
                      </m:sup>
                    </m:sSup>
                    <m:d>
                      <m:dPr>
                        <m:ctrlPr>
                          <a:rPr lang="en-US" sz="4000" i="1" dirty="0">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a14:m>
                <a:r>
                  <a:rPr lang="en-CA" sz="4000" dirty="0"/>
                  <a:t> </a:t>
                </a:r>
              </a:p>
              <a:p>
                <a:endParaRPr lang="en-CA" sz="2000" dirty="0"/>
              </a:p>
              <a:p>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sSup>
                        <m:sSupPr>
                          <m:ctrlPr>
                            <a:rPr lang="en-US" sz="4000" i="1" dirty="0">
                              <a:latin typeface="Cambria Math" panose="02040503050406030204" pitchFamily="18" charset="0"/>
                            </a:rPr>
                          </m:ctrlPr>
                        </m:sSupPr>
                        <m:e>
                          <m:d>
                            <m:dPr>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e>
                          </m:d>
                        </m:e>
                        <m:sup>
                          <m:r>
                            <a:rPr lang="en-US" sz="4000" i="1" dirty="0">
                              <a:latin typeface="Cambria Math" panose="02040503050406030204" pitchFamily="18" charset="0"/>
                            </a:rPr>
                            <m:t>2</m:t>
                          </m:r>
                        </m:sup>
                      </m:sSup>
                      <m:r>
                        <a:rPr lang="en-US" sz="4000" i="1">
                          <a:latin typeface="Cambria Math" panose="02040503050406030204" pitchFamily="18" charset="0"/>
                        </a:rPr>
                        <m:t>−</m:t>
                      </m:r>
                      <m:sSup>
                        <m:sSupPr>
                          <m:ctrlPr>
                            <a:rPr lang="en-US" sz="4000" i="1" dirty="0">
                              <a:latin typeface="Cambria Math" panose="02040503050406030204" pitchFamily="18" charset="0"/>
                            </a:rPr>
                          </m:ctrlPr>
                        </m:sSupPr>
                        <m:e>
                          <m:d>
                            <m:dPr>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e>
                          </m:d>
                        </m:e>
                        <m:sup>
                          <m:r>
                            <a:rPr lang="en-US" sz="4000" i="1" dirty="0">
                              <a:latin typeface="Cambria Math" panose="02040503050406030204" pitchFamily="18" charset="0"/>
                            </a:rPr>
                            <m:t>2</m:t>
                          </m:r>
                        </m:sup>
                      </m:sSup>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3" name="TextBox 2">
                <a:extLst>
                  <a:ext uri="{FF2B5EF4-FFF2-40B4-BE49-F238E27FC236}">
                    <a16:creationId xmlns:a16="http://schemas.microsoft.com/office/drawing/2014/main" id="{93C006B0-5B11-4CB8-9648-C4B5951A46C8}"/>
                  </a:ext>
                </a:extLst>
              </p:cNvPr>
              <p:cNvSpPr txBox="1">
                <a:spLocks noRot="1" noChangeAspect="1" noMove="1" noResize="1" noEditPoints="1" noAdjustHandles="1" noChangeArrowheads="1" noChangeShapeType="1" noTextEdit="1"/>
              </p:cNvSpPr>
              <p:nvPr/>
            </p:nvSpPr>
            <p:spPr>
              <a:xfrm>
                <a:off x="102703" y="2775488"/>
                <a:ext cx="12023037" cy="410920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F050F8-35C9-41DE-8830-3B9C0D7B94A3}"/>
                  </a:ext>
                </a:extLst>
              </p:cNvPr>
              <p:cNvSpPr txBox="1"/>
              <p:nvPr/>
            </p:nvSpPr>
            <p:spPr>
              <a:xfrm>
                <a:off x="135833" y="689550"/>
                <a:ext cx="7798799" cy="1041952"/>
              </a:xfrm>
              <a:prstGeom prst="rect">
                <a:avLst/>
              </a:prstGeom>
              <a:noFill/>
            </p:spPr>
            <p:txBody>
              <a:bodyPr wrap="square">
                <a:spAutoFit/>
              </a:bodyPr>
              <a:lstStyle/>
              <a:p>
                <a14:m>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b="0" i="1" smtClean="0">
                            <a:solidFill>
                              <a:schemeClr val="tx1"/>
                            </a:solidFill>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b="0" i="1" smtClean="0">
                                    <a:solidFill>
                                      <a:schemeClr val="tx1"/>
                                    </a:solidFill>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b="0" i="1" smtClean="0">
                                    <a:solidFill>
                                      <a:schemeClr val="tx1"/>
                                    </a:solidFill>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t> </a:t>
                </a:r>
              </a:p>
            </p:txBody>
          </p:sp>
        </mc:Choice>
        <mc:Fallback xmlns="">
          <p:sp>
            <p:nvSpPr>
              <p:cNvPr id="5" name="TextBox 4">
                <a:extLst>
                  <a:ext uri="{FF2B5EF4-FFF2-40B4-BE49-F238E27FC236}">
                    <a16:creationId xmlns:a16="http://schemas.microsoft.com/office/drawing/2014/main" id="{9CF050F8-35C9-41DE-8830-3B9C0D7B94A3}"/>
                  </a:ext>
                </a:extLst>
              </p:cNvPr>
              <p:cNvSpPr txBox="1">
                <a:spLocks noRot="1" noChangeAspect="1" noMove="1" noResize="1" noEditPoints="1" noAdjustHandles="1" noChangeArrowheads="1" noChangeShapeType="1" noTextEdit="1"/>
              </p:cNvSpPr>
              <p:nvPr/>
            </p:nvSpPr>
            <p:spPr>
              <a:xfrm>
                <a:off x="135833" y="689550"/>
                <a:ext cx="7798799" cy="104195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66700-1BEF-4CF6-A2A2-E721F0482F05}"/>
                  </a:ext>
                </a:extLst>
              </p:cNvPr>
              <p:cNvSpPr txBox="1"/>
              <p:nvPr/>
            </p:nvSpPr>
            <p:spPr>
              <a:xfrm>
                <a:off x="102705" y="1675555"/>
                <a:ext cx="7949914" cy="1041952"/>
              </a:xfrm>
              <a:prstGeom prst="rect">
                <a:avLst/>
              </a:prstGeom>
              <a:noFill/>
            </p:spPr>
            <p:txBody>
              <a:bodyPr wrap="square">
                <a:spAutoFit/>
              </a:bodyPr>
              <a:lstStyle/>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f>
                      <m:fPr>
                        <m:ctrlPr>
                          <a:rPr lang="en-US" sz="4000" i="1" smtClean="0">
                            <a:solidFill>
                              <a:schemeClr val="bg1"/>
                            </a:solidFill>
                            <a:latin typeface="Cambria Math" panose="02040503050406030204" pitchFamily="18" charset="0"/>
                          </a:rPr>
                        </m:ctrlPr>
                      </m:fPr>
                      <m:num>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𝑥</m:t>
                            </m:r>
                          </m:e>
                        </m:acc>
                      </m:num>
                      <m:den>
                        <m:r>
                          <a:rPr lang="en-US" sz="4000" i="1">
                            <a:solidFill>
                              <a:schemeClr val="bg1"/>
                            </a:solidFill>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smtClean="0">
                            <a:solidFill>
                              <a:schemeClr val="bg1"/>
                            </a:solidFill>
                            <a:latin typeface="Cambria Math" panose="02040503050406030204" pitchFamily="18" charset="0"/>
                          </a:rPr>
                        </m:ctrlPr>
                      </m:fPr>
                      <m:num>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𝑥</m:t>
                            </m:r>
                          </m:e>
                        </m:acc>
                      </m:num>
                      <m:den>
                        <m:r>
                          <a:rPr lang="en-US" sz="4000" i="1">
                            <a:solidFill>
                              <a:schemeClr val="bg1"/>
                            </a:solidFill>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t> </a:t>
                </a:r>
              </a:p>
            </p:txBody>
          </p:sp>
        </mc:Choice>
        <mc:Fallback xmlns="">
          <p:sp>
            <p:nvSpPr>
              <p:cNvPr id="6" name="TextBox 5">
                <a:extLst>
                  <a:ext uri="{FF2B5EF4-FFF2-40B4-BE49-F238E27FC236}">
                    <a16:creationId xmlns:a16="http://schemas.microsoft.com/office/drawing/2014/main" id="{6C466700-1BEF-4CF6-A2A2-E721F0482F05}"/>
                  </a:ext>
                </a:extLst>
              </p:cNvPr>
              <p:cNvSpPr txBox="1">
                <a:spLocks noRot="1" noChangeAspect="1" noMove="1" noResize="1" noEditPoints="1" noAdjustHandles="1" noChangeArrowheads="1" noChangeShapeType="1" noTextEdit="1"/>
              </p:cNvSpPr>
              <p:nvPr/>
            </p:nvSpPr>
            <p:spPr>
              <a:xfrm>
                <a:off x="102705" y="1675555"/>
                <a:ext cx="7949914" cy="1041952"/>
              </a:xfrm>
              <a:prstGeom prst="rect">
                <a:avLst/>
              </a:prstGeom>
              <a:blipFill>
                <a:blip r:embed="rId6"/>
                <a:stretch>
                  <a:fillRect/>
                </a:stretch>
              </a:blipFill>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BF0D1194-55C8-455D-9ED5-54AFE9543445}"/>
              </a:ext>
            </a:extLst>
          </p:cNvPr>
          <p:cNvCxnSpPr>
            <a:cxnSpLocks/>
          </p:cNvCxnSpPr>
          <p:nvPr/>
        </p:nvCxnSpPr>
        <p:spPr>
          <a:xfrm>
            <a:off x="265471" y="2743200"/>
            <a:ext cx="11680723"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393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1B4F49-FEA1-418B-93F4-B9DB9F826F3D}"/>
              </a:ext>
            </a:extLst>
          </p:cNvPr>
          <p:cNvSpPr>
            <a:spLocks noGrp="1"/>
          </p:cNvSpPr>
          <p:nvPr>
            <p:ph type="title"/>
          </p:nvPr>
        </p:nvSpPr>
        <p:spPr>
          <a:xfrm>
            <a:off x="0" y="0"/>
            <a:ext cx="7315200" cy="754743"/>
          </a:xfrm>
        </p:spPr>
        <p:txBody>
          <a:bodyPr/>
          <a:lstStyle/>
          <a:p>
            <a:r>
              <a:rPr lang="en-US" b="1" dirty="0" err="1"/>
              <a:t>Rindler</a:t>
            </a:r>
            <a:r>
              <a:rPr lang="en-US" b="1" dirty="0"/>
              <a:t> Coordinates and Metric</a:t>
            </a:r>
            <a:endParaRPr lang="en-CA"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9134057" y="105173"/>
                <a:ext cx="2912166" cy="1938992"/>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=0</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9134057" y="105173"/>
                <a:ext cx="2912166" cy="1938992"/>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C006B0-5B11-4CB8-9648-C4B5951A46C8}"/>
                  </a:ext>
                </a:extLst>
              </p:cNvPr>
              <p:cNvSpPr txBox="1"/>
              <p:nvPr/>
            </p:nvSpPr>
            <p:spPr>
              <a:xfrm>
                <a:off x="-15285" y="2775488"/>
                <a:ext cx="12698897" cy="3795976"/>
              </a:xfrm>
              <a:prstGeom prst="rect">
                <a:avLst/>
              </a:prstGeom>
              <a:noFill/>
            </p:spPr>
            <p:txBody>
              <a:bodyPr wrap="square">
                <a:spAutoFit/>
              </a:bodyPr>
              <a:lstStyle/>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a14:m>
                <a:r>
                  <a:rPr lang="en-US" sz="4000" i="1" dirty="0">
                    <a:solidFill>
                      <a:srgbClr val="002060"/>
                    </a:solidFill>
                    <a:latin typeface="Cambria Math" panose="02040503050406030204" pitchFamily="18" charset="0"/>
                  </a:rPr>
                  <a:t> </a:t>
                </a:r>
                <a:br>
                  <a:rPr lang="en-US" sz="4000" i="1" dirty="0">
                    <a:solidFill>
                      <a:srgbClr val="002060"/>
                    </a:solidFill>
                    <a:latin typeface="Cambria Math" panose="02040503050406030204" pitchFamily="18" charset="0"/>
                  </a:rPr>
                </a:br>
                <a14:m>
                  <m:oMath xmlns:m="http://schemas.openxmlformats.org/officeDocument/2006/math">
                    <m:r>
                      <a:rPr lang="en-US" sz="4000" b="0" i="1" smtClean="0">
                        <a:solidFill>
                          <a:schemeClr val="tx1"/>
                        </a:solidFill>
                        <a:latin typeface="Cambria Math" panose="02040503050406030204" pitchFamily="18" charset="0"/>
                      </a:rPr>
                      <m:t>                   ⋅</m:t>
                    </m:r>
                    <m:d>
                      <m:dPr>
                        <m:ctrlPr>
                          <a:rPr lang="en-US" sz="4000" b="0" i="1" smtClean="0">
                            <a:solidFill>
                              <a:schemeClr val="tx1"/>
                            </a:solidFill>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b="0" i="1" smtClean="0">
                            <a:latin typeface="Cambria Math" panose="02040503050406030204" pitchFamily="18" charset="0"/>
                          </a:rPr>
                          <m:t>    </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a14:m>
                <a:r>
                  <a:rPr lang="en-CA" sz="4000" dirty="0"/>
                  <a:t> </a:t>
                </a:r>
              </a:p>
              <a:p>
                <a14:m>
                  <m:oMath xmlns:m="http://schemas.openxmlformats.org/officeDocument/2006/math">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𝐷</m:t>
                        </m:r>
                      </m:den>
                    </m:f>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cosh</m:t>
                        </m:r>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𝐷</m:t>
                                </m:r>
                              </m:den>
                            </m:f>
                          </m:e>
                        </m:d>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sinh</m:t>
                            </m:r>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𝐷</m:t>
                                    </m:r>
                                  </m:den>
                                </m:f>
                              </m:e>
                            </m:d>
                          </m:e>
                        </m:func>
                      </m:e>
                    </m:func>
                    <m:d>
                      <m:dPr>
                        <m:ctrlPr>
                          <a:rPr lang="en-US" sz="3600" b="0" i="1" dirty="0" smtClean="0">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e>
                    </m:d>
                    <m:r>
                      <a:rPr lang="en-US" sz="3600" b="0" i="1" smtClean="0">
                        <a:solidFill>
                          <a:srgbClr val="002060"/>
                        </a:solidFill>
                        <a:latin typeface="Cambria Math" panose="02040503050406030204" pitchFamily="18" charset="0"/>
                      </a:rPr>
                      <m:t> </m:t>
                    </m:r>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𝐷</m:t>
                        </m:r>
                      </m:den>
                    </m:f>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sinh</m:t>
                        </m:r>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𝐷</m:t>
                                </m:r>
                              </m:den>
                            </m:f>
                          </m:e>
                        </m:d>
                      </m:e>
                    </m:func>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cosh</m:t>
                        </m:r>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𝐷</m:t>
                                </m:r>
                              </m:den>
                            </m:f>
                          </m:e>
                        </m:d>
                      </m:e>
                    </m:func>
                    <m:d>
                      <m:dPr>
                        <m:ctrlPr>
                          <a:rPr lang="en-US" sz="3600" i="1" dirty="0">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e>
                    </m:d>
                  </m:oMath>
                </a14:m>
                <a:r>
                  <a:rPr lang="en-CA" sz="3600" dirty="0"/>
                  <a:t> </a:t>
                </a:r>
              </a:p>
              <a:p>
                <a14:m>
                  <m:oMath xmlns:m="http://schemas.openxmlformats.org/officeDocument/2006/math">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e>
                    </m:func>
                    <m:r>
                      <a:rPr lang="en-US" sz="4000" b="0" i="1" smtClean="0">
                        <a:latin typeface="Cambria Math" panose="02040503050406030204" pitchFamily="18" charset="0"/>
                      </a:rPr>
                      <m:t>  </m:t>
                    </m:r>
                    <m:r>
                      <a:rPr lang="en-US" sz="4000" b="0" i="0" smtClean="0">
                        <a:solidFill>
                          <a:schemeClr val="tx1"/>
                        </a:solidFill>
                        <a:latin typeface="Cambria Math" panose="02040503050406030204" pitchFamily="18" charset="0"/>
                      </a:rPr>
                      <m:t>−  </m:t>
                    </m:r>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r>
                      <a:rPr lang="en-US" sz="4000" b="0" i="1" smtClean="0">
                        <a:solidFill>
                          <a:schemeClr val="tx1"/>
                        </a:solidFill>
                        <a:latin typeface="Cambria Math" panose="02040503050406030204" pitchFamily="18" charset="0"/>
                      </a:rPr>
                      <m:t>=</m:t>
                    </m:r>
                    <m:r>
                      <a:rPr lang="en-US" sz="4000" b="0" i="0" smtClean="0">
                        <a:solidFill>
                          <a:schemeClr val="tx1"/>
                        </a:solidFill>
                        <a:latin typeface="Cambria Math" panose="02040503050406030204" pitchFamily="18" charset="0"/>
                      </a:rPr>
                      <m:t>0</m:t>
                    </m:r>
                  </m:oMath>
                </a14:m>
                <a:r>
                  <a:rPr lang="en-CA" sz="4000" dirty="0"/>
                  <a:t> </a:t>
                </a:r>
              </a:p>
            </p:txBody>
          </p:sp>
        </mc:Choice>
        <mc:Fallback xmlns="">
          <p:sp>
            <p:nvSpPr>
              <p:cNvPr id="3" name="TextBox 2">
                <a:extLst>
                  <a:ext uri="{FF2B5EF4-FFF2-40B4-BE49-F238E27FC236}">
                    <a16:creationId xmlns:a16="http://schemas.microsoft.com/office/drawing/2014/main" id="{93C006B0-5B11-4CB8-9648-C4B5951A46C8}"/>
                  </a:ext>
                </a:extLst>
              </p:cNvPr>
              <p:cNvSpPr txBox="1">
                <a:spLocks noRot="1" noChangeAspect="1" noMove="1" noResize="1" noEditPoints="1" noAdjustHandles="1" noChangeArrowheads="1" noChangeShapeType="1" noTextEdit="1"/>
              </p:cNvSpPr>
              <p:nvPr/>
            </p:nvSpPr>
            <p:spPr>
              <a:xfrm>
                <a:off x="-15285" y="2775488"/>
                <a:ext cx="12698897" cy="379597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72A655-B381-4E63-9435-275132C933F5}"/>
                  </a:ext>
                </a:extLst>
              </p:cNvPr>
              <p:cNvSpPr txBox="1"/>
              <p:nvPr/>
            </p:nvSpPr>
            <p:spPr>
              <a:xfrm>
                <a:off x="135833" y="689550"/>
                <a:ext cx="7798799" cy="1041952"/>
              </a:xfrm>
              <a:prstGeom prst="rect">
                <a:avLst/>
              </a:prstGeom>
              <a:noFill/>
            </p:spPr>
            <p:txBody>
              <a:bodyPr wrap="square">
                <a:spAutoFit/>
              </a:bodyPr>
              <a:lstStyle/>
              <a:p>
                <a14:m>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b="0" i="1" smtClean="0">
                            <a:solidFill>
                              <a:schemeClr val="tx1"/>
                            </a:solidFill>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b="0" i="1" smtClean="0">
                                    <a:solidFill>
                                      <a:schemeClr val="tx1"/>
                                    </a:solidFill>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b="0" i="1" smtClean="0">
                                    <a:solidFill>
                                      <a:schemeClr val="tx1"/>
                                    </a:solidFill>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t> </a:t>
                </a:r>
              </a:p>
            </p:txBody>
          </p:sp>
        </mc:Choice>
        <mc:Fallback xmlns="">
          <p:sp>
            <p:nvSpPr>
              <p:cNvPr id="5" name="TextBox 4">
                <a:extLst>
                  <a:ext uri="{FF2B5EF4-FFF2-40B4-BE49-F238E27FC236}">
                    <a16:creationId xmlns:a16="http://schemas.microsoft.com/office/drawing/2014/main" id="{6C72A655-B381-4E63-9435-275132C933F5}"/>
                  </a:ext>
                </a:extLst>
              </p:cNvPr>
              <p:cNvSpPr txBox="1">
                <a:spLocks noRot="1" noChangeAspect="1" noMove="1" noResize="1" noEditPoints="1" noAdjustHandles="1" noChangeArrowheads="1" noChangeShapeType="1" noTextEdit="1"/>
              </p:cNvSpPr>
              <p:nvPr/>
            </p:nvSpPr>
            <p:spPr>
              <a:xfrm>
                <a:off x="135833" y="689550"/>
                <a:ext cx="7798799" cy="104195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CDCEB5-2CEA-4376-BC48-3BAF2DEA972C}"/>
                  </a:ext>
                </a:extLst>
              </p:cNvPr>
              <p:cNvSpPr txBox="1"/>
              <p:nvPr/>
            </p:nvSpPr>
            <p:spPr>
              <a:xfrm>
                <a:off x="102705" y="1675555"/>
                <a:ext cx="7949914" cy="1041952"/>
              </a:xfrm>
              <a:prstGeom prst="rect">
                <a:avLst/>
              </a:prstGeom>
              <a:noFill/>
            </p:spPr>
            <p:txBody>
              <a:bodyPr wrap="square">
                <a:spAutoFit/>
              </a:bodyPr>
              <a:lstStyle/>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f>
                      <m:fPr>
                        <m:ctrlPr>
                          <a:rPr lang="en-US" sz="4000" i="1" smtClean="0">
                            <a:solidFill>
                              <a:schemeClr val="bg1"/>
                            </a:solidFill>
                            <a:latin typeface="Cambria Math" panose="02040503050406030204" pitchFamily="18" charset="0"/>
                          </a:rPr>
                        </m:ctrlPr>
                      </m:fPr>
                      <m:num>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𝑥</m:t>
                            </m:r>
                          </m:e>
                        </m:acc>
                      </m:num>
                      <m:den>
                        <m:r>
                          <a:rPr lang="en-US" sz="4000" i="1">
                            <a:solidFill>
                              <a:schemeClr val="bg1"/>
                            </a:solidFill>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smtClean="0">
                            <a:solidFill>
                              <a:schemeClr val="bg1"/>
                            </a:solidFill>
                            <a:latin typeface="Cambria Math" panose="02040503050406030204" pitchFamily="18" charset="0"/>
                          </a:rPr>
                        </m:ctrlPr>
                      </m:fPr>
                      <m:num>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𝑥</m:t>
                            </m:r>
                          </m:e>
                        </m:acc>
                      </m:num>
                      <m:den>
                        <m:r>
                          <a:rPr lang="en-US" sz="4000" i="1">
                            <a:solidFill>
                              <a:schemeClr val="bg1"/>
                            </a:solidFill>
                            <a:latin typeface="Cambria Math" panose="02040503050406030204" pitchFamily="18" charset="0"/>
                          </a:rPr>
                          <m:t>𝐷</m:t>
                        </m:r>
                      </m:den>
                    </m:f>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𝐷</m:t>
                                </m:r>
                              </m:den>
                            </m:f>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t> </a:t>
                </a:r>
              </a:p>
            </p:txBody>
          </p:sp>
        </mc:Choice>
        <mc:Fallback xmlns="">
          <p:sp>
            <p:nvSpPr>
              <p:cNvPr id="6" name="TextBox 5">
                <a:extLst>
                  <a:ext uri="{FF2B5EF4-FFF2-40B4-BE49-F238E27FC236}">
                    <a16:creationId xmlns:a16="http://schemas.microsoft.com/office/drawing/2014/main" id="{32CDCEB5-2CEA-4376-BC48-3BAF2DEA972C}"/>
                  </a:ext>
                </a:extLst>
              </p:cNvPr>
              <p:cNvSpPr txBox="1">
                <a:spLocks noRot="1" noChangeAspect="1" noMove="1" noResize="1" noEditPoints="1" noAdjustHandles="1" noChangeArrowheads="1" noChangeShapeType="1" noTextEdit="1"/>
              </p:cNvSpPr>
              <p:nvPr/>
            </p:nvSpPr>
            <p:spPr>
              <a:xfrm>
                <a:off x="102705" y="1675555"/>
                <a:ext cx="7949914" cy="1041952"/>
              </a:xfrm>
              <a:prstGeom prst="rect">
                <a:avLst/>
              </a:prstGeom>
              <a:blipFill>
                <a:blip r:embed="rId6"/>
                <a:stretch>
                  <a:fillRect/>
                </a:stretch>
              </a:blipFill>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BCC0BBF7-45DB-4EBE-8B09-4F8A7373E19F}"/>
              </a:ext>
            </a:extLst>
          </p:cNvPr>
          <p:cNvCxnSpPr>
            <a:cxnSpLocks/>
          </p:cNvCxnSpPr>
          <p:nvPr/>
        </p:nvCxnSpPr>
        <p:spPr>
          <a:xfrm>
            <a:off x="265471" y="2743200"/>
            <a:ext cx="11680723"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66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A90617-587D-426A-B001-45550F45904D}"/>
                  </a:ext>
                </a:extLst>
              </p:cNvPr>
              <p:cNvSpPr txBox="1"/>
              <p:nvPr/>
            </p:nvSpPr>
            <p:spPr>
              <a:xfrm>
                <a:off x="271740" y="219596"/>
                <a:ext cx="6350393" cy="1434239"/>
              </a:xfrm>
              <a:prstGeom prst="rect">
                <a:avLst/>
              </a:prstGeom>
              <a:noFill/>
            </p:spPr>
            <p:txBody>
              <a:bodyPr wrap="none" rtlCol="0">
                <a:spAutoFit/>
              </a:bodyPr>
              <a:lstStyle/>
              <a:p>
                <a14:m>
                  <m:oMath xmlns:m="http://schemas.openxmlformats.org/officeDocument/2006/math">
                    <m:f>
                      <m:fPr>
                        <m:ctrlPr>
                          <a:rPr lang="en-US" sz="5400" i="1" smtClean="0">
                            <a:latin typeface="Cambria Math" panose="02040503050406030204" pitchFamily="18" charset="0"/>
                          </a:rPr>
                        </m:ctrlPr>
                      </m:fPr>
                      <m:num>
                        <m:r>
                          <a:rPr lang="en-US" sz="5400" i="1">
                            <a:latin typeface="Cambria Math" panose="02040503050406030204" pitchFamily="18" charset="0"/>
                          </a:rPr>
                          <m:t>𝑑</m:t>
                        </m:r>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𝜆</m:t>
                        </m:r>
                      </m:den>
                    </m:f>
                    <m:r>
                      <a:rPr lang="en-US" sz="5400" i="1">
                        <a:latin typeface="Cambria Math" panose="02040503050406030204" pitchFamily="18" charset="0"/>
                      </a:rPr>
                      <m:t>=   </m:t>
                    </m:r>
                    <m:r>
                      <a:rPr lang="en-US" sz="5400" b="0" i="1" smtClean="0">
                        <a:latin typeface="Cambria Math" panose="02040503050406030204" pitchFamily="18" charset="0"/>
                      </a:rPr>
                      <m:t>𝐷</m:t>
                    </m:r>
                    <m:r>
                      <a:rPr lang="en-US" sz="5400" i="1">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i="1">
                        <a:solidFill>
                          <a:srgbClr val="C00000"/>
                        </a:solidFill>
                        <a:latin typeface="Cambria Math" panose="02040503050406030204" pitchFamily="18" charset="0"/>
                      </a:rPr>
                      <m:t> </m:t>
                    </m:r>
                    <m:r>
                      <a:rPr lang="en-US" sz="5400" i="1">
                        <a:latin typeface="Cambria Math" panose="02040503050406030204" pitchFamily="18" charset="0"/>
                      </a:rPr>
                      <m:t>+ 0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a14:m>
                <a:r>
                  <a:rPr lang="en-CA" sz="5400" dirty="0"/>
                  <a:t>  </a:t>
                </a:r>
              </a:p>
            </p:txBody>
          </p:sp>
        </mc:Choice>
        <mc:Fallback xmlns="">
          <p:sp>
            <p:nvSpPr>
              <p:cNvPr id="5" name="TextBox 4">
                <a:extLst>
                  <a:ext uri="{FF2B5EF4-FFF2-40B4-BE49-F238E27FC236}">
                    <a16:creationId xmlns:a16="http://schemas.microsoft.com/office/drawing/2014/main" id="{FBA90617-587D-426A-B001-45550F45904D}"/>
                  </a:ext>
                </a:extLst>
              </p:cNvPr>
              <p:cNvSpPr txBox="1">
                <a:spLocks noRot="1" noChangeAspect="1" noMove="1" noResize="1" noEditPoints="1" noAdjustHandles="1" noChangeArrowheads="1" noChangeShapeType="1" noTextEdit="1"/>
              </p:cNvSpPr>
              <p:nvPr/>
            </p:nvSpPr>
            <p:spPr>
              <a:xfrm>
                <a:off x="271740" y="219596"/>
                <a:ext cx="6350393" cy="143423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75A12A-70EF-4EAE-8C66-CB67532D7585}"/>
                  </a:ext>
                </a:extLst>
              </p:cNvPr>
              <p:cNvSpPr txBox="1"/>
              <p:nvPr/>
            </p:nvSpPr>
            <p:spPr>
              <a:xfrm>
                <a:off x="1" y="1935325"/>
                <a:ext cx="6872748" cy="4836452"/>
              </a:xfrm>
              <a:prstGeom prst="rect">
                <a:avLst/>
              </a:prstGeom>
              <a:noFill/>
            </p:spPr>
            <p:txBody>
              <a:bodyPr wrap="square" rtlCol="0">
                <a:spAutoFit/>
              </a:bodyPr>
              <a:lstStyle/>
              <a:p>
                <a14:m>
                  <m:oMath xmlns:m="http://schemas.openxmlformats.org/officeDocument/2006/math">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𝑑</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𝑆</m:t>
                            </m:r>
                          </m:e>
                        </m:acc>
                      </m:num>
                      <m:den>
                        <m:r>
                          <a:rPr lang="en-US" sz="5400" b="0" i="1" smtClean="0">
                            <a:latin typeface="Cambria Math" panose="02040503050406030204" pitchFamily="18" charset="0"/>
                          </a:rPr>
                          <m:t>𝑑</m:t>
                        </m:r>
                        <m:r>
                          <a:rPr lang="en-US" sz="5400" b="0" i="1" smtClean="0">
                            <a:solidFill>
                              <a:srgbClr val="FFC000"/>
                            </a:solidFill>
                            <a:latin typeface="Cambria Math" panose="02040503050406030204" pitchFamily="18" charset="0"/>
                          </a:rPr>
                          <m:t>𝜆</m:t>
                        </m:r>
                      </m:den>
                    </m:f>
                    <m:r>
                      <a:rPr lang="en-US" sz="5400" b="0" i="1" smtClean="0">
                        <a:solidFill>
                          <a:schemeClr val="tx1"/>
                        </a:solidFill>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𝑑</m:t>
                        </m:r>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𝜆</m:t>
                        </m:r>
                      </m:den>
                    </m:f>
                    <m:r>
                      <a:rPr lang="en-US" sz="5400" b="0" i="1" smtClean="0">
                        <a:latin typeface="Cambria Math" panose="02040503050406030204" pitchFamily="18" charset="0"/>
                      </a:rPr>
                      <m:t>=</m:t>
                    </m:r>
                    <m:d>
                      <m:dPr>
                        <m:ctrlPr>
                          <a:rPr lang="en-US" sz="5400" b="0" i="1" smtClean="0">
                            <a:solidFill>
                              <a:schemeClr val="tx1"/>
                            </a:solidFill>
                            <a:latin typeface="Cambria Math" panose="02040503050406030204" pitchFamily="18" charset="0"/>
                          </a:rPr>
                        </m:ctrlPr>
                      </m:dPr>
                      <m:e>
                        <m:r>
                          <a:rPr lang="en-US" sz="5400" b="0" i="1" smtClean="0">
                            <a:latin typeface="Cambria Math" panose="02040503050406030204" pitchFamily="18" charset="0"/>
                          </a:rPr>
                          <m:t>𝐷</m:t>
                        </m:r>
                        <m:acc>
                          <m:accPr>
                            <m:chr m:val="̃"/>
                            <m:ctrlPr>
                              <a:rPr lang="en-US" sz="5400" i="1" smtClean="0">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e>
                    </m:d>
                  </m:oMath>
                </a14:m>
                <a:r>
                  <a:rPr lang="en-US" sz="5400" b="0" i="1" dirty="0">
                    <a:solidFill>
                      <a:schemeClr val="tx1"/>
                    </a:solidFill>
                    <a:latin typeface="Cambria Math" panose="02040503050406030204" pitchFamily="18" charset="0"/>
                  </a:rPr>
                  <a:t> </a:t>
                </a:r>
                <a14:m>
                  <m:oMath xmlns:m="http://schemas.openxmlformats.org/officeDocument/2006/math">
                    <m:r>
                      <a:rPr lang="en-US" sz="5400" b="0" i="1" smtClean="0">
                        <a:solidFill>
                          <a:schemeClr val="tx1"/>
                        </a:solidFill>
                        <a:latin typeface="Cambria Math" panose="02040503050406030204" pitchFamily="18" charset="0"/>
                      </a:rPr>
                      <m:t>⋅</m:t>
                    </m:r>
                    <m:d>
                      <m:dPr>
                        <m:ctrlPr>
                          <a:rPr lang="en-US" sz="5400" b="0" i="1" smtClean="0">
                            <a:solidFill>
                              <a:schemeClr val="tx1"/>
                            </a:solidFill>
                            <a:latin typeface="Cambria Math" panose="02040503050406030204" pitchFamily="18" charset="0"/>
                          </a:rPr>
                        </m:ctrlPr>
                      </m:dPr>
                      <m:e>
                        <m:r>
                          <a:rPr lang="en-US" sz="5400" b="0" i="1" smtClean="0">
                            <a:latin typeface="Cambria Math" panose="02040503050406030204" pitchFamily="18" charset="0"/>
                          </a:rPr>
                          <m:t>𝐷</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e>
                    </m:d>
                  </m:oMath>
                </a14:m>
                <a:endParaRPr lang="en-CA" sz="5400" dirty="0"/>
              </a:p>
              <a:p>
                <a:r>
                  <a:rPr lang="en-CA" sz="1050" dirty="0"/>
                  <a:t>     </a:t>
                </a:r>
              </a:p>
              <a:p>
                <a:r>
                  <a:rPr lang="en-US" sz="5400" b="0" dirty="0"/>
                  <a:t>             </a:t>
                </a:r>
                <a14:m>
                  <m:oMath xmlns:m="http://schemas.openxmlformats.org/officeDocument/2006/math">
                    <m:r>
                      <a:rPr lang="en-US" sz="5400" b="0" i="1" smtClean="0">
                        <a:latin typeface="Cambria Math" panose="02040503050406030204" pitchFamily="18" charset="0"/>
                      </a:rPr>
                      <m:t>=</m:t>
                    </m:r>
                    <m:sSup>
                      <m:sSupPr>
                        <m:ctrlPr>
                          <a:rPr lang="en-US" sz="5400" b="0" i="1" smtClean="0">
                            <a:solidFill>
                              <a:srgbClr val="FFC000"/>
                            </a:solidFill>
                            <a:latin typeface="Cambria Math" panose="02040503050406030204" pitchFamily="18" charset="0"/>
                          </a:rPr>
                        </m:ctrlPr>
                      </m:sSupPr>
                      <m:e>
                        <m:d>
                          <m:dPr>
                            <m:ctrlPr>
                              <a:rPr lang="en-US" sz="5400" i="1">
                                <a:latin typeface="Cambria Math" panose="02040503050406030204" pitchFamily="18" charset="0"/>
                              </a:rPr>
                            </m:ctrlPr>
                          </m:dPr>
                          <m:e>
                            <m:r>
                              <a:rPr lang="en-US" sz="5400" b="0" i="1" smtClean="0">
                                <a:latin typeface="Cambria Math" panose="02040503050406030204" pitchFamily="18" charset="0"/>
                              </a:rPr>
                              <m:t>𝐷</m:t>
                            </m:r>
                          </m:e>
                        </m:d>
                      </m:e>
                      <m:sup>
                        <m:r>
                          <a:rPr lang="en-US" sz="5400" b="0" i="1" smtClean="0">
                            <a:solidFill>
                              <a:schemeClr val="tx1"/>
                            </a:solidFill>
                            <a:latin typeface="Cambria Math" panose="02040503050406030204" pitchFamily="18" charset="0"/>
                          </a:rPr>
                          <m:t>2</m:t>
                        </m:r>
                      </m:sup>
                    </m:sSup>
                    <m:d>
                      <m:dPr>
                        <m:ctrlPr>
                          <a:rPr lang="en-US" sz="5400" b="0" i="1" smtClean="0">
                            <a:latin typeface="Cambria Math" panose="02040503050406030204" pitchFamily="18" charset="0"/>
                          </a:rPr>
                        </m:ctrlPr>
                      </m:dPr>
                      <m:e>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b="0" i="1" smtClean="0">
                            <a:latin typeface="Cambria Math" panose="02040503050406030204" pitchFamily="18" charset="0"/>
                          </a:rPr>
                          <m:t>⋅</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e>
                    </m:d>
                  </m:oMath>
                </a14:m>
                <a:r>
                  <a:rPr lang="en-CA" sz="5400" dirty="0"/>
                  <a:t> </a:t>
                </a:r>
              </a:p>
              <a:p>
                <a:r>
                  <a:rPr lang="en-US" sz="5400" b="0" dirty="0"/>
                  <a:t>             </a:t>
                </a:r>
                <a14:m>
                  <m:oMath xmlns:m="http://schemas.openxmlformats.org/officeDocument/2006/math">
                    <m:r>
                      <a:rPr lang="en-US" sz="5400" b="0" i="1" smtClean="0">
                        <a:latin typeface="Cambria Math" panose="02040503050406030204" pitchFamily="18" charset="0"/>
                      </a:rPr>
                      <m:t>=</m:t>
                    </m:r>
                    <m:sSup>
                      <m:sSupPr>
                        <m:ctrlPr>
                          <a:rPr lang="en-US" sz="5400" b="0" i="1" smtClean="0">
                            <a:solidFill>
                              <a:srgbClr val="FFC000"/>
                            </a:solidFill>
                            <a:latin typeface="Cambria Math" panose="02040503050406030204" pitchFamily="18" charset="0"/>
                          </a:rPr>
                        </m:ctrlPr>
                      </m:sSupPr>
                      <m:e>
                        <m:d>
                          <m:dPr>
                            <m:ctrlPr>
                              <a:rPr lang="en-US" sz="5400" i="1">
                                <a:latin typeface="Cambria Math" panose="02040503050406030204" pitchFamily="18" charset="0"/>
                              </a:rPr>
                            </m:ctrlPr>
                          </m:dPr>
                          <m:e>
                            <m:r>
                              <a:rPr lang="en-US" sz="5400" b="0" i="1" smtClean="0">
                                <a:latin typeface="Cambria Math" panose="02040503050406030204" pitchFamily="18" charset="0"/>
                              </a:rPr>
                              <m:t>𝐷</m:t>
                            </m:r>
                          </m:e>
                        </m:d>
                      </m:e>
                      <m:sup>
                        <m:r>
                          <a:rPr lang="en-US" sz="5400" b="0" i="1" smtClean="0">
                            <a:solidFill>
                              <a:schemeClr val="tx1"/>
                            </a:solidFill>
                            <a:latin typeface="Cambria Math" panose="02040503050406030204" pitchFamily="18" charset="0"/>
                          </a:rPr>
                          <m:t>2</m:t>
                        </m:r>
                      </m:sup>
                    </m:sSup>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f>
                              <m:fPr>
                                <m:ctrlPr>
                                  <a:rPr lang="en-US" sz="5400" i="1">
                                    <a:latin typeface="Cambria Math" panose="02040503050406030204" pitchFamily="18" charset="0"/>
                                  </a:rPr>
                                </m:ctrlPr>
                              </m:fPr>
                              <m:num>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num>
                              <m:den>
                                <m:r>
                                  <a:rPr lang="en-US" sz="5400" i="1">
                                    <a:latin typeface="Cambria Math" panose="02040503050406030204" pitchFamily="18" charset="0"/>
                                  </a:rPr>
                                  <m:t>𝐷</m:t>
                                </m:r>
                              </m:den>
                            </m:f>
                          </m:e>
                        </m:d>
                      </m:e>
                      <m:sup>
                        <m:r>
                          <a:rPr lang="en-US" sz="5400" i="1">
                            <a:latin typeface="Cambria Math" panose="02040503050406030204" pitchFamily="18" charset="0"/>
                          </a:rPr>
                          <m:t>2</m:t>
                        </m:r>
                      </m:sup>
                    </m:sSup>
                  </m:oMath>
                </a14:m>
                <a:endParaRPr lang="en-CA" sz="5400" dirty="0"/>
              </a:p>
              <a:p>
                <a:r>
                  <a:rPr lang="en-US" sz="5400" dirty="0"/>
                  <a:t>             </a:t>
                </a:r>
                <a14:m>
                  <m:oMath xmlns:m="http://schemas.openxmlformats.org/officeDocument/2006/math">
                    <m:r>
                      <a:rPr lang="en-US" sz="5400" b="0" i="1" smtClean="0">
                        <a:latin typeface="Cambria Math" panose="02040503050406030204" pitchFamily="18" charset="0"/>
                      </a:rPr>
                      <m:t>=</m:t>
                    </m:r>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e>
                        </m:d>
                      </m:e>
                      <m:sup>
                        <m:r>
                          <a:rPr lang="en-US" sz="5400" i="1">
                            <a:latin typeface="Cambria Math" panose="02040503050406030204" pitchFamily="18" charset="0"/>
                          </a:rPr>
                          <m:t>2</m:t>
                        </m:r>
                      </m:sup>
                    </m:sSup>
                  </m:oMath>
                </a14:m>
                <a:endParaRPr lang="en-CA" sz="5400" dirty="0"/>
              </a:p>
            </p:txBody>
          </p:sp>
        </mc:Choice>
        <mc:Fallback xmlns="">
          <p:sp>
            <p:nvSpPr>
              <p:cNvPr id="7" name="TextBox 6">
                <a:extLst>
                  <a:ext uri="{FF2B5EF4-FFF2-40B4-BE49-F238E27FC236}">
                    <a16:creationId xmlns:a16="http://schemas.microsoft.com/office/drawing/2014/main" id="{1E75A12A-70EF-4EAE-8C66-CB67532D7585}"/>
                  </a:ext>
                </a:extLst>
              </p:cNvPr>
              <p:cNvSpPr txBox="1">
                <a:spLocks noRot="1" noChangeAspect="1" noMove="1" noResize="1" noEditPoints="1" noAdjustHandles="1" noChangeArrowheads="1" noChangeShapeType="1" noTextEdit="1"/>
              </p:cNvSpPr>
              <p:nvPr/>
            </p:nvSpPr>
            <p:spPr>
              <a:xfrm>
                <a:off x="1" y="1935325"/>
                <a:ext cx="6872748" cy="483645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5B5B89-B4A7-4E28-9DD3-38E3A9A96750}"/>
                  </a:ext>
                </a:extLst>
              </p:cNvPr>
              <p:cNvSpPr txBox="1"/>
              <p:nvPr/>
            </p:nvSpPr>
            <p:spPr>
              <a:xfrm>
                <a:off x="8259098" y="127421"/>
                <a:ext cx="3716594" cy="2527167"/>
              </a:xfrm>
              <a:prstGeom prst="rect">
                <a:avLst/>
              </a:prstGeom>
              <a:noFill/>
              <a:ln w="38100">
                <a:solidFill>
                  <a:schemeClr val="tx1"/>
                </a:solidFill>
              </a:ln>
            </p:spPr>
            <p:txBody>
              <a:bodyPr wrap="square">
                <a:spAutoFit/>
              </a:bodyPr>
              <a:lstStyle/>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f>
                              <m:fPr>
                                <m:ctrlPr>
                                  <a:rPr lang="en-US" sz="4000" b="0" i="1" smtClean="0">
                                    <a:solidFill>
                                      <a:schemeClr val="tx1"/>
                                    </a:solidFill>
                                    <a:latin typeface="Cambria Math" panose="02040503050406030204" pitchFamily="18" charset="0"/>
                                  </a:rPr>
                                </m:ctrlPr>
                              </m:fPr>
                              <m:num>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num>
                              <m:den>
                                <m:r>
                                  <a:rPr lang="en-US" sz="4000" b="0" i="1" smtClean="0">
                                    <a:solidFill>
                                      <a:schemeClr val="tx1"/>
                                    </a:solidFill>
                                    <a:latin typeface="Cambria Math" panose="02040503050406030204" pitchFamily="18" charset="0"/>
                                  </a:rPr>
                                  <m:t>𝐷</m:t>
                                </m:r>
                              </m:den>
                            </m:f>
                          </m:e>
                        </m:d>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 </m:t>
                    </m:r>
                  </m:oMath>
                </a14:m>
                <a:r>
                  <a:rPr lang="en-CA" sz="4000" dirty="0"/>
                  <a:t> </a:t>
                </a:r>
              </a:p>
              <a:p>
                <a:pPr algn="ct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    0</m:t>
                      </m:r>
                    </m:oMath>
                  </m:oMathPara>
                </a14:m>
                <a:endParaRPr lang="en-CA" sz="4000" dirty="0"/>
              </a:p>
              <a:p>
                <a:pPr algn="ct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9" name="TextBox 8">
                <a:extLst>
                  <a:ext uri="{FF2B5EF4-FFF2-40B4-BE49-F238E27FC236}">
                    <a16:creationId xmlns:a16="http://schemas.microsoft.com/office/drawing/2014/main" id="{9D5B5B89-B4A7-4E28-9DD3-38E3A9A96750}"/>
                  </a:ext>
                </a:extLst>
              </p:cNvPr>
              <p:cNvSpPr txBox="1">
                <a:spLocks noRot="1" noChangeAspect="1" noMove="1" noResize="1" noEditPoints="1" noAdjustHandles="1" noChangeArrowheads="1" noChangeShapeType="1" noTextEdit="1"/>
              </p:cNvSpPr>
              <p:nvPr/>
            </p:nvSpPr>
            <p:spPr>
              <a:xfrm>
                <a:off x="8259098" y="127421"/>
                <a:ext cx="3716594" cy="2527167"/>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2" name="TextBox 1">
            <a:extLst>
              <a:ext uri="{FF2B5EF4-FFF2-40B4-BE49-F238E27FC236}">
                <a16:creationId xmlns:a16="http://schemas.microsoft.com/office/drawing/2014/main" id="{1FFBDBAD-1531-4B64-A9C3-4015F17FE1C7}"/>
              </a:ext>
            </a:extLst>
          </p:cNvPr>
          <p:cNvSpPr txBox="1"/>
          <p:nvPr/>
        </p:nvSpPr>
        <p:spPr>
          <a:xfrm>
            <a:off x="8526130" y="2684206"/>
            <a:ext cx="3161891" cy="707886"/>
          </a:xfrm>
          <a:prstGeom prst="rect">
            <a:avLst/>
          </a:prstGeom>
          <a:noFill/>
        </p:spPr>
        <p:txBody>
          <a:bodyPr wrap="none" rtlCol="0">
            <a:spAutoFit/>
          </a:bodyPr>
          <a:lstStyle/>
          <a:p>
            <a:pPr algn="ctr"/>
            <a:r>
              <a:rPr lang="en-US" sz="4000" dirty="0" err="1"/>
              <a:t>Rindler</a:t>
            </a:r>
            <a:r>
              <a:rPr lang="en-US" sz="4000" dirty="0"/>
              <a:t> Metric</a:t>
            </a:r>
            <a:endParaRPr lang="en-CA" sz="4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5C3367E-BC76-43A3-A7DC-614140643C5B}"/>
                  </a:ext>
                </a:extLst>
              </p:cNvPr>
              <p:cNvSpPr txBox="1"/>
              <p:nvPr/>
            </p:nvSpPr>
            <p:spPr>
              <a:xfrm>
                <a:off x="6872749" y="4129548"/>
                <a:ext cx="3369640" cy="1569660"/>
              </a:xfrm>
              <a:prstGeom prst="rect">
                <a:avLst/>
              </a:prstGeom>
              <a:noFill/>
              <a:ln w="38100">
                <a:solidFill>
                  <a:schemeClr val="tx1"/>
                </a:solidFill>
              </a:ln>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d>
                        <m:dPr>
                          <m:ctrlPr>
                            <a:rPr lang="en-US" sz="4800" b="0" i="1" smtClean="0">
                              <a:latin typeface="Cambria Math" panose="02040503050406030204" pitchFamily="18" charset="0"/>
                            </a:rPr>
                          </m:ctrlPr>
                        </m:dPr>
                        <m:e>
                          <m:r>
                            <a:rPr lang="en-US" sz="4800" b="0" i="1" smtClean="0">
                              <a:solidFill>
                                <a:srgbClr val="FFC000"/>
                              </a:solidFill>
                              <a:latin typeface="Cambria Math" panose="02040503050406030204" pitchFamily="18" charset="0"/>
                            </a:rPr>
                            <m:t>𝜆</m:t>
                          </m:r>
                        </m:e>
                      </m:d>
                      <m:r>
                        <a:rPr lang="en-US" sz="4800" b="0" i="1" smtClean="0">
                          <a:latin typeface="Cambria Math" panose="02040503050406030204" pitchFamily="18" charset="0"/>
                        </a:rPr>
                        <m:t>=</m:t>
                      </m:r>
                      <m:r>
                        <a:rPr lang="en-US" sz="4800" i="1">
                          <a:latin typeface="Cambria Math" panose="02040503050406030204" pitchFamily="18" charset="0"/>
                        </a:rPr>
                        <m:t>𝐷</m:t>
                      </m:r>
                      <m:r>
                        <a:rPr lang="en-US" sz="4800" i="1">
                          <a:solidFill>
                            <a:srgbClr val="FFC000"/>
                          </a:solidFill>
                          <a:latin typeface="Cambria Math" panose="02040503050406030204" pitchFamily="18" charset="0"/>
                        </a:rPr>
                        <m:t>𝜆</m:t>
                      </m:r>
                    </m:oMath>
                  </m:oMathPara>
                </a14:m>
                <a:endParaRPr lang="en-CA" sz="4800" dirty="0"/>
              </a:p>
              <a:p>
                <a:r>
                  <a:rPr lang="en-US" sz="4800" dirty="0">
                    <a:solidFill>
                      <a:srgbClr val="FF0000"/>
                    </a:solidFill>
                  </a:rPr>
                  <a:t> </a:t>
                </a:r>
                <a14:m>
                  <m:oMath xmlns:m="http://schemas.openxmlformats.org/officeDocument/2006/math">
                    <m:acc>
                      <m:accPr>
                        <m:chr m:val="̃"/>
                        <m:ctrlPr>
                          <a:rPr lang="en-US" sz="480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solidFill>
                              <a:srgbClr val="FFC000"/>
                            </a:solidFill>
                            <a:latin typeface="Cambria Math" panose="02040503050406030204" pitchFamily="18" charset="0"/>
                          </a:rPr>
                          <m:t>𝜆</m:t>
                        </m:r>
                      </m:e>
                    </m:d>
                    <m:r>
                      <a:rPr lang="en-US" sz="4800" b="0" i="1" smtClean="0">
                        <a:latin typeface="Cambria Math" panose="02040503050406030204" pitchFamily="18" charset="0"/>
                      </a:rPr>
                      <m:t>=4</m:t>
                    </m:r>
                    <m:r>
                      <a:rPr lang="en-US" sz="4800" b="0" i="1" smtClean="0">
                        <a:latin typeface="Cambria Math" panose="02040503050406030204" pitchFamily="18" charset="0"/>
                      </a:rPr>
                      <m:t>𝐷</m:t>
                    </m:r>
                  </m:oMath>
                </a14:m>
                <a:endParaRPr lang="en-CA" sz="4800" dirty="0"/>
              </a:p>
            </p:txBody>
          </p:sp>
        </mc:Choice>
        <mc:Fallback xmlns="">
          <p:sp>
            <p:nvSpPr>
              <p:cNvPr id="3" name="TextBox 2">
                <a:extLst>
                  <a:ext uri="{FF2B5EF4-FFF2-40B4-BE49-F238E27FC236}">
                    <a16:creationId xmlns:a16="http://schemas.microsoft.com/office/drawing/2014/main" id="{A5C3367E-BC76-43A3-A7DC-614140643C5B}"/>
                  </a:ext>
                </a:extLst>
              </p:cNvPr>
              <p:cNvSpPr txBox="1">
                <a:spLocks noRot="1" noChangeAspect="1" noMove="1" noResize="1" noEditPoints="1" noAdjustHandles="1" noChangeArrowheads="1" noChangeShapeType="1" noTextEdit="1"/>
              </p:cNvSpPr>
              <p:nvPr/>
            </p:nvSpPr>
            <p:spPr>
              <a:xfrm>
                <a:off x="6872749" y="4129548"/>
                <a:ext cx="3369640" cy="1569660"/>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4A8101-1B23-4332-9ACE-1C5C6AE76E3E}"/>
                  </a:ext>
                </a:extLst>
              </p:cNvPr>
              <p:cNvSpPr txBox="1"/>
              <p:nvPr/>
            </p:nvSpPr>
            <p:spPr>
              <a:xfrm>
                <a:off x="5261613" y="5799404"/>
                <a:ext cx="5318571"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i="1" smtClean="0">
                          <a:latin typeface="Cambria Math" panose="02040503050406030204" pitchFamily="18" charset="0"/>
                        </a:rPr>
                        <m:t>=</m:t>
                      </m:r>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4</m:t>
                              </m:r>
                              <m:r>
                                <a:rPr lang="en-US" sz="5400" b="0" i="1" smtClean="0">
                                  <a:latin typeface="Cambria Math" panose="02040503050406030204" pitchFamily="18" charset="0"/>
                                </a:rPr>
                                <m:t>𝐷</m:t>
                              </m:r>
                            </m:e>
                          </m:d>
                        </m:e>
                        <m:sup>
                          <m:r>
                            <a:rPr lang="en-US" sz="5400" b="0" i="1" smtClean="0">
                              <a:latin typeface="Cambria Math" panose="02040503050406030204" pitchFamily="18" charset="0"/>
                            </a:rPr>
                            <m:t>2</m:t>
                          </m:r>
                        </m:sup>
                      </m:sSup>
                      <m:r>
                        <a:rPr lang="en-US" sz="5400" b="0" i="1" smtClean="0">
                          <a:latin typeface="Cambria Math" panose="02040503050406030204" pitchFamily="18" charset="0"/>
                        </a:rPr>
                        <m:t>=16</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𝐷</m:t>
                          </m:r>
                        </m:e>
                        <m:sup>
                          <m:r>
                            <a:rPr lang="en-US" sz="5400" b="0" i="1" smtClean="0">
                              <a:latin typeface="Cambria Math" panose="02040503050406030204" pitchFamily="18" charset="0"/>
                            </a:rPr>
                            <m:t>2</m:t>
                          </m:r>
                        </m:sup>
                      </m:sSup>
                    </m:oMath>
                  </m:oMathPara>
                </a14:m>
                <a:endParaRPr lang="en-CA" sz="5400" dirty="0"/>
              </a:p>
            </p:txBody>
          </p:sp>
        </mc:Choice>
        <mc:Fallback xmlns="">
          <p:sp>
            <p:nvSpPr>
              <p:cNvPr id="12" name="TextBox 11">
                <a:extLst>
                  <a:ext uri="{FF2B5EF4-FFF2-40B4-BE49-F238E27FC236}">
                    <a16:creationId xmlns:a16="http://schemas.microsoft.com/office/drawing/2014/main" id="{A14A8101-1B23-4332-9ACE-1C5C6AE76E3E}"/>
                  </a:ext>
                </a:extLst>
              </p:cNvPr>
              <p:cNvSpPr txBox="1">
                <a:spLocks noRot="1" noChangeAspect="1" noMove="1" noResize="1" noEditPoints="1" noAdjustHandles="1" noChangeArrowheads="1" noChangeShapeType="1" noTextEdit="1"/>
              </p:cNvSpPr>
              <p:nvPr/>
            </p:nvSpPr>
            <p:spPr>
              <a:xfrm>
                <a:off x="5261613" y="5799404"/>
                <a:ext cx="5318571" cy="923330"/>
              </a:xfrm>
              <a:prstGeom prst="rect">
                <a:avLst/>
              </a:prstGeom>
              <a:blipFill>
                <a:blip r:embed="rId7"/>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834831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4980D4-85D1-4E4B-9D26-DE51E51A405D}"/>
                  </a:ext>
                </a:extLst>
              </p:cNvPr>
              <p:cNvSpPr txBox="1"/>
              <p:nvPr/>
            </p:nvSpPr>
            <p:spPr>
              <a:xfrm>
                <a:off x="294968" y="88489"/>
                <a:ext cx="7017049" cy="5363776"/>
              </a:xfrm>
              <a:prstGeom prst="rect">
                <a:avLst/>
              </a:prstGeom>
              <a:noFill/>
            </p:spPr>
            <p:txBody>
              <a:bodyPr wrap="none" rtlCol="0">
                <a:spAutoFit/>
              </a:bodyPr>
              <a:lstStyle/>
              <a:p>
                <a14:m>
                  <m:oMath xmlns:m="http://schemas.openxmlformats.org/officeDocument/2006/math">
                    <m:r>
                      <a:rPr lang="en-US" sz="4800" b="0" i="1" smtClean="0">
                        <a:latin typeface="Cambria Math" panose="02040503050406030204" pitchFamily="18" charset="0"/>
                      </a:rPr>
                      <m:t>𝑐</m:t>
                    </m:r>
                    <m:r>
                      <a:rPr lang="en-US" sz="4800" b="0" i="1" smtClean="0">
                        <a:solidFill>
                          <a:srgbClr val="FFC000"/>
                        </a:solidFill>
                        <a:latin typeface="Cambria Math" panose="02040503050406030204" pitchFamily="18" charset="0"/>
                      </a:rPr>
                      <m:t>𝜏</m:t>
                    </m:r>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f>
                          <m:fPr>
                            <m:ctrlPr>
                              <a:rPr lang="en-US" sz="4800" i="1">
                                <a:latin typeface="Cambria Math" panose="02040503050406030204" pitchFamily="18" charset="0"/>
                              </a:rPr>
                            </m:ctrlPr>
                          </m:fPr>
                          <m:num>
                            <m:r>
                              <a:rPr lang="en-US" sz="4800" i="1">
                                <a:latin typeface="Cambria Math" panose="02040503050406030204" pitchFamily="18" charset="0"/>
                              </a:rPr>
                              <m:t>𝑑</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𝜆</m:t>
                            </m:r>
                          </m:den>
                        </m:f>
                      </m:e>
                    </m:d>
                    <m:r>
                      <a:rPr lang="en-US" sz="4800" b="0" i="1" smtClean="0">
                        <a:latin typeface="Cambria Math" panose="02040503050406030204" pitchFamily="18" charset="0"/>
                      </a:rPr>
                      <m:t>𝑑</m:t>
                    </m:r>
                    <m:r>
                      <a:rPr lang="en-US" sz="4800" i="1">
                        <a:solidFill>
                          <a:srgbClr val="FFC000"/>
                        </a:solidFill>
                        <a:latin typeface="Cambria Math" panose="02040503050406030204" pitchFamily="18" charset="0"/>
                      </a:rPr>
                      <m:t>𝜆</m:t>
                    </m:r>
                  </m:oMath>
                </a14:m>
                <a:r>
                  <a:rPr lang="en-CA" sz="4800" dirty="0"/>
                  <a:t> </a:t>
                </a:r>
              </a:p>
              <a:p>
                <a14:m>
                  <m:oMath xmlns:m="http://schemas.openxmlformats.org/officeDocument/2006/math">
                    <m:r>
                      <a:rPr lang="en-US" sz="4800" b="0" i="1" smtClean="0">
                        <a:latin typeface="Cambria Math" panose="02040503050406030204" pitchFamily="18" charset="0"/>
                      </a:rPr>
                      <m:t>𝑐</m:t>
                    </m:r>
                    <m:r>
                      <a:rPr lang="en-US" sz="4800" b="0" i="1" smtClean="0">
                        <a:solidFill>
                          <a:srgbClr val="FFC000"/>
                        </a:solidFill>
                        <a:latin typeface="Cambria Math" panose="02040503050406030204" pitchFamily="18" charset="0"/>
                      </a:rPr>
                      <m:t>𝜏</m:t>
                    </m:r>
                    <m:r>
                      <a:rPr lang="en-US" sz="4800" b="0" i="1" smtClean="0">
                        <a:latin typeface="Cambria Math" panose="02040503050406030204" pitchFamily="18" charset="0"/>
                      </a:rPr>
                      <m:t>=∫</m:t>
                    </m:r>
                    <m:rad>
                      <m:radPr>
                        <m:degHide m:val="on"/>
                        <m:ctrlPr>
                          <a:rPr lang="en-US" sz="4800" b="0" i="1" smtClean="0">
                            <a:latin typeface="Cambria Math" panose="02040503050406030204" pitchFamily="18" charset="0"/>
                          </a:rPr>
                        </m:ctrlPr>
                      </m:radPr>
                      <m:deg/>
                      <m:e>
                        <m:f>
                          <m:fPr>
                            <m:ctrlPr>
                              <a:rPr lang="en-US" sz="4800" i="1">
                                <a:latin typeface="Cambria Math" panose="02040503050406030204" pitchFamily="18" charset="0"/>
                              </a:rPr>
                            </m:ctrlPr>
                          </m:fPr>
                          <m:num>
                            <m:r>
                              <a:rPr lang="en-US" sz="4800" i="1">
                                <a:latin typeface="Cambria Math" panose="02040503050406030204" pitchFamily="18" charset="0"/>
                              </a:rPr>
                              <m:t>𝑑</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𝜆</m:t>
                            </m:r>
                          </m:den>
                        </m:f>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𝜆</m:t>
                            </m:r>
                          </m:den>
                        </m:f>
                      </m:e>
                    </m:rad>
                    <m:r>
                      <a:rPr lang="en-US" sz="4800" b="0" i="1" smtClean="0">
                        <a:latin typeface="Cambria Math" panose="02040503050406030204" pitchFamily="18" charset="0"/>
                      </a:rPr>
                      <m:t>𝑑</m:t>
                    </m:r>
                    <m:r>
                      <a:rPr lang="en-US" sz="4800" i="1">
                        <a:solidFill>
                          <a:srgbClr val="FFC000"/>
                        </a:solidFill>
                        <a:latin typeface="Cambria Math" panose="02040503050406030204" pitchFamily="18" charset="0"/>
                      </a:rPr>
                      <m:t>𝜆</m:t>
                    </m:r>
                  </m:oMath>
                </a14:m>
                <a:r>
                  <a:rPr lang="en-CA" sz="4800" dirty="0"/>
                  <a:t> </a:t>
                </a:r>
              </a:p>
              <a:p>
                <a14:m>
                  <m:oMath xmlns:m="http://schemas.openxmlformats.org/officeDocument/2006/math">
                    <m:r>
                      <a:rPr lang="en-US" sz="4800" b="0" i="1" smtClean="0">
                        <a:latin typeface="Cambria Math" panose="02040503050406030204" pitchFamily="18" charset="0"/>
                      </a:rPr>
                      <m:t>𝑐</m:t>
                    </m:r>
                    <m:r>
                      <a:rPr lang="en-US" sz="4800" b="0" i="1" smtClean="0">
                        <a:solidFill>
                          <a:srgbClr val="FFC000"/>
                        </a:solidFill>
                        <a:latin typeface="Cambria Math" panose="02040503050406030204" pitchFamily="18" charset="0"/>
                      </a:rPr>
                      <m:t>𝜏</m:t>
                    </m:r>
                    <m:r>
                      <a:rPr lang="en-US" sz="4800" b="0" i="1" smtClean="0">
                        <a:latin typeface="Cambria Math" panose="02040503050406030204" pitchFamily="18" charset="0"/>
                      </a:rPr>
                      <m:t>=∫</m:t>
                    </m:r>
                    <m:rad>
                      <m:radPr>
                        <m:degHide m:val="on"/>
                        <m:ctrlPr>
                          <a:rPr lang="en-US" sz="4800" b="0" i="1" smtClean="0">
                            <a:latin typeface="Cambria Math" panose="02040503050406030204" pitchFamily="18" charset="0"/>
                          </a:rPr>
                        </m:ctrlPr>
                      </m:radPr>
                      <m:deg/>
                      <m:e>
                        <m:r>
                          <a:rPr lang="en-US" sz="4800" i="1">
                            <a:latin typeface="Cambria Math" panose="02040503050406030204" pitchFamily="18" charset="0"/>
                          </a:rPr>
                          <m:t>16</m:t>
                        </m:r>
                        <m:sSup>
                          <m:sSupPr>
                            <m:ctrlPr>
                              <a:rPr lang="en-US" sz="4800" i="1">
                                <a:latin typeface="Cambria Math" panose="02040503050406030204" pitchFamily="18" charset="0"/>
                              </a:rPr>
                            </m:ctrlPr>
                          </m:sSupPr>
                          <m:e>
                            <m:r>
                              <a:rPr lang="en-US" sz="4800" i="1">
                                <a:latin typeface="Cambria Math" panose="02040503050406030204" pitchFamily="18" charset="0"/>
                              </a:rPr>
                              <m:t>𝐷</m:t>
                            </m:r>
                          </m:e>
                          <m:sup>
                            <m:r>
                              <a:rPr lang="en-US" sz="4800" i="1">
                                <a:latin typeface="Cambria Math" panose="02040503050406030204" pitchFamily="18" charset="0"/>
                              </a:rPr>
                              <m:t>2</m:t>
                            </m:r>
                          </m:sup>
                        </m:sSup>
                      </m:e>
                    </m:rad>
                    <m:r>
                      <a:rPr lang="en-US" sz="4800" b="0" i="1" smtClean="0">
                        <a:latin typeface="Cambria Math" panose="02040503050406030204" pitchFamily="18" charset="0"/>
                      </a:rPr>
                      <m:t>𝑑</m:t>
                    </m:r>
                    <m:r>
                      <a:rPr lang="en-US" sz="4800" i="1">
                        <a:solidFill>
                          <a:srgbClr val="FFC000"/>
                        </a:solidFill>
                        <a:latin typeface="Cambria Math" panose="02040503050406030204" pitchFamily="18" charset="0"/>
                      </a:rPr>
                      <m:t>𝜆</m:t>
                    </m:r>
                  </m:oMath>
                </a14:m>
                <a:r>
                  <a:rPr lang="en-CA" sz="4800" dirty="0"/>
                  <a:t> </a:t>
                </a:r>
              </a:p>
              <a:p>
                <a14:m>
                  <m:oMath xmlns:m="http://schemas.openxmlformats.org/officeDocument/2006/math">
                    <m:r>
                      <a:rPr lang="en-US" sz="4800" b="0" i="1" smtClean="0">
                        <a:latin typeface="Cambria Math" panose="02040503050406030204" pitchFamily="18" charset="0"/>
                      </a:rPr>
                      <m:t>𝑐</m:t>
                    </m:r>
                    <m:r>
                      <a:rPr lang="en-US" sz="4800" b="0" i="1" smtClean="0">
                        <a:solidFill>
                          <a:srgbClr val="FFC000"/>
                        </a:solidFill>
                        <a:latin typeface="Cambria Math" panose="02040503050406030204" pitchFamily="18" charset="0"/>
                      </a:rPr>
                      <m:t>𝜏</m:t>
                    </m:r>
                    <m:r>
                      <a:rPr lang="en-US" sz="4800" b="0" i="1" smtClean="0">
                        <a:latin typeface="Cambria Math" panose="02040503050406030204" pitchFamily="18" charset="0"/>
                      </a:rPr>
                      <m:t>=4</m:t>
                    </m:r>
                    <m:r>
                      <a:rPr lang="en-US" sz="4800" b="0" i="1" smtClean="0">
                        <a:latin typeface="Cambria Math" panose="02040503050406030204" pitchFamily="18" charset="0"/>
                      </a:rPr>
                      <m:t>𝐷</m:t>
                    </m:r>
                    <m:r>
                      <a:rPr lang="en-US" sz="4800" b="0" i="1" smtClean="0">
                        <a:latin typeface="Cambria Math" panose="02040503050406030204" pitchFamily="18" charset="0"/>
                      </a:rPr>
                      <m:t>∫</m:t>
                    </m:r>
                    <m:r>
                      <a:rPr lang="en-US" sz="4800" b="0" i="1" smtClean="0">
                        <a:latin typeface="Cambria Math" panose="02040503050406030204" pitchFamily="18" charset="0"/>
                      </a:rPr>
                      <m:t>𝑑</m:t>
                    </m:r>
                    <m:r>
                      <a:rPr lang="en-US" sz="4800" i="1">
                        <a:solidFill>
                          <a:srgbClr val="FFC000"/>
                        </a:solidFill>
                        <a:latin typeface="Cambria Math" panose="02040503050406030204" pitchFamily="18" charset="0"/>
                      </a:rPr>
                      <m:t>𝜆</m:t>
                    </m:r>
                  </m:oMath>
                </a14:m>
                <a:r>
                  <a:rPr lang="en-CA" sz="4800" dirty="0"/>
                  <a:t> </a:t>
                </a: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𝑐</m:t>
                      </m:r>
                      <m:r>
                        <a:rPr lang="en-US" sz="4800" b="0" i="1" smtClean="0">
                          <a:solidFill>
                            <a:srgbClr val="FFC000"/>
                          </a:solidFill>
                          <a:latin typeface="Cambria Math" panose="02040503050406030204" pitchFamily="18" charset="0"/>
                        </a:rPr>
                        <m:t>𝜏</m:t>
                      </m:r>
                      <m:r>
                        <a:rPr lang="en-US" sz="4800" b="0" i="1" smtClean="0">
                          <a:latin typeface="Cambria Math" panose="02040503050406030204" pitchFamily="18" charset="0"/>
                        </a:rPr>
                        <m:t>=4</m:t>
                      </m:r>
                      <m:r>
                        <a:rPr lang="en-US" sz="4800" b="0" i="1" smtClean="0">
                          <a:latin typeface="Cambria Math" panose="02040503050406030204" pitchFamily="18" charset="0"/>
                        </a:rPr>
                        <m:t>𝐷</m:t>
                      </m:r>
                      <m:d>
                        <m:dPr>
                          <m:ctrlPr>
                            <a:rPr lang="en-US" sz="4800" b="0" i="1" smtClean="0">
                              <a:latin typeface="Cambria Math" panose="02040503050406030204" pitchFamily="18" charset="0"/>
                            </a:rPr>
                          </m:ctrlPr>
                        </m:dPr>
                        <m:e>
                          <m:sSub>
                            <m:sSubPr>
                              <m:ctrlPr>
                                <a:rPr lang="en-US" sz="4800" b="0" i="1" smtClean="0">
                                  <a:solidFill>
                                    <a:srgbClr val="FFC000"/>
                                  </a:solidFill>
                                  <a:latin typeface="Cambria Math" panose="02040503050406030204" pitchFamily="18" charset="0"/>
                                </a:rPr>
                              </m:ctrlPr>
                            </m:sSubPr>
                            <m:e>
                              <m:r>
                                <a:rPr lang="en-US" sz="4800" i="1">
                                  <a:solidFill>
                                    <a:srgbClr val="FFC000"/>
                                  </a:solidFill>
                                  <a:latin typeface="Cambria Math" panose="02040503050406030204" pitchFamily="18" charset="0"/>
                                </a:rPr>
                                <m:t>𝜆</m:t>
                              </m:r>
                            </m:e>
                            <m:sub>
                              <m:r>
                                <a:rPr lang="en-US" sz="4800" b="0" i="1" smtClean="0">
                                  <a:solidFill>
                                    <a:schemeClr val="tx1"/>
                                  </a:solidFill>
                                  <a:latin typeface="Cambria Math" panose="02040503050406030204" pitchFamily="18" charset="0"/>
                                </a:rPr>
                                <m:t>𝑓𝑖𝑛𝑎𝑙</m:t>
                              </m:r>
                            </m:sub>
                          </m:sSub>
                          <m:r>
                            <a:rPr lang="en-US" sz="4800" b="0" i="1" smtClean="0">
                              <a:latin typeface="Cambria Math" panose="02040503050406030204" pitchFamily="18" charset="0"/>
                            </a:rPr>
                            <m:t>−</m:t>
                          </m:r>
                          <m:sSub>
                            <m:sSubPr>
                              <m:ctrlPr>
                                <a:rPr lang="en-US" sz="4800" i="1">
                                  <a:solidFill>
                                    <a:srgbClr val="FFC000"/>
                                  </a:solidFill>
                                  <a:latin typeface="Cambria Math" panose="02040503050406030204" pitchFamily="18" charset="0"/>
                                </a:rPr>
                              </m:ctrlPr>
                            </m:sSubPr>
                            <m:e>
                              <m:r>
                                <a:rPr lang="en-US" sz="4800" i="1">
                                  <a:solidFill>
                                    <a:srgbClr val="FFC000"/>
                                  </a:solidFill>
                                  <a:latin typeface="Cambria Math" panose="02040503050406030204" pitchFamily="18" charset="0"/>
                                </a:rPr>
                                <m:t>𝜆</m:t>
                              </m:r>
                            </m:e>
                            <m:sub>
                              <m:r>
                                <a:rPr lang="en-US" sz="4800" b="0" i="1" smtClean="0">
                                  <a:latin typeface="Cambria Math" panose="02040503050406030204" pitchFamily="18" charset="0"/>
                                </a:rPr>
                                <m:t>𝑖𝑛𝑖𝑡𝑖𝑎𝑙</m:t>
                              </m:r>
                            </m:sub>
                          </m:sSub>
                        </m:e>
                      </m:d>
                    </m:oMath>
                  </m:oMathPara>
                </a14:m>
                <a:endParaRPr lang="en-CA" sz="4800" dirty="0"/>
              </a:p>
            </p:txBody>
          </p:sp>
        </mc:Choice>
        <mc:Fallback xmlns="">
          <p:sp>
            <p:nvSpPr>
              <p:cNvPr id="5" name="TextBox 4">
                <a:extLst>
                  <a:ext uri="{FF2B5EF4-FFF2-40B4-BE49-F238E27FC236}">
                    <a16:creationId xmlns:a16="http://schemas.microsoft.com/office/drawing/2014/main" id="{434980D4-85D1-4E4B-9D26-DE51E51A405D}"/>
                  </a:ext>
                </a:extLst>
              </p:cNvPr>
              <p:cNvSpPr txBox="1">
                <a:spLocks noRot="1" noChangeAspect="1" noMove="1" noResize="1" noEditPoints="1" noAdjustHandles="1" noChangeArrowheads="1" noChangeShapeType="1" noTextEdit="1"/>
              </p:cNvSpPr>
              <p:nvPr/>
            </p:nvSpPr>
            <p:spPr>
              <a:xfrm>
                <a:off x="294968" y="88489"/>
                <a:ext cx="7017049" cy="536377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9C3CE6-9E90-4106-8A66-88355C1B1930}"/>
                  </a:ext>
                </a:extLst>
              </p:cNvPr>
              <p:cNvSpPr txBox="1"/>
              <p:nvPr/>
            </p:nvSpPr>
            <p:spPr>
              <a:xfrm>
                <a:off x="2772696" y="5387078"/>
                <a:ext cx="7038569" cy="1323439"/>
              </a:xfrm>
              <a:prstGeom prst="rect">
                <a:avLst/>
              </a:prstGeom>
              <a:noFill/>
              <a:ln w="38100">
                <a:solidFill>
                  <a:schemeClr val="tx1"/>
                </a:solidFill>
              </a:ln>
            </p:spPr>
            <p:txBody>
              <a:bodyPr wrap="square" rtlCol="0">
                <a:spAutoFit/>
              </a:bodyPr>
              <a:lstStyle/>
              <a:p>
                <a:r>
                  <a:rPr lang="en-US" sz="4000" dirty="0"/>
                  <a:t>Translation between our path parameter </a:t>
                </a:r>
                <a14:m>
                  <m:oMath xmlns:m="http://schemas.openxmlformats.org/officeDocument/2006/math">
                    <m:r>
                      <a:rPr lang="en-US" sz="4000" i="1" smtClean="0">
                        <a:solidFill>
                          <a:srgbClr val="FFC000"/>
                        </a:solidFill>
                        <a:latin typeface="Cambria Math" panose="02040503050406030204" pitchFamily="18" charset="0"/>
                      </a:rPr>
                      <m:t>𝜆</m:t>
                    </m:r>
                  </m:oMath>
                </a14:m>
                <a:r>
                  <a:rPr lang="en-US" sz="4000" dirty="0"/>
                  <a:t> and proper time </a:t>
                </a:r>
                <a14:m>
                  <m:oMath xmlns:m="http://schemas.openxmlformats.org/officeDocument/2006/math">
                    <m:r>
                      <a:rPr lang="en-US" sz="4000" b="0" i="1" smtClean="0">
                        <a:solidFill>
                          <a:schemeClr val="tx1"/>
                        </a:solidFill>
                        <a:latin typeface="Cambria Math" panose="02040503050406030204" pitchFamily="18" charset="0"/>
                      </a:rPr>
                      <m:t>𝑐</m:t>
                    </m:r>
                    <m:r>
                      <a:rPr lang="en-US" sz="4000" i="1">
                        <a:solidFill>
                          <a:srgbClr val="FFC000"/>
                        </a:solidFill>
                        <a:latin typeface="Cambria Math" panose="02040503050406030204" pitchFamily="18" charset="0"/>
                      </a:rPr>
                      <m:t>𝜏</m:t>
                    </m:r>
                  </m:oMath>
                </a14:m>
                <a:r>
                  <a:rPr lang="en-US" sz="4000" dirty="0"/>
                  <a:t>.</a:t>
                </a:r>
                <a:endParaRPr lang="en-CA" sz="4000" dirty="0"/>
              </a:p>
            </p:txBody>
          </p:sp>
        </mc:Choice>
        <mc:Fallback xmlns="">
          <p:sp>
            <p:nvSpPr>
              <p:cNvPr id="6" name="TextBox 5">
                <a:extLst>
                  <a:ext uri="{FF2B5EF4-FFF2-40B4-BE49-F238E27FC236}">
                    <a16:creationId xmlns:a16="http://schemas.microsoft.com/office/drawing/2014/main" id="{C49C3CE6-9E90-4106-8A66-88355C1B1930}"/>
                  </a:ext>
                </a:extLst>
              </p:cNvPr>
              <p:cNvSpPr txBox="1">
                <a:spLocks noRot="1" noChangeAspect="1" noMove="1" noResize="1" noEditPoints="1" noAdjustHandles="1" noChangeArrowheads="1" noChangeShapeType="1" noTextEdit="1"/>
              </p:cNvSpPr>
              <p:nvPr/>
            </p:nvSpPr>
            <p:spPr>
              <a:xfrm>
                <a:off x="2772696" y="5387078"/>
                <a:ext cx="7038569" cy="1323439"/>
              </a:xfrm>
              <a:prstGeom prst="rect">
                <a:avLst/>
              </a:prstGeom>
              <a:blipFill>
                <a:blip r:embed="rId4"/>
                <a:stretch>
                  <a:fillRect l="-2845" t="-6726" r="-1207" b="-17040"/>
                </a:stretch>
              </a:blipFill>
              <a:ln w="38100">
                <a:solidFill>
                  <a:schemeClr val="tx1"/>
                </a:solidFill>
              </a:ln>
            </p:spPr>
            <p:txBody>
              <a:bodyPr/>
              <a:lstStyle/>
              <a:p>
                <a:r>
                  <a:rPr lang="en-CA">
                    <a:noFill/>
                  </a:rPr>
                  <a:t> </a:t>
                </a:r>
              </a:p>
            </p:txBody>
          </p:sp>
        </mc:Fallback>
      </mc:AlternateContent>
      <p:cxnSp>
        <p:nvCxnSpPr>
          <p:cNvPr id="8" name="Straight Arrow Connector 7">
            <a:extLst>
              <a:ext uri="{FF2B5EF4-FFF2-40B4-BE49-F238E27FC236}">
                <a16:creationId xmlns:a16="http://schemas.microsoft.com/office/drawing/2014/main" id="{3BE20298-7801-4FAE-9E02-E80D733FFC36}"/>
              </a:ext>
            </a:extLst>
          </p:cNvPr>
          <p:cNvCxnSpPr>
            <a:cxnSpLocks/>
            <a:stCxn id="6" idx="1"/>
          </p:cNvCxnSpPr>
          <p:nvPr/>
        </p:nvCxnSpPr>
        <p:spPr>
          <a:xfrm flipH="1" flipV="1">
            <a:off x="2212260" y="5250426"/>
            <a:ext cx="560436" cy="79837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12EB21-69F5-433C-8957-BF489C7D2377}"/>
                  </a:ext>
                </a:extLst>
              </p:cNvPr>
              <p:cNvSpPr txBox="1"/>
              <p:nvPr/>
            </p:nvSpPr>
            <p:spPr>
              <a:xfrm>
                <a:off x="6153666" y="279519"/>
                <a:ext cx="3978876" cy="1285224"/>
              </a:xfrm>
              <a:prstGeom prst="rect">
                <a:avLst/>
              </a:prstGeom>
              <a:noFill/>
              <a:ln w="57150">
                <a:solidFill>
                  <a:schemeClr val="tx1"/>
                </a:solidFill>
              </a:ln>
            </p:spPr>
            <p:txBody>
              <a:bodyPr wrap="square" rtlCol="0">
                <a:spAutoFit/>
              </a:bodyPr>
              <a:lstStyle/>
              <a:p>
                <a14:m>
                  <m:oMath xmlns:m="http://schemas.openxmlformats.org/officeDocument/2006/math">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𝑑</m:t>
                        </m:r>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num>
                      <m:den>
                        <m:r>
                          <a:rPr lang="en-US" sz="4800" b="0" i="1" smtClean="0">
                            <a:latin typeface="Cambria Math" panose="02040503050406030204" pitchFamily="18" charset="0"/>
                          </a:rPr>
                          <m:t>𝑑</m:t>
                        </m:r>
                        <m:r>
                          <a:rPr lang="en-US" sz="4800" b="0" i="1" smtClean="0">
                            <a:solidFill>
                              <a:srgbClr val="FFC000"/>
                            </a:solidFill>
                            <a:latin typeface="Cambria Math" panose="02040503050406030204" pitchFamily="18" charset="0"/>
                          </a:rPr>
                          <m:t>𝜆</m:t>
                        </m:r>
                      </m:den>
                    </m:f>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𝜆</m:t>
                        </m:r>
                      </m:den>
                    </m:f>
                    <m:r>
                      <a:rPr lang="en-US" sz="4800" b="0" i="1" smtClean="0">
                        <a:latin typeface="Cambria Math" panose="02040503050406030204" pitchFamily="18" charset="0"/>
                      </a:rPr>
                      <m:t>=16</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𝐷</m:t>
                        </m:r>
                      </m:e>
                      <m:sup>
                        <m:r>
                          <a:rPr lang="en-US" sz="4800" b="0" i="1" smtClean="0">
                            <a:latin typeface="Cambria Math" panose="02040503050406030204" pitchFamily="18" charset="0"/>
                          </a:rPr>
                          <m:t>2</m:t>
                        </m:r>
                      </m:sup>
                    </m:sSup>
                  </m:oMath>
                </a14:m>
                <a:r>
                  <a:rPr lang="en-CA" sz="4800" dirty="0"/>
                  <a:t> </a:t>
                </a:r>
              </a:p>
            </p:txBody>
          </p:sp>
        </mc:Choice>
        <mc:Fallback xmlns="">
          <p:sp>
            <p:nvSpPr>
              <p:cNvPr id="14" name="TextBox 13">
                <a:extLst>
                  <a:ext uri="{FF2B5EF4-FFF2-40B4-BE49-F238E27FC236}">
                    <a16:creationId xmlns:a16="http://schemas.microsoft.com/office/drawing/2014/main" id="{1212EB21-69F5-433C-8957-BF489C7D2377}"/>
                  </a:ext>
                </a:extLst>
              </p:cNvPr>
              <p:cNvSpPr txBox="1">
                <a:spLocks noRot="1" noChangeAspect="1" noMove="1" noResize="1" noEditPoints="1" noAdjustHandles="1" noChangeArrowheads="1" noChangeShapeType="1" noTextEdit="1"/>
              </p:cNvSpPr>
              <p:nvPr/>
            </p:nvSpPr>
            <p:spPr>
              <a:xfrm>
                <a:off x="6153666" y="279519"/>
                <a:ext cx="3978876" cy="1285224"/>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3749350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6E03EEAA-0CD6-4F0B-B7F0-28273BBF3D39}"/>
                  </a:ext>
                </a:extLst>
              </p:cNvPr>
              <p:cNvSpPr>
                <a:spLocks noGrp="1"/>
              </p:cNvSpPr>
              <p:nvPr>
                <p:ph type="title"/>
              </p:nvPr>
            </p:nvSpPr>
            <p:spPr>
              <a:xfrm>
                <a:off x="72570" y="0"/>
                <a:ext cx="8245520" cy="754743"/>
              </a:xfrm>
            </p:spPr>
            <p:txBody>
              <a:bodyPr/>
              <a:lstStyle/>
              <a:p>
                <a:r>
                  <a:rPr lang="en-US" b="1" dirty="0"/>
                  <a:t>Proper Time </a:t>
                </a:r>
                <a:r>
                  <a:rPr lang="en-US" b="1" dirty="0" err="1"/>
                  <a:t>Rindler</a:t>
                </a:r>
                <a:r>
                  <a:rPr lang="en-US" b="1" dirty="0"/>
                  <a:t> constant </a:t>
                </a:r>
                <a14:m>
                  <m:oMath xmlns:m="http://schemas.openxmlformats.org/officeDocument/2006/math">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𝒙</m:t>
                        </m:r>
                      </m:e>
                    </m:acc>
                  </m:oMath>
                </a14:m>
                <a:endParaRPr lang="en-CA" b="1" dirty="0"/>
              </a:p>
            </p:txBody>
          </p:sp>
        </mc:Choice>
        <mc:Fallback xmlns="">
          <p:sp>
            <p:nvSpPr>
              <p:cNvPr id="4" name="Title 1">
                <a:extLst>
                  <a:ext uri="{FF2B5EF4-FFF2-40B4-BE49-F238E27FC236}">
                    <a16:creationId xmlns:a16="http://schemas.microsoft.com/office/drawing/2014/main" id="{6E03EEAA-0CD6-4F0B-B7F0-28273BBF3D39}"/>
                  </a:ext>
                </a:extLst>
              </p:cNvPr>
              <p:cNvSpPr>
                <a:spLocks noGrp="1" noRot="1" noChangeAspect="1" noMove="1" noResize="1" noEditPoints="1" noAdjustHandles="1" noChangeArrowheads="1" noChangeShapeType="1" noTextEdit="1"/>
              </p:cNvSpPr>
              <p:nvPr>
                <p:ph type="title"/>
              </p:nvPr>
            </p:nvSpPr>
            <p:spPr>
              <a:xfrm>
                <a:off x="72570" y="0"/>
                <a:ext cx="8245520" cy="754743"/>
              </a:xfrm>
              <a:blipFill>
                <a:blip r:embed="rId3"/>
                <a:stretch>
                  <a:fillRect l="-3030" t="-21774" b="-34677"/>
                </a:stretch>
              </a:blipFill>
            </p:spPr>
            <p:txBody>
              <a:bodyPr/>
              <a:lstStyle/>
              <a:p>
                <a:r>
                  <a:rPr lang="en-CA">
                    <a:noFill/>
                  </a:rPr>
                  <a:t> </a:t>
                </a:r>
              </a:p>
            </p:txBody>
          </p:sp>
        </mc:Fallback>
      </mc:AlternateContent>
      <p:sp>
        <p:nvSpPr>
          <p:cNvPr id="7" name="Title 1">
            <a:extLst>
              <a:ext uri="{FF2B5EF4-FFF2-40B4-BE49-F238E27FC236}">
                <a16:creationId xmlns:a16="http://schemas.microsoft.com/office/drawing/2014/main" id="{C26C0120-6606-4CD4-B92A-DD66830EE232}"/>
              </a:ext>
            </a:extLst>
          </p:cNvPr>
          <p:cNvSpPr txBox="1">
            <a:spLocks/>
          </p:cNvSpPr>
          <p:nvPr/>
        </p:nvSpPr>
        <p:spPr>
          <a:xfrm>
            <a:off x="463049" y="2322286"/>
            <a:ext cx="11845065" cy="509451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3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641715-F20B-4EF8-B8AC-673DE3825843}"/>
                  </a:ext>
                </a:extLst>
              </p:cNvPr>
              <p:cNvSpPr txBox="1"/>
              <p:nvPr/>
            </p:nvSpPr>
            <p:spPr>
              <a:xfrm>
                <a:off x="332422" y="572122"/>
                <a:ext cx="6056087" cy="1633204"/>
              </a:xfrm>
              <a:prstGeom prst="rect">
                <a:avLst/>
              </a:prstGeom>
              <a:noFill/>
            </p:spPr>
            <p:txBody>
              <a:bodyPr wrap="square">
                <a:spAutoFit/>
              </a:bodyPr>
              <a:lstStyle/>
              <a:p>
                <a:r>
                  <a:rPr lang="en-US" sz="3600" dirty="0"/>
                  <a:t>Set path parameter </a:t>
                </a:r>
                <a14:m>
                  <m:oMath xmlns:m="http://schemas.openxmlformats.org/officeDocument/2006/math">
                    <m:r>
                      <a:rPr lang="en-US" sz="3600" b="0" i="1" smtClean="0">
                        <a:solidFill>
                          <a:srgbClr val="FFC000"/>
                        </a:solidFill>
                        <a:latin typeface="Cambria Math" panose="02040503050406030204" pitchFamily="18" charset="0"/>
                      </a:rPr>
                      <m:t>𝜆</m:t>
                    </m:r>
                  </m:oMath>
                </a14:m>
                <a:r>
                  <a:rPr lang="en-US" sz="3600" dirty="0"/>
                  <a:t> to </a:t>
                </a:r>
                <a14:m>
                  <m:oMath xmlns:m="http://schemas.openxmlformats.org/officeDocument/2006/math">
                    <m:r>
                      <a:rPr lang="en-US" sz="3600" i="1" smtClean="0">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oMath>
                </a14:m>
                <a:endParaRPr lang="en-US" sz="3600" dirty="0"/>
              </a:p>
              <a:p>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b="0" i="1" smtClean="0">
                        <a:latin typeface="Cambria Math" panose="02040503050406030204" pitchFamily="18" charset="0"/>
                      </a:rPr>
                      <m:t>=</m:t>
                    </m:r>
                    <m:nary>
                      <m:naryPr>
                        <m:subHide m:val="on"/>
                        <m:supHide m:val="on"/>
                        <m:ctrlPr>
                          <a:rPr lang="en-US" sz="3600" b="0" i="1" smtClean="0">
                            <a:solidFill>
                              <a:schemeClr val="tx1"/>
                            </a:solidFill>
                            <a:latin typeface="Cambria Math" panose="02040503050406030204" pitchFamily="18" charset="0"/>
                          </a:rPr>
                        </m:ctrlPr>
                      </m:naryPr>
                      <m:sub/>
                      <m:sup/>
                      <m:e>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𝜆</m:t>
                                </m:r>
                              </m:den>
                            </m:f>
                            <m:r>
                              <a:rPr lang="en-US" sz="3600" b="0" i="1" smtClean="0">
                                <a:solidFill>
                                  <a:srgbClr val="FF0000"/>
                                </a:solidFill>
                                <a:latin typeface="Cambria Math" panose="02040503050406030204" pitchFamily="18" charset="0"/>
                              </a:rPr>
                              <m:t> </m:t>
                            </m:r>
                          </m:e>
                        </m:d>
                        <m:r>
                          <a:rPr lang="en-US" sz="3600" b="0" i="1" smtClean="0">
                            <a:solidFill>
                              <a:srgbClr val="FF0000"/>
                            </a:solidFill>
                            <a:latin typeface="Cambria Math" panose="02040503050406030204" pitchFamily="18" charset="0"/>
                          </a:rPr>
                          <m:t> </m:t>
                        </m:r>
                        <m:r>
                          <a:rPr lang="en-US" sz="3600" b="0" i="1" smtClean="0">
                            <a:solidFill>
                              <a:schemeClr val="tx1"/>
                            </a:solidFill>
                            <a:latin typeface="Cambria Math" panose="02040503050406030204" pitchFamily="18" charset="0"/>
                          </a:rPr>
                          <m:t>𝑑</m:t>
                        </m:r>
                        <m:r>
                          <a:rPr lang="en-US" sz="3600" i="1">
                            <a:solidFill>
                              <a:srgbClr val="FFC000"/>
                            </a:solidFill>
                            <a:latin typeface="Cambria Math" panose="02040503050406030204" pitchFamily="18" charset="0"/>
                          </a:rPr>
                          <m:t>𝜆</m:t>
                        </m:r>
                      </m:e>
                    </m:nary>
                  </m:oMath>
                </a14:m>
                <a:r>
                  <a:rPr lang="en-CA" sz="3600" dirty="0"/>
                  <a:t> </a:t>
                </a:r>
              </a:p>
            </p:txBody>
          </p:sp>
        </mc:Choice>
        <mc:Fallback xmlns="">
          <p:sp>
            <p:nvSpPr>
              <p:cNvPr id="9" name="TextBox 8">
                <a:extLst>
                  <a:ext uri="{FF2B5EF4-FFF2-40B4-BE49-F238E27FC236}">
                    <a16:creationId xmlns:a16="http://schemas.microsoft.com/office/drawing/2014/main" id="{CF641715-F20B-4EF8-B8AC-673DE3825843}"/>
                  </a:ext>
                </a:extLst>
              </p:cNvPr>
              <p:cNvSpPr txBox="1">
                <a:spLocks noRot="1" noChangeAspect="1" noMove="1" noResize="1" noEditPoints="1" noAdjustHandles="1" noChangeArrowheads="1" noChangeShapeType="1" noTextEdit="1"/>
              </p:cNvSpPr>
              <p:nvPr/>
            </p:nvSpPr>
            <p:spPr>
              <a:xfrm>
                <a:off x="332422" y="572122"/>
                <a:ext cx="6056087" cy="1633204"/>
              </a:xfrm>
              <a:prstGeom prst="rect">
                <a:avLst/>
              </a:prstGeom>
              <a:blipFill>
                <a:blip r:embed="rId4"/>
                <a:stretch>
                  <a:fillRect l="-3122" t="-5970"/>
                </a:stretch>
              </a:blipFill>
            </p:spPr>
            <p:txBody>
              <a:bodyPr/>
              <a:lstStyle/>
              <a:p>
                <a:r>
                  <a:rPr lang="en-CA">
                    <a:noFill/>
                  </a:rPr>
                  <a:t> </a:t>
                </a:r>
              </a:p>
            </p:txBody>
          </p:sp>
        </mc:Fallback>
      </mc:AlternateContent>
    </p:spTree>
    <p:extLst>
      <p:ext uri="{BB962C8B-B14F-4D97-AF65-F5344CB8AC3E}">
        <p14:creationId xmlns:p14="http://schemas.microsoft.com/office/powerpoint/2010/main" val="622326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6E03EEAA-0CD6-4F0B-B7F0-28273BBF3D39}"/>
                  </a:ext>
                </a:extLst>
              </p:cNvPr>
              <p:cNvSpPr>
                <a:spLocks noGrp="1"/>
              </p:cNvSpPr>
              <p:nvPr>
                <p:ph type="title"/>
              </p:nvPr>
            </p:nvSpPr>
            <p:spPr>
              <a:xfrm>
                <a:off x="72570" y="0"/>
                <a:ext cx="8245520" cy="754743"/>
              </a:xfrm>
            </p:spPr>
            <p:txBody>
              <a:bodyPr/>
              <a:lstStyle/>
              <a:p>
                <a:r>
                  <a:rPr lang="en-US" b="1" dirty="0"/>
                  <a:t>Proper Time </a:t>
                </a:r>
                <a:r>
                  <a:rPr lang="en-US" b="1" dirty="0" err="1"/>
                  <a:t>Rindler</a:t>
                </a:r>
                <a:r>
                  <a:rPr lang="en-US" b="1" dirty="0"/>
                  <a:t> constant </a:t>
                </a:r>
                <a14:m>
                  <m:oMath xmlns:m="http://schemas.openxmlformats.org/officeDocument/2006/math">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𝒙</m:t>
                        </m:r>
                      </m:e>
                    </m:acc>
                  </m:oMath>
                </a14:m>
                <a:endParaRPr lang="en-CA" b="1" dirty="0"/>
              </a:p>
            </p:txBody>
          </p:sp>
        </mc:Choice>
        <mc:Fallback xmlns="">
          <p:sp>
            <p:nvSpPr>
              <p:cNvPr id="4" name="Title 1">
                <a:extLst>
                  <a:ext uri="{FF2B5EF4-FFF2-40B4-BE49-F238E27FC236}">
                    <a16:creationId xmlns:a16="http://schemas.microsoft.com/office/drawing/2014/main" id="{6E03EEAA-0CD6-4F0B-B7F0-28273BBF3D39}"/>
                  </a:ext>
                </a:extLst>
              </p:cNvPr>
              <p:cNvSpPr>
                <a:spLocks noGrp="1" noRot="1" noChangeAspect="1" noMove="1" noResize="1" noEditPoints="1" noAdjustHandles="1" noChangeArrowheads="1" noChangeShapeType="1" noTextEdit="1"/>
              </p:cNvSpPr>
              <p:nvPr>
                <p:ph type="title"/>
              </p:nvPr>
            </p:nvSpPr>
            <p:spPr>
              <a:xfrm>
                <a:off x="72570" y="0"/>
                <a:ext cx="8245520" cy="754743"/>
              </a:xfrm>
              <a:blipFill>
                <a:blip r:embed="rId3"/>
                <a:stretch>
                  <a:fillRect l="-3030" t="-21774" b="-34677"/>
                </a:stretch>
              </a:blipFill>
            </p:spPr>
            <p:txBody>
              <a:bodyPr/>
              <a:lstStyle/>
              <a:p>
                <a:r>
                  <a:rPr lang="en-CA">
                    <a:noFill/>
                  </a:rPr>
                  <a:t> </a:t>
                </a:r>
              </a:p>
            </p:txBody>
          </p:sp>
        </mc:Fallback>
      </mc:AlternateContent>
      <p:sp>
        <p:nvSpPr>
          <p:cNvPr id="7" name="Title 1">
            <a:extLst>
              <a:ext uri="{FF2B5EF4-FFF2-40B4-BE49-F238E27FC236}">
                <a16:creationId xmlns:a16="http://schemas.microsoft.com/office/drawing/2014/main" id="{C26C0120-6606-4CD4-B92A-DD66830EE232}"/>
              </a:ext>
            </a:extLst>
          </p:cNvPr>
          <p:cNvSpPr txBox="1">
            <a:spLocks/>
          </p:cNvSpPr>
          <p:nvPr/>
        </p:nvSpPr>
        <p:spPr>
          <a:xfrm>
            <a:off x="463049" y="2322286"/>
            <a:ext cx="11845065" cy="509451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3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641715-F20B-4EF8-B8AC-673DE3825843}"/>
                  </a:ext>
                </a:extLst>
              </p:cNvPr>
              <p:cNvSpPr txBox="1"/>
              <p:nvPr/>
            </p:nvSpPr>
            <p:spPr>
              <a:xfrm>
                <a:off x="332423" y="572122"/>
                <a:ext cx="6191946" cy="6370270"/>
              </a:xfrm>
              <a:prstGeom prst="rect">
                <a:avLst/>
              </a:prstGeom>
              <a:noFill/>
            </p:spPr>
            <p:txBody>
              <a:bodyPr wrap="square">
                <a:spAutoFit/>
              </a:bodyPr>
              <a:lstStyle/>
              <a:p>
                <a:r>
                  <a:rPr lang="en-US" sz="3600" dirty="0"/>
                  <a:t>Set path parameter </a:t>
                </a:r>
                <a14:m>
                  <m:oMath xmlns:m="http://schemas.openxmlformats.org/officeDocument/2006/math">
                    <m:r>
                      <a:rPr lang="en-US" sz="3600" b="0" i="1" smtClean="0">
                        <a:solidFill>
                          <a:srgbClr val="FFC000"/>
                        </a:solidFill>
                        <a:latin typeface="Cambria Math" panose="02040503050406030204" pitchFamily="18" charset="0"/>
                      </a:rPr>
                      <m:t>𝜆</m:t>
                    </m:r>
                  </m:oMath>
                </a14:m>
                <a:r>
                  <a:rPr lang="en-US" sz="3600" dirty="0"/>
                  <a:t> to </a:t>
                </a:r>
                <a14:m>
                  <m:oMath xmlns:m="http://schemas.openxmlformats.org/officeDocument/2006/math">
                    <m:r>
                      <a:rPr lang="en-US" sz="3600" i="1" smtClean="0">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oMath>
                </a14:m>
                <a:endParaRPr lang="en-US" sz="3600" dirty="0"/>
              </a:p>
              <a:p>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b="0" i="1" smtClean="0">
                        <a:latin typeface="Cambria Math" panose="02040503050406030204" pitchFamily="18" charset="0"/>
                      </a:rPr>
                      <m:t>=</m:t>
                    </m:r>
                    <m:nary>
                      <m:naryPr>
                        <m:subHide m:val="on"/>
                        <m:supHide m:val="on"/>
                        <m:ctrlPr>
                          <a:rPr lang="en-US" sz="3600" b="0" i="1" smtClean="0">
                            <a:solidFill>
                              <a:schemeClr val="tx1"/>
                            </a:solidFill>
                            <a:latin typeface="Cambria Math" panose="02040503050406030204" pitchFamily="18" charset="0"/>
                          </a:rPr>
                        </m:ctrlPr>
                      </m:naryPr>
                      <m:sub/>
                      <m:sup/>
                      <m:e>
                        <m:d>
                          <m:dPr>
                            <m:begChr m:val="‖"/>
                            <m:endChr m:val="‖"/>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d>
                                  <m:dPr>
                                    <m:ctrlPr>
                                      <a:rPr lang="en-US" sz="3600" i="1">
                                        <a:latin typeface="Cambria Math" panose="02040503050406030204" pitchFamily="18" charset="0"/>
                                      </a:rPr>
                                    </m:ctrlPr>
                                  </m:dPr>
                                  <m:e>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e>
                                </m:d>
                              </m:den>
                            </m:f>
                          </m:e>
                        </m:d>
                        <m:r>
                          <a:rPr lang="en-US" sz="3600" b="0" i="1" smtClean="0">
                            <a:solidFill>
                              <a:schemeClr val="tx1"/>
                            </a:solidFill>
                            <a:latin typeface="Cambria Math" panose="02040503050406030204" pitchFamily="18" charset="0"/>
                          </a:rPr>
                          <m:t>𝑑</m:t>
                        </m:r>
                        <m:d>
                          <m:dPr>
                            <m:ctrlPr>
                              <a:rPr lang="en-US" sz="3600" i="1">
                                <a:latin typeface="Cambria Math" panose="02040503050406030204" pitchFamily="18" charset="0"/>
                              </a:rPr>
                            </m:ctrlPr>
                          </m:dPr>
                          <m:e>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e>
                        </m:d>
                      </m:e>
                    </m:nary>
                  </m:oMath>
                </a14:m>
                <a:r>
                  <a:rPr lang="en-CA" sz="3600" dirty="0"/>
                  <a:t> </a:t>
                </a:r>
              </a:p>
              <a:p>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b="0" i="1" smtClean="0">
                        <a:latin typeface="Cambria Math" panose="02040503050406030204" pitchFamily="18" charset="0"/>
                      </a:rPr>
                      <m:t>=</m:t>
                    </m:r>
                  </m:oMath>
                </a14:m>
                <a:r>
                  <a:rPr lang="en-US" sz="3600" b="0" i="0" dirty="0">
                    <a:latin typeface="+mj-lt"/>
                  </a:rPr>
                  <a:t> </a:t>
                </a:r>
                <a14:m>
                  <m:oMath xmlns:m="http://schemas.openxmlformats.org/officeDocument/2006/math">
                    <m:nary>
                      <m:naryPr>
                        <m:subHide m:val="on"/>
                        <m:supHide m:val="on"/>
                        <m:ctrlPr>
                          <a:rPr lang="en-US" sz="3200" b="0" i="1" smtClean="0">
                            <a:solidFill>
                              <a:schemeClr val="tx1"/>
                            </a:solidFill>
                            <a:latin typeface="Cambria Math" panose="02040503050406030204" pitchFamily="18" charset="0"/>
                          </a:rPr>
                        </m:ctrlPr>
                      </m:naryPr>
                      <m:sub/>
                      <m:sup/>
                      <m:e>
                        <m:rad>
                          <m:radPr>
                            <m:degHide m:val="on"/>
                            <m:ctrlPr>
                              <a:rPr lang="en-US" sz="3200" b="0" i="1" smtClean="0">
                                <a:solidFill>
                                  <a:schemeClr val="tx1"/>
                                </a:solidFill>
                                <a:latin typeface="Cambria Math" panose="02040503050406030204" pitchFamily="18" charset="0"/>
                              </a:rPr>
                            </m:ctrlPr>
                          </m:radPr>
                          <m:deg/>
                          <m:e>
                            <m:f>
                              <m:fPr>
                                <m:ctrlPr>
                                  <a:rPr lang="en-US" sz="3200" i="1">
                                    <a:latin typeface="Cambria Math" panose="02040503050406030204" pitchFamily="18" charset="0"/>
                                  </a:rPr>
                                </m:ctrlPr>
                              </m:fPr>
                              <m:num>
                                <m:r>
                                  <a:rPr lang="en-US" sz="3200" i="1">
                                    <a:latin typeface="Cambria Math" panose="02040503050406030204" pitchFamily="18" charset="0"/>
                                  </a:rPr>
                                  <m:t>𝑑</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𝑑</m:t>
                                </m:r>
                                <m:d>
                                  <m:dPr>
                                    <m:ctrlPr>
                                      <a:rPr lang="en-US" sz="3200" i="1">
                                        <a:latin typeface="Cambria Math" panose="02040503050406030204" pitchFamily="18" charset="0"/>
                                      </a:rPr>
                                    </m:ctrlPr>
                                  </m:dPr>
                                  <m:e>
                                    <m:r>
                                      <a:rPr lang="en-US" sz="3200" i="1">
                                        <a:latin typeface="Cambria Math" panose="02040503050406030204" pitchFamily="18" charset="0"/>
                                      </a:rPr>
                                      <m:t>𝑐</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𝑡</m:t>
                                        </m:r>
                                      </m:e>
                                    </m:acc>
                                  </m:e>
                                </m:d>
                              </m:den>
                            </m:f>
                            <m:r>
                              <a:rPr lang="en-US" sz="3200" b="0" i="1" smtClean="0">
                                <a:solidFill>
                                  <a:schemeClr val="tx1"/>
                                </a:solidFill>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𝑑</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𝑑</m:t>
                                </m:r>
                                <m:d>
                                  <m:dPr>
                                    <m:ctrlPr>
                                      <a:rPr lang="en-US" sz="3200" i="1">
                                        <a:latin typeface="Cambria Math" panose="02040503050406030204" pitchFamily="18" charset="0"/>
                                      </a:rPr>
                                    </m:ctrlPr>
                                  </m:dPr>
                                  <m:e>
                                    <m:r>
                                      <a:rPr lang="en-US" sz="3200" i="1">
                                        <a:latin typeface="Cambria Math" panose="02040503050406030204" pitchFamily="18" charset="0"/>
                                      </a:rPr>
                                      <m:t>𝑐</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𝑡</m:t>
                                        </m:r>
                                      </m:e>
                                    </m:acc>
                                  </m:e>
                                </m:d>
                              </m:den>
                            </m:f>
                          </m:e>
                        </m:rad>
                        <m:r>
                          <a:rPr lang="en-US" sz="3200" i="1">
                            <a:latin typeface="Cambria Math" panose="02040503050406030204" pitchFamily="18" charset="0"/>
                          </a:rPr>
                          <m:t>𝑑</m:t>
                        </m:r>
                        <m:d>
                          <m:dPr>
                            <m:ctrlPr>
                              <a:rPr lang="en-US" sz="3200" i="1">
                                <a:latin typeface="Cambria Math" panose="02040503050406030204" pitchFamily="18" charset="0"/>
                              </a:rPr>
                            </m:ctrlPr>
                          </m:dPr>
                          <m:e>
                            <m:r>
                              <a:rPr lang="en-US" sz="3200" i="1">
                                <a:latin typeface="Cambria Math" panose="02040503050406030204" pitchFamily="18" charset="0"/>
                              </a:rPr>
                              <m:t>𝑐</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𝑡</m:t>
                                </m:r>
                              </m:e>
                            </m:acc>
                          </m:e>
                        </m:d>
                      </m:e>
                    </m:nary>
                  </m:oMath>
                </a14:m>
                <a:r>
                  <a:rPr lang="en-CA" sz="3600" dirty="0"/>
                  <a:t> </a:t>
                </a:r>
              </a:p>
              <a:p>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b="0" i="1" smtClean="0">
                        <a:latin typeface="Cambria Math" panose="02040503050406030204" pitchFamily="18" charset="0"/>
                      </a:rPr>
                      <m:t>=</m:t>
                    </m:r>
                  </m:oMath>
                </a14:m>
                <a:r>
                  <a:rPr lang="en-US" sz="3600" b="0" i="0" dirty="0">
                    <a:latin typeface="+mj-lt"/>
                  </a:rPr>
                  <a:t> </a:t>
                </a:r>
                <a14:m>
                  <m:oMath xmlns:m="http://schemas.openxmlformats.org/officeDocument/2006/math">
                    <m:nary>
                      <m:naryPr>
                        <m:subHide m:val="on"/>
                        <m:supHide m:val="on"/>
                        <m:ctrlPr>
                          <a:rPr lang="en-US" sz="3200" b="0" i="1" smtClean="0">
                            <a:solidFill>
                              <a:schemeClr val="tx1"/>
                            </a:solidFill>
                            <a:latin typeface="Cambria Math" panose="02040503050406030204" pitchFamily="18" charset="0"/>
                          </a:rPr>
                        </m:ctrlPr>
                      </m:naryPr>
                      <m:sub/>
                      <m:sup/>
                      <m:e>
                        <m:rad>
                          <m:radPr>
                            <m:degHide m:val="on"/>
                            <m:ctrlPr>
                              <a:rPr lang="en-US" sz="3200" b="0" i="1" smtClean="0">
                                <a:solidFill>
                                  <a:schemeClr val="tx1"/>
                                </a:solidFill>
                                <a:latin typeface="Cambria Math" panose="02040503050406030204" pitchFamily="18" charset="0"/>
                              </a:rPr>
                            </m:ctrlPr>
                          </m:radPr>
                          <m:deg/>
                          <m:e>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r>
                              <a:rPr lang="en-US" sz="3200" b="0" i="1" smtClean="0">
                                <a:solidFill>
                                  <a:schemeClr val="tx1"/>
                                </a:solidFill>
                                <a:latin typeface="Cambria Math" panose="02040503050406030204" pitchFamily="18" charset="0"/>
                              </a:rPr>
                              <m:t>⋅</m:t>
                            </m:r>
                            <m:acc>
                              <m:accPr>
                                <m:chr m:val="̃"/>
                                <m:ctrlPr>
                                  <a:rPr lang="en-US" sz="3200" i="1" smtClean="0">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e>
                        </m:rad>
                        <m:r>
                          <a:rPr lang="en-US" sz="3200" b="0" i="1" smtClean="0">
                            <a:solidFill>
                              <a:schemeClr val="tx1"/>
                            </a:solidFill>
                            <a:latin typeface="Cambria Math" panose="02040503050406030204" pitchFamily="18" charset="0"/>
                          </a:rPr>
                          <m:t> </m:t>
                        </m:r>
                        <m:r>
                          <a:rPr lang="en-US" sz="3200" i="1">
                            <a:latin typeface="Cambria Math" panose="02040503050406030204" pitchFamily="18" charset="0"/>
                          </a:rPr>
                          <m:t>𝑑</m:t>
                        </m:r>
                        <m:d>
                          <m:dPr>
                            <m:ctrlPr>
                              <a:rPr lang="en-US" sz="3200" i="1">
                                <a:latin typeface="Cambria Math" panose="02040503050406030204" pitchFamily="18" charset="0"/>
                              </a:rPr>
                            </m:ctrlPr>
                          </m:dPr>
                          <m:e>
                            <m:r>
                              <a:rPr lang="en-US" sz="3200" i="1">
                                <a:latin typeface="Cambria Math" panose="02040503050406030204" pitchFamily="18" charset="0"/>
                              </a:rPr>
                              <m:t>𝑐</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𝑡</m:t>
                                </m:r>
                              </m:e>
                            </m:acc>
                          </m:e>
                        </m:d>
                      </m:e>
                    </m:nary>
                  </m:oMath>
                </a14:m>
                <a:r>
                  <a:rPr lang="en-CA" sz="3600" dirty="0"/>
                  <a:t> </a:t>
                </a:r>
              </a:p>
              <a:p>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b="0" i="1" smtClean="0">
                        <a:latin typeface="Cambria Math" panose="02040503050406030204" pitchFamily="18" charset="0"/>
                      </a:rPr>
                      <m:t>=</m:t>
                    </m:r>
                    <m:nary>
                      <m:naryPr>
                        <m:subHide m:val="on"/>
                        <m:supHide m:val="on"/>
                        <m:ctrlPr>
                          <a:rPr lang="en-US" sz="3600" i="1">
                            <a:latin typeface="Cambria Math" panose="02040503050406030204" pitchFamily="18" charset="0"/>
                          </a:rPr>
                        </m:ctrlPr>
                      </m:naryPr>
                      <m:sub/>
                      <m:sup/>
                      <m:e>
                        <m:rad>
                          <m:radPr>
                            <m:degHide m:val="on"/>
                            <m:ctrlPr>
                              <a:rPr lang="en-US" sz="3600" i="1">
                                <a:latin typeface="Cambria Math" panose="02040503050406030204" pitchFamily="18" charset="0"/>
                              </a:rPr>
                            </m:ctrlPr>
                          </m:radPr>
                          <m:deg/>
                          <m:e>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𝐷</m:t>
                                        </m:r>
                                      </m:den>
                                    </m:f>
                                  </m:e>
                                </m:d>
                              </m:e>
                              <m:sup>
                                <m:r>
                                  <a:rPr lang="en-US" sz="3600" i="1">
                                    <a:latin typeface="Cambria Math" panose="02040503050406030204" pitchFamily="18" charset="0"/>
                                  </a:rPr>
                                  <m:t>2</m:t>
                                </m:r>
                              </m:sup>
                            </m:sSup>
                          </m:e>
                        </m:rad>
                        <m:r>
                          <a:rPr lang="en-US" sz="3600" i="1">
                            <a:latin typeface="Cambria Math" panose="02040503050406030204" pitchFamily="18" charset="0"/>
                          </a:rPr>
                          <m:t>𝑑</m:t>
                        </m:r>
                        <m:d>
                          <m:dPr>
                            <m:ctrlPr>
                              <a:rPr lang="en-US" sz="3600" i="1">
                                <a:latin typeface="Cambria Math" panose="02040503050406030204" pitchFamily="18" charset="0"/>
                              </a:rPr>
                            </m:ctrlPr>
                          </m:dPr>
                          <m:e>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e>
                        </m:d>
                      </m:e>
                    </m:nary>
                  </m:oMath>
                </a14:m>
                <a:r>
                  <a:rPr lang="en-CA" sz="3600" dirty="0"/>
                  <a:t> </a:t>
                </a:r>
              </a:p>
              <a:p>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b="0" i="1" smtClean="0">
                        <a:latin typeface="Cambria Math" panose="02040503050406030204" pitchFamily="18" charset="0"/>
                      </a:rPr>
                      <m:t>=</m:t>
                    </m:r>
                    <m:f>
                      <m:fPr>
                        <m:ctrlPr>
                          <a:rPr lang="en-US" sz="3600" i="1">
                            <a:latin typeface="Cambria Math" panose="02040503050406030204" pitchFamily="18" charset="0"/>
                          </a:rPr>
                        </m:ctrlPr>
                      </m:fPr>
                      <m:num>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𝐷</m:t>
                        </m:r>
                      </m:den>
                    </m:f>
                    <m:nary>
                      <m:naryPr>
                        <m:subHide m:val="on"/>
                        <m:supHide m:val="on"/>
                        <m:ctrlPr>
                          <a:rPr lang="en-US" sz="3600" i="1">
                            <a:latin typeface="Cambria Math" panose="02040503050406030204" pitchFamily="18" charset="0"/>
                          </a:rPr>
                        </m:ctrlPr>
                      </m:naryPr>
                      <m:sub/>
                      <m:sup/>
                      <m:e>
                        <m:r>
                          <a:rPr lang="en-US" sz="3600" i="1">
                            <a:latin typeface="Cambria Math" panose="02040503050406030204" pitchFamily="18" charset="0"/>
                          </a:rPr>
                          <m:t>𝑑</m:t>
                        </m:r>
                        <m:d>
                          <m:dPr>
                            <m:ctrlPr>
                              <a:rPr lang="en-US" sz="3600" i="1">
                                <a:latin typeface="Cambria Math" panose="02040503050406030204" pitchFamily="18" charset="0"/>
                              </a:rPr>
                            </m:ctrlPr>
                          </m:dPr>
                          <m:e>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e>
                        </m:d>
                      </m:e>
                    </m:nary>
                  </m:oMath>
                </a14:m>
                <a:r>
                  <a:rPr lang="en-CA" sz="3600" dirty="0"/>
                  <a:t> </a:t>
                </a:r>
              </a:p>
              <a:p>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b="0" i="1" smtClean="0">
                        <a:latin typeface="Cambria Math" panose="02040503050406030204" pitchFamily="18" charset="0"/>
                      </a:rPr>
                      <m:t>=</m:t>
                    </m:r>
                    <m:f>
                      <m:fPr>
                        <m:ctrlPr>
                          <a:rPr lang="en-US" sz="3600" i="1">
                            <a:latin typeface="Cambria Math" panose="02040503050406030204" pitchFamily="18" charset="0"/>
                          </a:rPr>
                        </m:ctrlPr>
                      </m:fPr>
                      <m:num>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𝐷</m:t>
                        </m:r>
                      </m:den>
                    </m:f>
                    <m:d>
                      <m:dPr>
                        <m:ctrlPr>
                          <a:rPr lang="en-US" sz="3600" i="1">
                            <a:latin typeface="Cambria Math" panose="02040503050406030204" pitchFamily="18" charset="0"/>
                          </a:rPr>
                        </m:ctrlPr>
                      </m:dPr>
                      <m:e>
                        <m:r>
                          <a:rPr lang="en-US" sz="3600" i="1">
                            <a:latin typeface="Cambria Math" panose="02040503050406030204" pitchFamily="18" charset="0"/>
                          </a:rPr>
                          <m:t>𝑐</m:t>
                        </m:r>
                        <m:sSub>
                          <m:sSubPr>
                            <m:ctrlPr>
                              <a:rPr lang="en-US" sz="3600" b="0" i="1" smtClean="0">
                                <a:solidFill>
                                  <a:srgbClr val="FF0000"/>
                                </a:solidFill>
                                <a:latin typeface="Cambria Math" panose="02040503050406030204" pitchFamily="18" charset="0"/>
                              </a:rPr>
                            </m:ctrlPr>
                          </m:sSubPr>
                          <m:e>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e>
                          <m:sub>
                            <m:r>
                              <a:rPr lang="en-US" sz="3600" b="0" i="1" smtClean="0">
                                <a:solidFill>
                                  <a:schemeClr val="tx1"/>
                                </a:solidFill>
                                <a:latin typeface="Cambria Math" panose="02040503050406030204" pitchFamily="18" charset="0"/>
                              </a:rPr>
                              <m:t>𝑓𝑖𝑛𝑎𝑙</m:t>
                            </m:r>
                          </m:sub>
                        </m:sSub>
                        <m:r>
                          <a:rPr lang="en-US" sz="3600" b="0" i="1" smtClean="0">
                            <a:solidFill>
                              <a:schemeClr val="tx1"/>
                            </a:solidFill>
                            <a:latin typeface="Cambria Math" panose="02040503050406030204" pitchFamily="18" charset="0"/>
                          </a:rPr>
                          <m:t>−</m:t>
                        </m:r>
                        <m:r>
                          <a:rPr lang="en-US" sz="3600" i="1">
                            <a:latin typeface="Cambria Math" panose="02040503050406030204" pitchFamily="18" charset="0"/>
                          </a:rPr>
                          <m:t>𝑐</m:t>
                        </m:r>
                        <m:sSub>
                          <m:sSubPr>
                            <m:ctrlPr>
                              <a:rPr lang="en-US" sz="3600" i="1">
                                <a:solidFill>
                                  <a:srgbClr val="FF0000"/>
                                </a:solidFill>
                                <a:latin typeface="Cambria Math" panose="02040503050406030204" pitchFamily="18" charset="0"/>
                              </a:rPr>
                            </m:ctrlPr>
                          </m:sSubPr>
                          <m:e>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e>
                          <m:sub>
                            <m:r>
                              <a:rPr lang="en-US" sz="3600" b="0" i="1" smtClean="0">
                                <a:latin typeface="Cambria Math" panose="02040503050406030204" pitchFamily="18" charset="0"/>
                              </a:rPr>
                              <m:t>𝑖𝑛𝑖𝑡𝑖𝑎𝑙</m:t>
                            </m:r>
                          </m:sub>
                        </m:sSub>
                      </m:e>
                    </m:d>
                  </m:oMath>
                </a14:m>
                <a:r>
                  <a:rPr lang="en-CA" sz="3600" dirty="0"/>
                  <a:t> </a:t>
                </a:r>
              </a:p>
            </p:txBody>
          </p:sp>
        </mc:Choice>
        <mc:Fallback xmlns="">
          <p:sp>
            <p:nvSpPr>
              <p:cNvPr id="9" name="TextBox 8">
                <a:extLst>
                  <a:ext uri="{FF2B5EF4-FFF2-40B4-BE49-F238E27FC236}">
                    <a16:creationId xmlns:a16="http://schemas.microsoft.com/office/drawing/2014/main" id="{CF641715-F20B-4EF8-B8AC-673DE3825843}"/>
                  </a:ext>
                </a:extLst>
              </p:cNvPr>
              <p:cNvSpPr txBox="1">
                <a:spLocks noRot="1" noChangeAspect="1" noMove="1" noResize="1" noEditPoints="1" noAdjustHandles="1" noChangeArrowheads="1" noChangeShapeType="1" noTextEdit="1"/>
              </p:cNvSpPr>
              <p:nvPr/>
            </p:nvSpPr>
            <p:spPr>
              <a:xfrm>
                <a:off x="332423" y="572122"/>
                <a:ext cx="6191946" cy="6370270"/>
              </a:xfrm>
              <a:prstGeom prst="rect">
                <a:avLst/>
              </a:prstGeom>
              <a:blipFill>
                <a:blip r:embed="rId4"/>
                <a:stretch>
                  <a:fillRect l="-3054" t="-1531"/>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27887A25-BBCE-4A06-B642-34915371EF43}"/>
              </a:ext>
            </a:extLst>
          </p:cNvPr>
          <p:cNvSpPr txBox="1"/>
          <p:nvPr/>
        </p:nvSpPr>
        <p:spPr>
          <a:xfrm>
            <a:off x="8732607" y="0"/>
            <a:ext cx="3161891" cy="707886"/>
          </a:xfrm>
          <a:prstGeom prst="rect">
            <a:avLst/>
          </a:prstGeom>
          <a:noFill/>
        </p:spPr>
        <p:txBody>
          <a:bodyPr wrap="none" rtlCol="0">
            <a:spAutoFit/>
          </a:bodyPr>
          <a:lstStyle/>
          <a:p>
            <a:pPr algn="ctr"/>
            <a:r>
              <a:rPr lang="en-US" sz="4000" dirty="0" err="1"/>
              <a:t>Rindler</a:t>
            </a:r>
            <a:r>
              <a:rPr lang="en-US" sz="4000" dirty="0"/>
              <a:t> Metric</a:t>
            </a:r>
            <a:endParaRPr lang="en-CA" sz="4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9B5449-8C48-4BC2-84C8-DD44EF02F763}"/>
                  </a:ext>
                </a:extLst>
              </p:cNvPr>
              <p:cNvSpPr txBox="1"/>
              <p:nvPr/>
            </p:nvSpPr>
            <p:spPr>
              <a:xfrm>
                <a:off x="8382000" y="762813"/>
                <a:ext cx="3656773" cy="2527167"/>
              </a:xfrm>
              <a:prstGeom prst="rect">
                <a:avLst/>
              </a:prstGeom>
              <a:noFill/>
              <a:ln w="38100">
                <a:solidFill>
                  <a:schemeClr val="tx1"/>
                </a:solidFill>
              </a:ln>
            </p:spPr>
            <p:txBody>
              <a:bodyPr wrap="square">
                <a:spAutoFit/>
              </a:bodyPr>
              <a:lstStyle/>
              <a:p>
                <a14:m>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𝐷</m:t>
                                </m:r>
                              </m:den>
                            </m:f>
                          </m:e>
                        </m:d>
                      </m:e>
                      <m:sup>
                        <m:r>
                          <a:rPr lang="en-US" sz="4000" i="1">
                            <a:latin typeface="Cambria Math" panose="02040503050406030204" pitchFamily="18" charset="0"/>
                          </a:rPr>
                          <m:t>2</m:t>
                        </m:r>
                      </m:sup>
                    </m:sSup>
                  </m:oMath>
                </a14:m>
                <a:r>
                  <a:rPr lang="en-US" sz="4000" i="1" dirty="0">
                    <a:solidFill>
                      <a:srgbClr val="C00000"/>
                    </a:solidFill>
                    <a:latin typeface="Cambria Math" panose="02040503050406030204" pitchFamily="18" charset="0"/>
                  </a:rPr>
                  <a:t> </a:t>
                </a:r>
              </a:p>
              <a:p>
                <a:pPr/>
                <a14:m>
                  <m:oMathPara xmlns:m="http://schemas.openxmlformats.org/officeDocument/2006/math">
                    <m:oMathParaPr>
                      <m:jc m:val="left"/>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      </m:t>
                      </m:r>
                      <m:r>
                        <a:rPr lang="en-US" sz="4000" b="0" i="0" smtClean="0">
                          <a:solidFill>
                            <a:schemeClr val="tx1"/>
                          </a:solidFill>
                          <a:latin typeface="Cambria Math" panose="02040503050406030204" pitchFamily="18" charset="0"/>
                        </a:rPr>
                        <m:t>0</m:t>
                      </m:r>
                    </m:oMath>
                  </m:oMathPara>
                </a14:m>
                <a:endParaRPr lang="en-US" sz="4000" b="0" dirty="0">
                  <a:solidFill>
                    <a:schemeClr val="tx1"/>
                  </a:solidFill>
                </a:endParaRPr>
              </a:p>
              <a:p>
                <a:pPr/>
                <a14:m>
                  <m:oMathPara xmlns:m="http://schemas.openxmlformats.org/officeDocument/2006/math">
                    <m:oMathParaPr>
                      <m:jc m:val="left"/>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   −1</m:t>
                      </m:r>
                    </m:oMath>
                  </m:oMathPara>
                </a14:m>
                <a:endParaRPr lang="en-CA" sz="4000" dirty="0"/>
              </a:p>
            </p:txBody>
          </p:sp>
        </mc:Choice>
        <mc:Fallback xmlns="">
          <p:sp>
            <p:nvSpPr>
              <p:cNvPr id="13" name="TextBox 12">
                <a:extLst>
                  <a:ext uri="{FF2B5EF4-FFF2-40B4-BE49-F238E27FC236}">
                    <a16:creationId xmlns:a16="http://schemas.microsoft.com/office/drawing/2014/main" id="{1F9B5449-8C48-4BC2-84C8-DD44EF02F763}"/>
                  </a:ext>
                </a:extLst>
              </p:cNvPr>
              <p:cNvSpPr txBox="1">
                <a:spLocks noRot="1" noChangeAspect="1" noMove="1" noResize="1" noEditPoints="1" noAdjustHandles="1" noChangeArrowheads="1" noChangeShapeType="1" noTextEdit="1"/>
              </p:cNvSpPr>
              <p:nvPr/>
            </p:nvSpPr>
            <p:spPr>
              <a:xfrm>
                <a:off x="8382000" y="762813"/>
                <a:ext cx="3656773" cy="2527167"/>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16" name="TextBox 15">
            <a:extLst>
              <a:ext uri="{FF2B5EF4-FFF2-40B4-BE49-F238E27FC236}">
                <a16:creationId xmlns:a16="http://schemas.microsoft.com/office/drawing/2014/main" id="{440D4591-E9A9-4CEF-A5DD-93A6C218E79B}"/>
              </a:ext>
            </a:extLst>
          </p:cNvPr>
          <p:cNvSpPr txBox="1"/>
          <p:nvPr/>
        </p:nvSpPr>
        <p:spPr>
          <a:xfrm>
            <a:off x="6605588" y="3672959"/>
            <a:ext cx="5414962" cy="523220"/>
          </a:xfrm>
          <a:prstGeom prst="rect">
            <a:avLst/>
          </a:prstGeom>
          <a:noFill/>
        </p:spPr>
        <p:txBody>
          <a:bodyPr wrap="square">
            <a:spAutoFit/>
          </a:bodyPr>
          <a:lstStyle/>
          <a:p>
            <a:r>
              <a:rPr lang="en-US" sz="2800" dirty="0"/>
              <a:t>Proper time is not coordinate time!</a:t>
            </a:r>
            <a:endParaRPr lang="en-CA" sz="28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0A9D782-B0AC-45AD-ABEA-934A1142651A}"/>
                  </a:ext>
                </a:extLst>
              </p:cNvPr>
              <p:cNvSpPr txBox="1"/>
              <p:nvPr/>
            </p:nvSpPr>
            <p:spPr>
              <a:xfrm>
                <a:off x="6666271" y="4079166"/>
                <a:ext cx="5525729" cy="898003"/>
              </a:xfrm>
              <a:prstGeom prst="rect">
                <a:avLst/>
              </a:prstGeom>
              <a:noFill/>
            </p:spPr>
            <p:txBody>
              <a:bodyPr wrap="square">
                <a:spAutoFit/>
              </a:bodyPr>
              <a:lstStyle/>
              <a:p>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i="1">
                        <a:latin typeface="Cambria Math" panose="02040503050406030204" pitchFamily="18" charset="0"/>
                      </a:rPr>
                      <m:t>=</m:t>
                    </m:r>
                    <m:f>
                      <m:fPr>
                        <m:ctrlPr>
                          <a:rPr lang="en-US" sz="3600" i="1">
                            <a:latin typeface="Cambria Math" panose="02040503050406030204" pitchFamily="18" charset="0"/>
                          </a:rPr>
                        </m:ctrlPr>
                      </m:fPr>
                      <m:num>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b="0" i="1" smtClean="0">
                            <a:latin typeface="Cambria Math" panose="02040503050406030204" pitchFamily="18" charset="0"/>
                          </a:rPr>
                          <m:t>𝐷</m:t>
                        </m:r>
                      </m:den>
                    </m:f>
                    <m:d>
                      <m:dPr>
                        <m:ctrlPr>
                          <a:rPr lang="en-US" sz="3600" i="1">
                            <a:latin typeface="Cambria Math" panose="02040503050406030204" pitchFamily="18" charset="0"/>
                          </a:rPr>
                        </m:ctrlPr>
                      </m:dPr>
                      <m:e>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e>
                    </m:d>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r>
                      <a:rPr lang="en-US" sz="3600" b="0" i="1" smtClean="0">
                        <a:solidFill>
                          <a:srgbClr val="FF0000"/>
                        </a:solidFill>
                        <a:latin typeface="Cambria Math" panose="02040503050406030204" pitchFamily="18" charset="0"/>
                      </a:rPr>
                      <m:t> </m:t>
                    </m:r>
                    <m:d>
                      <m:dPr>
                        <m:ctrlPr>
                          <a:rPr lang="en-US" sz="3600" i="1">
                            <a:latin typeface="Cambria Math" panose="02040503050406030204" pitchFamily="18" charset="0"/>
                          </a:rPr>
                        </m:ctrlPr>
                      </m:dPr>
                      <m:e>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e>
                    </m:d>
                  </m:oMath>
                </a14:m>
                <a:r>
                  <a:rPr lang="en-CA" sz="3600" dirty="0"/>
                  <a:t> </a:t>
                </a:r>
              </a:p>
            </p:txBody>
          </p:sp>
        </mc:Choice>
        <mc:Fallback xmlns="">
          <p:sp>
            <p:nvSpPr>
              <p:cNvPr id="18" name="TextBox 17">
                <a:extLst>
                  <a:ext uri="{FF2B5EF4-FFF2-40B4-BE49-F238E27FC236}">
                    <a16:creationId xmlns:a16="http://schemas.microsoft.com/office/drawing/2014/main" id="{40A9D782-B0AC-45AD-ABEA-934A1142651A}"/>
                  </a:ext>
                </a:extLst>
              </p:cNvPr>
              <p:cNvSpPr txBox="1">
                <a:spLocks noRot="1" noChangeAspect="1" noMove="1" noResize="1" noEditPoints="1" noAdjustHandles="1" noChangeArrowheads="1" noChangeShapeType="1" noTextEdit="1"/>
              </p:cNvSpPr>
              <p:nvPr/>
            </p:nvSpPr>
            <p:spPr>
              <a:xfrm>
                <a:off x="6666271" y="4079166"/>
                <a:ext cx="5525729" cy="89800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FED4D1-BADD-4937-93CF-9AF6E185BF0B}"/>
                  </a:ext>
                </a:extLst>
              </p:cNvPr>
              <p:cNvSpPr txBox="1"/>
              <p:nvPr/>
            </p:nvSpPr>
            <p:spPr>
              <a:xfrm>
                <a:off x="6494790" y="4872507"/>
                <a:ext cx="3198587" cy="646331"/>
              </a:xfrm>
              <a:prstGeom prst="rect">
                <a:avLst/>
              </a:prstGeom>
              <a:noFill/>
            </p:spPr>
            <p:txBody>
              <a:bodyPr wrap="square">
                <a:spAutoFit/>
              </a:bodyPr>
              <a:lstStyle/>
              <a:p>
                <a:pPr algn="ctr"/>
                <a14:m>
                  <m:oMath xmlns:m="http://schemas.openxmlformats.org/officeDocument/2006/math">
                    <m:r>
                      <a:rPr lang="en-US" sz="3600" i="1" smtClean="0">
                        <a:latin typeface="Cambria Math" panose="02040503050406030204" pitchFamily="18" charset="0"/>
                      </a:rPr>
                      <m:t>𝑐</m:t>
                    </m:r>
                    <m:sSub>
                      <m:sSubPr>
                        <m:ctrlPr>
                          <a:rPr lang="en-US" sz="3600" i="1">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i="1">
                            <a:solidFill>
                              <a:srgbClr val="FFC000"/>
                            </a:solidFill>
                            <a:latin typeface="Cambria Math" panose="02040503050406030204" pitchFamily="18" charset="0"/>
                          </a:rPr>
                          <m:t>𝑡𝑜𝑡𝑎𝑙</m:t>
                        </m:r>
                      </m:sub>
                    </m:sSub>
                    <m:r>
                      <a:rPr lang="en-US" sz="3600" b="0" i="1" smtClean="0">
                        <a:latin typeface="Cambria Math" panose="02040503050406030204" pitchFamily="18" charset="0"/>
                      </a:rPr>
                      <m:t>≠</m:t>
                    </m:r>
                    <m:d>
                      <m:dPr>
                        <m:ctrlPr>
                          <a:rPr lang="en-US" sz="3600" i="1">
                            <a:latin typeface="Cambria Math" panose="02040503050406030204" pitchFamily="18" charset="0"/>
                          </a:rPr>
                        </m:ctrlPr>
                      </m:dPr>
                      <m:e>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e>
                    </m:d>
                  </m:oMath>
                </a14:m>
                <a:r>
                  <a:rPr lang="en-CA" sz="3600" dirty="0"/>
                  <a:t> </a:t>
                </a:r>
              </a:p>
            </p:txBody>
          </p:sp>
        </mc:Choice>
        <mc:Fallback xmlns="">
          <p:sp>
            <p:nvSpPr>
              <p:cNvPr id="20" name="TextBox 19">
                <a:extLst>
                  <a:ext uri="{FF2B5EF4-FFF2-40B4-BE49-F238E27FC236}">
                    <a16:creationId xmlns:a16="http://schemas.microsoft.com/office/drawing/2014/main" id="{07FED4D1-BADD-4937-93CF-9AF6E185BF0B}"/>
                  </a:ext>
                </a:extLst>
              </p:cNvPr>
              <p:cNvSpPr txBox="1">
                <a:spLocks noRot="1" noChangeAspect="1" noMove="1" noResize="1" noEditPoints="1" noAdjustHandles="1" noChangeArrowheads="1" noChangeShapeType="1" noTextEdit="1"/>
              </p:cNvSpPr>
              <p:nvPr/>
            </p:nvSpPr>
            <p:spPr>
              <a:xfrm>
                <a:off x="6494790" y="4872507"/>
                <a:ext cx="3198587" cy="64633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BB4BC3-D1B8-4C47-8C77-836E285E1938}"/>
                  </a:ext>
                </a:extLst>
              </p:cNvPr>
              <p:cNvSpPr txBox="1"/>
              <p:nvPr/>
            </p:nvSpPr>
            <p:spPr>
              <a:xfrm>
                <a:off x="6605588" y="5474106"/>
                <a:ext cx="4595812" cy="1195071"/>
              </a:xfrm>
              <a:prstGeom prst="rect">
                <a:avLst/>
              </a:prstGeom>
              <a:noFill/>
            </p:spPr>
            <p:txBody>
              <a:bodyPr wrap="square">
                <a:spAutoFit/>
              </a:bodyPr>
              <a:lstStyle/>
              <a:p>
                <a:r>
                  <a:rPr lang="en-US" sz="2800" dirty="0"/>
                  <a:t>They are only the same in the special case of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𝐷</m:t>
                    </m:r>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𝑐</m:t>
                            </m:r>
                          </m:e>
                          <m:sup>
                            <m:r>
                              <a:rPr lang="en-US" sz="2800" b="0" i="1" smtClean="0">
                                <a:solidFill>
                                  <a:schemeClr val="tx1"/>
                                </a:solidFill>
                                <a:latin typeface="Cambria Math" panose="02040503050406030204" pitchFamily="18" charset="0"/>
                              </a:rPr>
                              <m:t>2</m:t>
                            </m:r>
                          </m:sup>
                        </m:sSup>
                      </m:num>
                      <m:den>
                        <m:r>
                          <a:rPr lang="en-US" sz="2800" i="1">
                            <a:latin typeface="Cambria Math" panose="02040503050406030204" pitchFamily="18" charset="0"/>
                          </a:rPr>
                          <m:t>𝛼</m:t>
                        </m:r>
                      </m:den>
                    </m:f>
                  </m:oMath>
                </a14:m>
                <a:r>
                  <a:rPr lang="en-CA" sz="2800" dirty="0"/>
                  <a:t>! </a:t>
                </a:r>
              </a:p>
            </p:txBody>
          </p:sp>
        </mc:Choice>
        <mc:Fallback xmlns="">
          <p:sp>
            <p:nvSpPr>
              <p:cNvPr id="24" name="TextBox 23">
                <a:extLst>
                  <a:ext uri="{FF2B5EF4-FFF2-40B4-BE49-F238E27FC236}">
                    <a16:creationId xmlns:a16="http://schemas.microsoft.com/office/drawing/2014/main" id="{69BB4BC3-D1B8-4C47-8C77-836E285E1938}"/>
                  </a:ext>
                </a:extLst>
              </p:cNvPr>
              <p:cNvSpPr txBox="1">
                <a:spLocks noRot="1" noChangeAspect="1" noMove="1" noResize="1" noEditPoints="1" noAdjustHandles="1" noChangeArrowheads="1" noChangeShapeType="1" noTextEdit="1"/>
              </p:cNvSpPr>
              <p:nvPr/>
            </p:nvSpPr>
            <p:spPr>
              <a:xfrm>
                <a:off x="6605588" y="5474106"/>
                <a:ext cx="4595812" cy="1195071"/>
              </a:xfrm>
              <a:prstGeom prst="rect">
                <a:avLst/>
              </a:prstGeom>
              <a:blipFill>
                <a:blip r:embed="rId8"/>
                <a:stretch>
                  <a:fillRect l="-2785" t="-5102" r="-1194" b="-6122"/>
                </a:stretch>
              </a:blipFill>
            </p:spPr>
            <p:txBody>
              <a:bodyPr/>
              <a:lstStyle/>
              <a:p>
                <a:r>
                  <a:rPr lang="en-CA">
                    <a:noFill/>
                  </a:rPr>
                  <a:t> </a:t>
                </a:r>
              </a:p>
            </p:txBody>
          </p:sp>
        </mc:Fallback>
      </mc:AlternateContent>
      <p:sp>
        <p:nvSpPr>
          <p:cNvPr id="25" name="Rectangle 24">
            <a:extLst>
              <a:ext uri="{FF2B5EF4-FFF2-40B4-BE49-F238E27FC236}">
                <a16:creationId xmlns:a16="http://schemas.microsoft.com/office/drawing/2014/main" id="{F76F2A04-47FE-4495-ABD4-9610EA187CF3}"/>
              </a:ext>
            </a:extLst>
          </p:cNvPr>
          <p:cNvSpPr/>
          <p:nvPr/>
        </p:nvSpPr>
        <p:spPr>
          <a:xfrm>
            <a:off x="6577914" y="3600450"/>
            <a:ext cx="5457568" cy="304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09923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EDFF707-8F6C-412B-92A0-2C7ADB8B6F84}"/>
              </a:ext>
            </a:extLst>
          </p:cNvPr>
          <p:cNvSpPr txBox="1">
            <a:spLocks/>
          </p:cNvSpPr>
          <p:nvPr/>
        </p:nvSpPr>
        <p:spPr>
          <a:xfrm>
            <a:off x="514350" y="434975"/>
            <a:ext cx="8420100" cy="2136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t>Time Dilation: “Moving clocks run slow”</a:t>
            </a:r>
          </a:p>
          <a:p>
            <a:r>
              <a:rPr lang="en-US" sz="3600" dirty="0"/>
              <a:t> Stationary clock measures shortest time</a:t>
            </a:r>
          </a:p>
          <a:p>
            <a:r>
              <a:rPr lang="en-US" sz="3600" dirty="0"/>
              <a:t>Moving observer measures longest time</a:t>
            </a:r>
            <a:endParaRPr lang="en-CA" sz="3600" dirty="0"/>
          </a:p>
        </p:txBody>
      </p:sp>
      <p:sp>
        <p:nvSpPr>
          <p:cNvPr id="6" name="Content Placeholder 2">
            <a:extLst>
              <a:ext uri="{FF2B5EF4-FFF2-40B4-BE49-F238E27FC236}">
                <a16:creationId xmlns:a16="http://schemas.microsoft.com/office/drawing/2014/main" id="{7928EAE2-5529-462E-8A15-106F93639F44}"/>
              </a:ext>
            </a:extLst>
          </p:cNvPr>
          <p:cNvSpPr txBox="1">
            <a:spLocks/>
          </p:cNvSpPr>
          <p:nvPr/>
        </p:nvSpPr>
        <p:spPr>
          <a:xfrm>
            <a:off x="533400" y="2816225"/>
            <a:ext cx="7886700" cy="20034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t>Twin Paradox:</a:t>
            </a:r>
            <a:endParaRPr lang="en-CA" sz="3600" b="1" dirty="0"/>
          </a:p>
          <a:p>
            <a:r>
              <a:rPr lang="en-US" sz="3600" dirty="0"/>
              <a:t>Stationary clock measures longest time</a:t>
            </a:r>
          </a:p>
          <a:p>
            <a:r>
              <a:rPr lang="en-US" sz="3600" dirty="0"/>
              <a:t>Moving clock measures shortest time</a:t>
            </a:r>
          </a:p>
        </p:txBody>
      </p:sp>
      <p:sp>
        <p:nvSpPr>
          <p:cNvPr id="8" name="Content Placeholder 2">
            <a:extLst>
              <a:ext uri="{FF2B5EF4-FFF2-40B4-BE49-F238E27FC236}">
                <a16:creationId xmlns:a16="http://schemas.microsoft.com/office/drawing/2014/main" id="{1E748D6A-633C-440C-A82D-37AE8BF04632}"/>
              </a:ext>
            </a:extLst>
          </p:cNvPr>
          <p:cNvSpPr txBox="1">
            <a:spLocks/>
          </p:cNvSpPr>
          <p:nvPr/>
        </p:nvSpPr>
        <p:spPr>
          <a:xfrm>
            <a:off x="3295650" y="5216525"/>
            <a:ext cx="5372100" cy="1012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b="1" dirty="0">
                <a:solidFill>
                  <a:srgbClr val="FF0000"/>
                </a:solidFill>
              </a:rPr>
              <a:t>Contradiction??</a:t>
            </a:r>
          </a:p>
        </p:txBody>
      </p:sp>
      <p:sp>
        <p:nvSpPr>
          <p:cNvPr id="10" name="TextBox 9">
            <a:extLst>
              <a:ext uri="{FF2B5EF4-FFF2-40B4-BE49-F238E27FC236}">
                <a16:creationId xmlns:a16="http://schemas.microsoft.com/office/drawing/2014/main" id="{B573B209-7232-4E61-B14A-1C42F747B44E}"/>
              </a:ext>
            </a:extLst>
          </p:cNvPr>
          <p:cNvSpPr txBox="1"/>
          <p:nvPr/>
        </p:nvSpPr>
        <p:spPr>
          <a:xfrm>
            <a:off x="190500" y="6858000"/>
            <a:ext cx="6096000" cy="646331"/>
          </a:xfrm>
          <a:prstGeom prst="rect">
            <a:avLst/>
          </a:prstGeom>
          <a:noFill/>
        </p:spPr>
        <p:txBody>
          <a:bodyPr wrap="square">
            <a:spAutoFit/>
          </a:bodyPr>
          <a:lstStyle/>
          <a:p>
            <a:r>
              <a:rPr lang="en-CA" dirty="0">
                <a:hlinkClick r:id="rId2"/>
              </a:rPr>
              <a:t>https://www.reddit.com/r/askscience/comments/3n6nho/special_relativity_time_dilation_is_proper_time/</a:t>
            </a:r>
            <a:endParaRPr lang="en-CA" dirty="0"/>
          </a:p>
        </p:txBody>
      </p:sp>
    </p:spTree>
    <p:extLst>
      <p:ext uri="{BB962C8B-B14F-4D97-AF65-F5344CB8AC3E}">
        <p14:creationId xmlns:p14="http://schemas.microsoft.com/office/powerpoint/2010/main" val="2442284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A9063E78-503E-4740-AF49-AE5A88E22B34}"/>
                  </a:ext>
                </a:extLst>
              </p:cNvPr>
              <p:cNvSpPr txBox="1"/>
              <p:nvPr/>
            </p:nvSpPr>
            <p:spPr>
              <a:xfrm>
                <a:off x="7359533" y="5206179"/>
                <a:ext cx="3313793"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r>
                        <a:rPr lang="en-US" sz="5400" b="0" i="1" smtClean="0">
                          <a:solidFill>
                            <a:schemeClr val="tx1"/>
                          </a:solidFill>
                          <a:latin typeface="Cambria Math" panose="02040503050406030204" pitchFamily="18" charset="0"/>
                        </a:rPr>
                        <m:t>=</m:t>
                      </m:r>
                      <m:r>
                        <a:rPr lang="en-US" sz="5400" i="1">
                          <a:latin typeface="Cambria Math" panose="02040503050406030204" pitchFamily="18" charset="0"/>
                        </a:rPr>
                        <m:t>𝛾</m:t>
                      </m:r>
                      <m:d>
                        <m:dPr>
                          <m:ctrlPr>
                            <a:rPr lang="en-US" sz="5400" b="0" i="1" smtClean="0">
                              <a:latin typeface="Cambria Math" panose="02040503050406030204" pitchFamily="18" charset="0"/>
                            </a:rPr>
                          </m:ctrlPr>
                        </m:dPr>
                        <m:e>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e>
                      </m:d>
                    </m:oMath>
                  </m:oMathPara>
                </a14:m>
                <a:endParaRPr lang="en-US" sz="5400" b="0" i="1" dirty="0">
                  <a:solidFill>
                    <a:srgbClr val="7030A0"/>
                  </a:solidFill>
                  <a:latin typeface="Cambria Math" panose="02040503050406030204" pitchFamily="18" charset="0"/>
                </a:endParaRPr>
              </a:p>
            </p:txBody>
          </p:sp>
        </mc:Choice>
        <mc:Fallback xmlns="">
          <p:sp>
            <p:nvSpPr>
              <p:cNvPr id="190" name="TextBox 189">
                <a:extLst>
                  <a:ext uri="{FF2B5EF4-FFF2-40B4-BE49-F238E27FC236}">
                    <a16:creationId xmlns:a16="http://schemas.microsoft.com/office/drawing/2014/main" id="{A9063E78-503E-4740-AF49-AE5A88E22B34}"/>
                  </a:ext>
                </a:extLst>
              </p:cNvPr>
              <p:cNvSpPr txBox="1">
                <a:spLocks noRot="1" noChangeAspect="1" noMove="1" noResize="1" noEditPoints="1" noAdjustHandles="1" noChangeArrowheads="1" noChangeShapeType="1" noTextEdit="1"/>
              </p:cNvSpPr>
              <p:nvPr/>
            </p:nvSpPr>
            <p:spPr>
              <a:xfrm>
                <a:off x="7359533" y="5206179"/>
                <a:ext cx="3313793" cy="92333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C4009EAB-6C5E-4EE7-9128-4A507DBD4A0A}"/>
                  </a:ext>
                </a:extLst>
              </p:cNvPr>
              <p:cNvSpPr txBox="1"/>
              <p:nvPr/>
            </p:nvSpPr>
            <p:spPr>
              <a:xfrm>
                <a:off x="737419" y="5206179"/>
                <a:ext cx="3284764"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smtClean="0">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b="0" i="1" smtClean="0">
                          <a:solidFill>
                            <a:schemeClr val="tx1"/>
                          </a:solidFill>
                          <a:latin typeface="Cambria Math" panose="02040503050406030204" pitchFamily="18" charset="0"/>
                        </a:rPr>
                        <m:t>=</m:t>
                      </m:r>
                      <m:r>
                        <a:rPr lang="en-US" sz="5400" i="1">
                          <a:latin typeface="Cambria Math" panose="02040503050406030204" pitchFamily="18" charset="0"/>
                        </a:rPr>
                        <m:t>𝛾</m:t>
                      </m:r>
                      <m:d>
                        <m:dPr>
                          <m:ctrlPr>
                            <a:rPr lang="en-US" sz="5400" b="0" i="1" smtClean="0">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oMath>
                  </m:oMathPara>
                </a14:m>
                <a:endParaRPr lang="en-US" sz="5400" b="0" i="1" dirty="0">
                  <a:solidFill>
                    <a:srgbClr val="7030A0"/>
                  </a:solidFill>
                  <a:latin typeface="Cambria Math" panose="02040503050406030204" pitchFamily="18" charset="0"/>
                </a:endParaRPr>
              </a:p>
            </p:txBody>
          </p:sp>
        </mc:Choice>
        <mc:Fallback xmlns="">
          <p:sp>
            <p:nvSpPr>
              <p:cNvPr id="191" name="TextBox 190">
                <a:extLst>
                  <a:ext uri="{FF2B5EF4-FFF2-40B4-BE49-F238E27FC236}">
                    <a16:creationId xmlns:a16="http://schemas.microsoft.com/office/drawing/2014/main" id="{C4009EAB-6C5E-4EE7-9128-4A507DBD4A0A}"/>
                  </a:ext>
                </a:extLst>
              </p:cNvPr>
              <p:cNvSpPr txBox="1">
                <a:spLocks noRot="1" noChangeAspect="1" noMove="1" noResize="1" noEditPoints="1" noAdjustHandles="1" noChangeArrowheads="1" noChangeShapeType="1" noTextEdit="1"/>
              </p:cNvSpPr>
              <p:nvPr/>
            </p:nvSpPr>
            <p:spPr>
              <a:xfrm>
                <a:off x="737419" y="5206179"/>
                <a:ext cx="3284764" cy="92333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DA0586DA-29E4-41E2-A1E8-50CFF4A4981A}"/>
                  </a:ext>
                </a:extLst>
              </p:cNvPr>
              <p:cNvSpPr txBox="1"/>
              <p:nvPr/>
            </p:nvSpPr>
            <p:spPr>
              <a:xfrm>
                <a:off x="206479" y="4141919"/>
                <a:ext cx="3001734" cy="923330"/>
              </a:xfrm>
              <a:prstGeom prst="rect">
                <a:avLst/>
              </a:prstGeom>
              <a:noFill/>
            </p:spPr>
            <p:txBody>
              <a:bodyPr wrap="square" rtlCol="0">
                <a:spAutoFit/>
              </a:bodyPr>
              <a:lstStyle/>
              <a:p>
                <a:r>
                  <a:rPr lang="en-US" sz="5400" dirty="0"/>
                  <a:t>for </a:t>
                </a:r>
                <a14:m>
                  <m:oMath xmlns:m="http://schemas.openxmlformats.org/officeDocument/2006/math">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=0</m:t>
                    </m:r>
                  </m:oMath>
                </a14:m>
                <a:r>
                  <a:rPr lang="en-US" sz="5400" dirty="0"/>
                  <a:t> </a:t>
                </a:r>
                <a:endParaRPr lang="en-US" sz="5400" b="0" dirty="0"/>
              </a:p>
            </p:txBody>
          </p:sp>
        </mc:Choice>
        <mc:Fallback xmlns="">
          <p:sp>
            <p:nvSpPr>
              <p:cNvPr id="192" name="TextBox 191">
                <a:extLst>
                  <a:ext uri="{FF2B5EF4-FFF2-40B4-BE49-F238E27FC236}">
                    <a16:creationId xmlns:a16="http://schemas.microsoft.com/office/drawing/2014/main" id="{DA0586DA-29E4-41E2-A1E8-50CFF4A4981A}"/>
                  </a:ext>
                </a:extLst>
              </p:cNvPr>
              <p:cNvSpPr txBox="1">
                <a:spLocks noRot="1" noChangeAspect="1" noMove="1" noResize="1" noEditPoints="1" noAdjustHandles="1" noChangeArrowheads="1" noChangeShapeType="1" noTextEdit="1"/>
              </p:cNvSpPr>
              <p:nvPr/>
            </p:nvSpPr>
            <p:spPr>
              <a:xfrm>
                <a:off x="206479" y="4141919"/>
                <a:ext cx="3001734" cy="923330"/>
              </a:xfrm>
              <a:prstGeom prst="rect">
                <a:avLst/>
              </a:prstGeom>
              <a:blipFill>
                <a:blip r:embed="rId6"/>
                <a:stretch>
                  <a:fillRect l="-10976" t="-17763" b="-39474"/>
                </a:stretch>
              </a:blipFill>
            </p:spPr>
            <p:txBody>
              <a:bodyPr/>
              <a:lstStyle/>
              <a:p>
                <a:r>
                  <a:rPr lang="en-CA">
                    <a:noFill/>
                  </a:rPr>
                  <a:t> </a:t>
                </a:r>
              </a:p>
            </p:txBody>
          </p:sp>
        </mc:Fallback>
      </mc:AlternateContent>
      <p:grpSp>
        <p:nvGrpSpPr>
          <p:cNvPr id="89" name="Group 88">
            <a:extLst>
              <a:ext uri="{FF2B5EF4-FFF2-40B4-BE49-F238E27FC236}">
                <a16:creationId xmlns:a16="http://schemas.microsoft.com/office/drawing/2014/main" id="{649CE1AC-63E3-49AE-AAC8-144F95D4421B}"/>
              </a:ext>
            </a:extLst>
          </p:cNvPr>
          <p:cNvGrpSpPr/>
          <p:nvPr/>
        </p:nvGrpSpPr>
        <p:grpSpPr>
          <a:xfrm>
            <a:off x="95250" y="1461379"/>
            <a:ext cx="5309675" cy="2219863"/>
            <a:chOff x="314383" y="-25853"/>
            <a:chExt cx="5309675" cy="2219863"/>
          </a:xfrm>
        </p:grpSpPr>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5DD600D-D232-4E33-975A-FF2B45A56520}"/>
                    </a:ext>
                  </a:extLst>
                </p:cNvPr>
                <p:cNvSpPr txBox="1"/>
                <p:nvPr/>
              </p:nvSpPr>
              <p:spPr>
                <a:xfrm>
                  <a:off x="314383" y="624350"/>
                  <a:ext cx="5309675"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solidFill>
                                  <a:srgbClr val="0070C0"/>
                                </a:solidFill>
                                <a:latin typeface="Cambria Math" panose="02040503050406030204" pitchFamily="18" charset="0"/>
                              </a:rPr>
                              <m:t>𝑥</m:t>
                            </m:r>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  </m:t>
                            </m:r>
                            <m:r>
                              <a:rPr lang="en-US" sz="4800" i="1">
                                <a:solidFill>
                                  <a:srgbClr val="0070C0"/>
                                </a:solidFill>
                                <a:latin typeface="Cambria Math" panose="02040503050406030204" pitchFamily="18" charset="0"/>
                              </a:rPr>
                              <m:t>𝑥</m:t>
                            </m:r>
                          </m:e>
                        </m:d>
                      </m:oMath>
                    </m:oMathPara>
                  </a14:m>
                  <a:endParaRPr lang="en-CA" sz="4800" dirty="0"/>
                </a:p>
              </p:txBody>
            </p:sp>
          </mc:Choice>
          <mc:Fallback xmlns="">
            <p:sp>
              <p:nvSpPr>
                <p:cNvPr id="99" name="TextBox 98">
                  <a:extLst>
                    <a:ext uri="{FF2B5EF4-FFF2-40B4-BE49-F238E27FC236}">
                      <a16:creationId xmlns:a16="http://schemas.microsoft.com/office/drawing/2014/main" id="{349A5BB9-9EA1-47E7-A39B-6977833C653F}"/>
                    </a:ext>
                  </a:extLst>
                </p:cNvPr>
                <p:cNvSpPr txBox="1">
                  <a:spLocks noRot="1" noChangeAspect="1" noMove="1" noResize="1" noEditPoints="1" noAdjustHandles="1" noChangeArrowheads="1" noChangeShapeType="1" noTextEdit="1"/>
                </p:cNvSpPr>
                <p:nvPr/>
              </p:nvSpPr>
              <p:spPr>
                <a:xfrm>
                  <a:off x="314383" y="624350"/>
                  <a:ext cx="5309675" cy="156966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4CAD2463-88F8-4082-9073-BBEF30EF475B}"/>
                    </a:ext>
                  </a:extLst>
                </p:cNvPr>
                <p:cNvSpPr txBox="1"/>
                <p:nvPr/>
              </p:nvSpPr>
              <p:spPr>
                <a:xfrm>
                  <a:off x="314939" y="-25853"/>
                  <a:ext cx="4881977" cy="646331"/>
                </a:xfrm>
                <a:prstGeom prst="rect">
                  <a:avLst/>
                </a:prstGeom>
                <a:noFill/>
                <a:ln w="38100">
                  <a:solidFill>
                    <a:schemeClr val="tx1"/>
                  </a:solidFill>
                </a:ln>
              </p:spPr>
              <p:txBody>
                <a:bodyPr wrap="none" rtlCol="0">
                  <a:spAutoFit/>
                </a:bodyPr>
                <a:lstStyle/>
                <a:p>
                  <a:r>
                    <a:rPr lang="en-US" sz="3600" dirty="0">
                      <a:solidFill>
                        <a:srgbClr val="00B050"/>
                      </a:solidFill>
                    </a:rPr>
                    <a:t>Components: Man </a:t>
                  </a:r>
                  <a14:m>
                    <m:oMath xmlns:m="http://schemas.openxmlformats.org/officeDocument/2006/math">
                      <m:r>
                        <a:rPr lang="en-US" sz="3600" i="1" dirty="0">
                          <a:solidFill>
                            <a:srgbClr val="00B050"/>
                          </a:solidFill>
                          <a:latin typeface="Cambria Math" panose="02040503050406030204" pitchFamily="18" charset="0"/>
                        </a:rPr>
                        <m:t>→</m:t>
                      </m:r>
                    </m:oMath>
                  </a14:m>
                  <a:r>
                    <a:rPr lang="en-US" sz="3600" dirty="0">
                      <a:solidFill>
                        <a:srgbClr val="00B050"/>
                      </a:solidFill>
                    </a:rPr>
                    <a:t> Car</a:t>
                  </a:r>
                  <a:endParaRPr lang="en-CA" sz="3600" dirty="0">
                    <a:solidFill>
                      <a:srgbClr val="00B050"/>
                    </a:solidFill>
                  </a:endParaRPr>
                </a:p>
              </p:txBody>
            </p:sp>
          </mc:Choice>
          <mc:Fallback xmlns="">
            <p:sp>
              <p:nvSpPr>
                <p:cNvPr id="91" name="TextBox 90">
                  <a:extLst>
                    <a:ext uri="{FF2B5EF4-FFF2-40B4-BE49-F238E27FC236}">
                      <a16:creationId xmlns:a16="http://schemas.microsoft.com/office/drawing/2014/main" id="{4CAD2463-88F8-4082-9073-BBEF30EF475B}"/>
                    </a:ext>
                  </a:extLst>
                </p:cNvPr>
                <p:cNvSpPr txBox="1">
                  <a:spLocks noRot="1" noChangeAspect="1" noMove="1" noResize="1" noEditPoints="1" noAdjustHandles="1" noChangeArrowheads="1" noChangeShapeType="1" noTextEdit="1"/>
                </p:cNvSpPr>
                <p:nvPr/>
              </p:nvSpPr>
              <p:spPr>
                <a:xfrm>
                  <a:off x="314939" y="-25853"/>
                  <a:ext cx="4881977" cy="646331"/>
                </a:xfrm>
                <a:prstGeom prst="rect">
                  <a:avLst/>
                </a:prstGeom>
                <a:blipFill>
                  <a:blip r:embed="rId13"/>
                  <a:stretch>
                    <a:fillRect l="-3470" t="-11607" r="-2354" b="-30357"/>
                  </a:stretch>
                </a:blipFill>
                <a:ln w="38100">
                  <a:solidFill>
                    <a:schemeClr val="tx1"/>
                  </a:solidFill>
                </a:ln>
              </p:spPr>
              <p:txBody>
                <a:bodyPr/>
                <a:lstStyle/>
                <a:p>
                  <a:r>
                    <a:rPr lang="en-CA">
                      <a:noFill/>
                    </a:rPr>
                    <a:t> </a:t>
                  </a:r>
                </a:p>
              </p:txBody>
            </p:sp>
          </mc:Fallback>
        </mc:AlternateContent>
      </p:grpSp>
      <p:grpSp>
        <p:nvGrpSpPr>
          <p:cNvPr id="92" name="Group 91">
            <a:extLst>
              <a:ext uri="{FF2B5EF4-FFF2-40B4-BE49-F238E27FC236}">
                <a16:creationId xmlns:a16="http://schemas.microsoft.com/office/drawing/2014/main" id="{C306CA19-1EBD-45E9-A65A-3C5897178DCD}"/>
              </a:ext>
            </a:extLst>
          </p:cNvPr>
          <p:cNvGrpSpPr/>
          <p:nvPr/>
        </p:nvGrpSpPr>
        <p:grpSpPr>
          <a:xfrm>
            <a:off x="6840538" y="1474814"/>
            <a:ext cx="5275262" cy="2217667"/>
            <a:chOff x="6543118" y="-28575"/>
            <a:chExt cx="5275262" cy="2217667"/>
          </a:xfrm>
        </p:grpSpPr>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9433178-7F29-4293-8095-94F93CB326FE}"/>
                    </a:ext>
                  </a:extLst>
                </p:cNvPr>
                <p:cNvSpPr txBox="1"/>
                <p:nvPr/>
              </p:nvSpPr>
              <p:spPr>
                <a:xfrm>
                  <a:off x="6543118" y="619432"/>
                  <a:ext cx="5275262"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oMath>
                    </m:oMathPara>
                  </a14:m>
                  <a:endParaRPr lang="en-CA" sz="4800" dirty="0"/>
                </a:p>
              </p:txBody>
            </p:sp>
          </mc:Choice>
          <mc:Fallback xmlns="">
            <p:sp>
              <p:nvSpPr>
                <p:cNvPr id="53" name="TextBox 52">
                  <a:extLst>
                    <a:ext uri="{FF2B5EF4-FFF2-40B4-BE49-F238E27FC236}">
                      <a16:creationId xmlns:a16="http://schemas.microsoft.com/office/drawing/2014/main" id="{68DF222D-3FCB-4F42-A3B3-6132B57F8FAB}"/>
                    </a:ext>
                  </a:extLst>
                </p:cNvPr>
                <p:cNvSpPr txBox="1">
                  <a:spLocks noRot="1" noChangeAspect="1" noMove="1" noResize="1" noEditPoints="1" noAdjustHandles="1" noChangeArrowheads="1" noChangeShapeType="1" noTextEdit="1"/>
                </p:cNvSpPr>
                <p:nvPr/>
              </p:nvSpPr>
              <p:spPr>
                <a:xfrm>
                  <a:off x="6543118" y="619432"/>
                  <a:ext cx="5275262" cy="1569660"/>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5875EA8-8059-4D36-B882-B06E4D1116C1}"/>
                    </a:ext>
                  </a:extLst>
                </p:cNvPr>
                <p:cNvSpPr txBox="1"/>
                <p:nvPr/>
              </p:nvSpPr>
              <p:spPr>
                <a:xfrm>
                  <a:off x="6544289" y="-28575"/>
                  <a:ext cx="4881977" cy="646331"/>
                </a:xfrm>
                <a:prstGeom prst="rect">
                  <a:avLst/>
                </a:prstGeom>
                <a:noFill/>
                <a:ln w="38100">
                  <a:solidFill>
                    <a:schemeClr val="tx1"/>
                  </a:solidFill>
                </a:ln>
              </p:spPr>
              <p:txBody>
                <a:bodyPr wrap="none" rtlCol="0">
                  <a:spAutoFit/>
                </a:bodyPr>
                <a:lstStyle/>
                <a:p>
                  <a:r>
                    <a:rPr lang="en-US" sz="3600" dirty="0">
                      <a:solidFill>
                        <a:srgbClr val="7030A0"/>
                      </a:solidFill>
                    </a:rPr>
                    <a:t>Components: Car </a:t>
                  </a:r>
                  <a14:m>
                    <m:oMath xmlns:m="http://schemas.openxmlformats.org/officeDocument/2006/math">
                      <m:r>
                        <a:rPr lang="en-US" sz="3600" i="1" dirty="0">
                          <a:solidFill>
                            <a:srgbClr val="7030A0"/>
                          </a:solidFill>
                          <a:latin typeface="Cambria Math" panose="02040503050406030204" pitchFamily="18" charset="0"/>
                        </a:rPr>
                        <m:t>→</m:t>
                      </m:r>
                    </m:oMath>
                  </a14:m>
                  <a:r>
                    <a:rPr lang="en-US" sz="3600" dirty="0">
                      <a:solidFill>
                        <a:srgbClr val="7030A0"/>
                      </a:solidFill>
                    </a:rPr>
                    <a:t> Man</a:t>
                  </a:r>
                  <a:endParaRPr lang="en-CA" sz="3600" dirty="0">
                    <a:solidFill>
                      <a:srgbClr val="7030A0"/>
                    </a:solidFill>
                  </a:endParaRPr>
                </a:p>
              </p:txBody>
            </p:sp>
          </mc:Choice>
          <mc:Fallback xmlns="">
            <p:sp>
              <p:nvSpPr>
                <p:cNvPr id="94" name="TextBox 93">
                  <a:extLst>
                    <a:ext uri="{FF2B5EF4-FFF2-40B4-BE49-F238E27FC236}">
                      <a16:creationId xmlns:a16="http://schemas.microsoft.com/office/drawing/2014/main" id="{95875EA8-8059-4D36-B882-B06E4D1116C1}"/>
                    </a:ext>
                  </a:extLst>
                </p:cNvPr>
                <p:cNvSpPr txBox="1">
                  <a:spLocks noRot="1" noChangeAspect="1" noMove="1" noResize="1" noEditPoints="1" noAdjustHandles="1" noChangeArrowheads="1" noChangeShapeType="1" noTextEdit="1"/>
                </p:cNvSpPr>
                <p:nvPr/>
              </p:nvSpPr>
              <p:spPr>
                <a:xfrm>
                  <a:off x="6544289" y="-28575"/>
                  <a:ext cx="4881977" cy="646331"/>
                </a:xfrm>
                <a:prstGeom prst="rect">
                  <a:avLst/>
                </a:prstGeom>
                <a:blipFill>
                  <a:blip r:embed="rId14"/>
                  <a:stretch>
                    <a:fillRect l="-3346" t="-11607" r="-2478" b="-30357"/>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DE91FBE6-AEA9-4A13-AAA0-6D84E97189A6}"/>
                  </a:ext>
                </a:extLst>
              </p:cNvPr>
              <p:cNvSpPr txBox="1"/>
              <p:nvPr/>
            </p:nvSpPr>
            <p:spPr>
              <a:xfrm>
                <a:off x="6819234" y="4134662"/>
                <a:ext cx="3001734" cy="923330"/>
              </a:xfrm>
              <a:prstGeom prst="rect">
                <a:avLst/>
              </a:prstGeom>
              <a:noFill/>
            </p:spPr>
            <p:txBody>
              <a:bodyPr wrap="square" rtlCol="0">
                <a:spAutoFit/>
              </a:bodyPr>
              <a:lstStyle/>
              <a:p>
                <a:r>
                  <a:rPr lang="en-US" sz="5400" dirty="0"/>
                  <a:t>for </a:t>
                </a:r>
                <a14:m>
                  <m:oMath xmlns:m="http://schemas.openxmlformats.org/officeDocument/2006/math">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r>
                      <a:rPr lang="en-US" sz="5400" b="0" i="1" smtClean="0">
                        <a:latin typeface="Cambria Math" panose="02040503050406030204" pitchFamily="18" charset="0"/>
                      </a:rPr>
                      <m:t>=0</m:t>
                    </m:r>
                  </m:oMath>
                </a14:m>
                <a:r>
                  <a:rPr lang="en-US" sz="5400" dirty="0"/>
                  <a:t> </a:t>
                </a:r>
                <a:endParaRPr lang="en-US" sz="5400" b="0" dirty="0"/>
              </a:p>
            </p:txBody>
          </p:sp>
        </mc:Choice>
        <mc:Fallback xmlns="">
          <p:sp>
            <p:nvSpPr>
              <p:cNvPr id="95" name="TextBox 94">
                <a:extLst>
                  <a:ext uri="{FF2B5EF4-FFF2-40B4-BE49-F238E27FC236}">
                    <a16:creationId xmlns:a16="http://schemas.microsoft.com/office/drawing/2014/main" id="{DE91FBE6-AEA9-4A13-AAA0-6D84E97189A6}"/>
                  </a:ext>
                </a:extLst>
              </p:cNvPr>
              <p:cNvSpPr txBox="1">
                <a:spLocks noRot="1" noChangeAspect="1" noMove="1" noResize="1" noEditPoints="1" noAdjustHandles="1" noChangeArrowheads="1" noChangeShapeType="1" noTextEdit="1"/>
              </p:cNvSpPr>
              <p:nvPr/>
            </p:nvSpPr>
            <p:spPr>
              <a:xfrm>
                <a:off x="6819234" y="4134662"/>
                <a:ext cx="3001734" cy="923330"/>
              </a:xfrm>
              <a:prstGeom prst="rect">
                <a:avLst/>
              </a:prstGeom>
              <a:blipFill>
                <a:blip r:embed="rId9"/>
                <a:stretch>
                  <a:fillRect l="-10976" t="-17763" b="-39474"/>
                </a:stretch>
              </a:blipFill>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86AE9119-0E7B-40C3-9A8D-497684DB62EB}"/>
              </a:ext>
            </a:extLst>
          </p:cNvPr>
          <p:cNvGrpSpPr/>
          <p:nvPr/>
        </p:nvGrpSpPr>
        <p:grpSpPr>
          <a:xfrm>
            <a:off x="10287002" y="3817941"/>
            <a:ext cx="1733550" cy="2868609"/>
            <a:chOff x="3289974" y="2891094"/>
            <a:chExt cx="2006967" cy="332105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3A12C2-2CBE-4B67-BE6B-D4974BB8AEBB}"/>
                    </a:ext>
                  </a:extLst>
                </p:cNvPr>
                <p:cNvSpPr txBox="1"/>
                <p:nvPr/>
              </p:nvSpPr>
              <p:spPr>
                <a:xfrm>
                  <a:off x="4462163" y="4140194"/>
                  <a:ext cx="834778"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oMath>
                    </m:oMathPara>
                  </a14:m>
                  <a:endParaRPr lang="en-CA" sz="6000" dirty="0">
                    <a:solidFill>
                      <a:srgbClr val="7030A0"/>
                    </a:solidFill>
                  </a:endParaRPr>
                </a:p>
              </p:txBody>
            </p:sp>
          </mc:Choice>
          <mc:Fallback xmlns="">
            <p:sp>
              <p:nvSpPr>
                <p:cNvPr id="14" name="TextBox 13">
                  <a:extLst>
                    <a:ext uri="{FF2B5EF4-FFF2-40B4-BE49-F238E27FC236}">
                      <a16:creationId xmlns:a16="http://schemas.microsoft.com/office/drawing/2014/main" id="{853A12C2-2CBE-4B67-BE6B-D4974BB8AEBB}"/>
                    </a:ext>
                  </a:extLst>
                </p:cNvPr>
                <p:cNvSpPr txBox="1">
                  <a:spLocks noRot="1" noChangeAspect="1" noMove="1" noResize="1" noEditPoints="1" noAdjustHandles="1" noChangeArrowheads="1" noChangeShapeType="1" noTextEdit="1"/>
                </p:cNvSpPr>
                <p:nvPr/>
              </p:nvSpPr>
              <p:spPr>
                <a:xfrm>
                  <a:off x="4462163" y="4140194"/>
                  <a:ext cx="834778" cy="1127745"/>
                </a:xfrm>
                <a:prstGeom prst="rect">
                  <a:avLst/>
                </a:prstGeom>
                <a:blipFill>
                  <a:blip r:embed="rId11"/>
                  <a:stretch>
                    <a:fillRect/>
                  </a:stretch>
                </a:blipFill>
              </p:spPr>
              <p:txBody>
                <a:bodyPr/>
                <a:lstStyle/>
                <a:p>
                  <a:r>
                    <a:rPr lang="en-CA">
                      <a:noFill/>
                    </a:rPr>
                    <a:t> </a:t>
                  </a:r>
                </a:p>
              </p:txBody>
            </p:sp>
          </mc:Fallback>
        </mc:AlternateContent>
        <p:cxnSp>
          <p:nvCxnSpPr>
            <p:cNvPr id="15" name="Straight Arrow Connector 14">
              <a:extLst>
                <a:ext uri="{FF2B5EF4-FFF2-40B4-BE49-F238E27FC236}">
                  <a16:creationId xmlns:a16="http://schemas.microsoft.com/office/drawing/2014/main" id="{4FDD378A-0219-4A83-AF00-11672119B358}"/>
                </a:ext>
              </a:extLst>
            </p:cNvPr>
            <p:cNvCxnSpPr>
              <a:cxnSpLocks/>
            </p:cNvCxnSpPr>
            <p:nvPr/>
          </p:nvCxnSpPr>
          <p:spPr>
            <a:xfrm flipV="1">
              <a:off x="3289974" y="2891094"/>
              <a:ext cx="1664141" cy="332105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4" name="Group 33">
            <a:extLst>
              <a:ext uri="{FF2B5EF4-FFF2-40B4-BE49-F238E27FC236}">
                <a16:creationId xmlns:a16="http://schemas.microsoft.com/office/drawing/2014/main" id="{B681CDBB-9FB5-46B9-B353-64EF1B41CD97}"/>
              </a:ext>
            </a:extLst>
          </p:cNvPr>
          <p:cNvGrpSpPr/>
          <p:nvPr/>
        </p:nvGrpSpPr>
        <p:grpSpPr>
          <a:xfrm>
            <a:off x="4076700" y="3830717"/>
            <a:ext cx="990930" cy="2857500"/>
            <a:chOff x="3289974" y="3354644"/>
            <a:chExt cx="990930" cy="2857500"/>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ECFFE0C-F82B-4185-8F12-A51FB632272B}"/>
                    </a:ext>
                  </a:extLst>
                </p:cNvPr>
                <p:cNvSpPr txBox="1"/>
                <p:nvPr/>
              </p:nvSpPr>
              <p:spPr>
                <a:xfrm>
                  <a:off x="3499344" y="413021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46" name="TextBox 45">
                  <a:extLst>
                    <a:ext uri="{FF2B5EF4-FFF2-40B4-BE49-F238E27FC236}">
                      <a16:creationId xmlns:a16="http://schemas.microsoft.com/office/drawing/2014/main" id="{1ECFFE0C-F82B-4185-8F12-A51FB632272B}"/>
                    </a:ext>
                  </a:extLst>
                </p:cNvPr>
                <p:cNvSpPr txBox="1">
                  <a:spLocks noRot="1" noChangeAspect="1" noMove="1" noResize="1" noEditPoints="1" noAdjustHandles="1" noChangeArrowheads="1" noChangeShapeType="1" noTextEdit="1"/>
                </p:cNvSpPr>
                <p:nvPr/>
              </p:nvSpPr>
              <p:spPr>
                <a:xfrm>
                  <a:off x="3499344" y="4130216"/>
                  <a:ext cx="781560" cy="1133772"/>
                </a:xfrm>
                <a:prstGeom prst="rect">
                  <a:avLst/>
                </a:prstGeom>
                <a:blipFill>
                  <a:blip r:embed="rId12"/>
                  <a:stretch>
                    <a:fillRect/>
                  </a:stretch>
                </a:blipFill>
              </p:spPr>
              <p:txBody>
                <a:bodyPr/>
                <a:lstStyle/>
                <a:p>
                  <a:r>
                    <a:rPr lang="en-CA">
                      <a:noFill/>
                    </a:rPr>
                    <a:t> </a:t>
                  </a:r>
                </a:p>
              </p:txBody>
            </p:sp>
          </mc:Fallback>
        </mc:AlternateContent>
        <p:cxnSp>
          <p:nvCxnSpPr>
            <p:cNvPr id="47" name="Straight Arrow Connector 46">
              <a:extLst>
                <a:ext uri="{FF2B5EF4-FFF2-40B4-BE49-F238E27FC236}">
                  <a16:creationId xmlns:a16="http://schemas.microsoft.com/office/drawing/2014/main" id="{C1D6651E-126E-48C6-BCDD-DABEB4237BA8}"/>
                </a:ext>
              </a:extLst>
            </p:cNvPr>
            <p:cNvCxnSpPr>
              <a:cxnSpLocks/>
            </p:cNvCxnSpPr>
            <p:nvPr/>
          </p:nvCxnSpPr>
          <p:spPr>
            <a:xfrm flipV="1">
              <a:off x="3289974" y="335464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9FDC299-9A05-4136-AC4B-28B600B4AEDC}"/>
                  </a:ext>
                </a:extLst>
              </p:cNvPr>
              <p:cNvSpPr txBox="1"/>
              <p:nvPr/>
            </p:nvSpPr>
            <p:spPr>
              <a:xfrm>
                <a:off x="4343401" y="29170"/>
                <a:ext cx="3829050" cy="132343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8000" i="1" smtClean="0">
                          <a:latin typeface="Cambria Math" panose="02040503050406030204" pitchFamily="18" charset="0"/>
                        </a:rPr>
                        <m:t>𝛾</m:t>
                      </m:r>
                      <m:r>
                        <a:rPr lang="en-US" sz="8000" b="0" i="1" smtClean="0">
                          <a:latin typeface="Cambria Math" panose="02040503050406030204" pitchFamily="18" charset="0"/>
                        </a:rPr>
                        <m:t>≥1</m:t>
                      </m:r>
                    </m:oMath>
                  </m:oMathPara>
                </a14:m>
                <a:endParaRPr lang="en-US" sz="8000" b="0" i="1" dirty="0">
                  <a:solidFill>
                    <a:srgbClr val="7030A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A9FDC299-9A05-4136-AC4B-28B600B4AEDC}"/>
                  </a:ext>
                </a:extLst>
              </p:cNvPr>
              <p:cNvSpPr txBox="1">
                <a:spLocks noRot="1" noChangeAspect="1" noMove="1" noResize="1" noEditPoints="1" noAdjustHandles="1" noChangeArrowheads="1" noChangeShapeType="1" noTextEdit="1"/>
              </p:cNvSpPr>
              <p:nvPr/>
            </p:nvSpPr>
            <p:spPr>
              <a:xfrm>
                <a:off x="4343401" y="29170"/>
                <a:ext cx="3829050" cy="1323439"/>
              </a:xfrm>
              <a:prstGeom prst="rect">
                <a:avLst/>
              </a:prstGeom>
              <a:blipFill>
                <a:blip r:embed="rId15"/>
                <a:stretch>
                  <a:fillRect/>
                </a:stretch>
              </a:blipFill>
            </p:spPr>
            <p:txBody>
              <a:bodyPr/>
              <a:lstStyle/>
              <a:p>
                <a:r>
                  <a:rPr lang="en-CA">
                    <a:noFill/>
                  </a:rPr>
                  <a:t> </a:t>
                </a:r>
              </a:p>
            </p:txBody>
          </p:sp>
        </mc:Fallback>
      </mc:AlternateContent>
      <p:grpSp>
        <p:nvGrpSpPr>
          <p:cNvPr id="21" name="Group 20">
            <a:extLst>
              <a:ext uri="{FF2B5EF4-FFF2-40B4-BE49-F238E27FC236}">
                <a16:creationId xmlns:a16="http://schemas.microsoft.com/office/drawing/2014/main" id="{D47436DD-2FBB-4243-B07B-BE6CA284FCED}"/>
              </a:ext>
            </a:extLst>
          </p:cNvPr>
          <p:cNvGrpSpPr/>
          <p:nvPr/>
        </p:nvGrpSpPr>
        <p:grpSpPr>
          <a:xfrm>
            <a:off x="4130636" y="5682067"/>
            <a:ext cx="1706814" cy="1080683"/>
            <a:chOff x="4811845" y="4257766"/>
            <a:chExt cx="2724073" cy="1724768"/>
          </a:xfrm>
        </p:grpSpPr>
        <p:grpSp>
          <p:nvGrpSpPr>
            <p:cNvPr id="22" name="Group 21">
              <a:extLst>
                <a:ext uri="{FF2B5EF4-FFF2-40B4-BE49-F238E27FC236}">
                  <a16:creationId xmlns:a16="http://schemas.microsoft.com/office/drawing/2014/main" id="{9DFDE211-4927-4322-B620-869B32073316}"/>
                </a:ext>
              </a:extLst>
            </p:cNvPr>
            <p:cNvGrpSpPr/>
            <p:nvPr/>
          </p:nvGrpSpPr>
          <p:grpSpPr>
            <a:xfrm>
              <a:off x="4811845" y="4257766"/>
              <a:ext cx="1571644" cy="1612623"/>
              <a:chOff x="4598547" y="3250367"/>
              <a:chExt cx="919034" cy="942997"/>
            </a:xfrm>
          </p:grpSpPr>
          <p:cxnSp>
            <p:nvCxnSpPr>
              <p:cNvPr id="25" name="Straight Arrow Connector 24">
                <a:extLst>
                  <a:ext uri="{FF2B5EF4-FFF2-40B4-BE49-F238E27FC236}">
                    <a16:creationId xmlns:a16="http://schemas.microsoft.com/office/drawing/2014/main" id="{32899B03-E244-435D-B874-CBBA9FC80243}"/>
                  </a:ext>
                </a:extLst>
              </p:cNvPr>
              <p:cNvCxnSpPr>
                <a:cxnSpLocks/>
              </p:cNvCxnSpPr>
              <p:nvPr/>
            </p:nvCxnSpPr>
            <p:spPr>
              <a:xfrm>
                <a:off x="4598547" y="4175874"/>
                <a:ext cx="919034"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D7E34F41-8680-479A-A673-40ECDC25BAA1}"/>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49723A-A6FE-47BA-8486-AE03D709D7B6}"/>
                    </a:ext>
                  </a:extLst>
                </p:cNvPr>
                <p:cNvSpPr txBox="1"/>
                <p:nvPr/>
              </p:nvSpPr>
              <p:spPr>
                <a:xfrm>
                  <a:off x="6074055" y="4656264"/>
                  <a:ext cx="1461863"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2800" b="0" dirty="0">
                    <a:solidFill>
                      <a:srgbClr val="002060"/>
                    </a:solidFill>
                  </a:endParaRPr>
                </a:p>
              </p:txBody>
            </p:sp>
          </mc:Choice>
          <mc:Fallback xmlns="">
            <p:sp>
              <p:nvSpPr>
                <p:cNvPr id="23" name="TextBox 22">
                  <a:extLst>
                    <a:ext uri="{FF2B5EF4-FFF2-40B4-BE49-F238E27FC236}">
                      <a16:creationId xmlns:a16="http://schemas.microsoft.com/office/drawing/2014/main" id="{AD49723A-A6FE-47BA-8486-AE03D709D7B6}"/>
                    </a:ext>
                  </a:extLst>
                </p:cNvPr>
                <p:cNvSpPr txBox="1">
                  <a:spLocks noRot="1" noChangeAspect="1" noMove="1" noResize="1" noEditPoints="1" noAdjustHandles="1" noChangeArrowheads="1" noChangeShapeType="1" noTextEdit="1"/>
                </p:cNvSpPr>
                <p:nvPr/>
              </p:nvSpPr>
              <p:spPr>
                <a:xfrm>
                  <a:off x="6074055" y="4656264"/>
                  <a:ext cx="1461863" cy="1326270"/>
                </a:xfrm>
                <a:prstGeom prst="rect">
                  <a:avLst/>
                </a:prstGeom>
                <a:blipFill>
                  <a:blip r:embed="rId16"/>
                  <a:stretch>
                    <a:fillRect/>
                  </a:stretch>
                </a:blipFill>
              </p:spPr>
              <p:txBody>
                <a:bodyPr/>
                <a:lstStyle/>
                <a:p>
                  <a:r>
                    <a:rPr lang="en-CA">
                      <a:noFill/>
                    </a:rPr>
                    <a:t> </a:t>
                  </a:r>
                </a:p>
              </p:txBody>
            </p:sp>
          </mc:Fallback>
        </mc:AlternateContent>
      </p:grpSp>
      <p:grpSp>
        <p:nvGrpSpPr>
          <p:cNvPr id="27" name="Group 26">
            <a:extLst>
              <a:ext uri="{FF2B5EF4-FFF2-40B4-BE49-F238E27FC236}">
                <a16:creationId xmlns:a16="http://schemas.microsoft.com/office/drawing/2014/main" id="{BBB5203D-3C42-4F90-A49C-B5A001DC4145}"/>
              </a:ext>
            </a:extLst>
          </p:cNvPr>
          <p:cNvGrpSpPr/>
          <p:nvPr/>
        </p:nvGrpSpPr>
        <p:grpSpPr>
          <a:xfrm>
            <a:off x="10334239" y="5581743"/>
            <a:ext cx="1800611" cy="1314357"/>
            <a:chOff x="1203395" y="5194300"/>
            <a:chExt cx="1800611" cy="1314357"/>
          </a:xfrm>
        </p:grpSpPr>
        <p:grpSp>
          <p:nvGrpSpPr>
            <p:cNvPr id="28" name="Group 27">
              <a:extLst>
                <a:ext uri="{FF2B5EF4-FFF2-40B4-BE49-F238E27FC236}">
                  <a16:creationId xmlns:a16="http://schemas.microsoft.com/office/drawing/2014/main" id="{B59FDD49-BE82-4C6D-8611-38C8549339D1}"/>
                </a:ext>
              </a:extLst>
            </p:cNvPr>
            <p:cNvGrpSpPr/>
            <p:nvPr/>
          </p:nvGrpSpPr>
          <p:grpSpPr>
            <a:xfrm>
              <a:off x="1203395" y="5194300"/>
              <a:ext cx="1130259" cy="1142907"/>
              <a:chOff x="4611916" y="637672"/>
              <a:chExt cx="3516345" cy="3555693"/>
            </a:xfrm>
          </p:grpSpPr>
          <p:cxnSp>
            <p:nvCxnSpPr>
              <p:cNvPr id="32" name="Straight Arrow Connector 31">
                <a:extLst>
                  <a:ext uri="{FF2B5EF4-FFF2-40B4-BE49-F238E27FC236}">
                    <a16:creationId xmlns:a16="http://schemas.microsoft.com/office/drawing/2014/main" id="{2C216005-59F4-40FE-8DA0-6ADB61B6D870}"/>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B41609DF-7E12-4CDB-8D5E-A3F43F5818BC}"/>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9BDAC7E-82A4-468E-8FD1-AE674C78E2A3}"/>
                    </a:ext>
                  </a:extLst>
                </p:cNvPr>
                <p:cNvSpPr txBox="1"/>
                <p:nvPr/>
              </p:nvSpPr>
              <p:spPr>
                <a:xfrm>
                  <a:off x="2211481" y="5720300"/>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30" name="TextBox 29">
                  <a:extLst>
                    <a:ext uri="{FF2B5EF4-FFF2-40B4-BE49-F238E27FC236}">
                      <a16:creationId xmlns:a16="http://schemas.microsoft.com/office/drawing/2014/main" id="{19BDAC7E-82A4-468E-8FD1-AE674C78E2A3}"/>
                    </a:ext>
                  </a:extLst>
                </p:cNvPr>
                <p:cNvSpPr txBox="1">
                  <a:spLocks noRot="1" noChangeAspect="1" noMove="1" noResize="1" noEditPoints="1" noAdjustHandles="1" noChangeArrowheads="1" noChangeShapeType="1" noTextEdit="1"/>
                </p:cNvSpPr>
                <p:nvPr/>
              </p:nvSpPr>
              <p:spPr>
                <a:xfrm>
                  <a:off x="2211481" y="5720300"/>
                  <a:ext cx="792525" cy="788357"/>
                </a:xfrm>
                <a:prstGeom prst="rect">
                  <a:avLst/>
                </a:prstGeom>
                <a:blipFill>
                  <a:blip r:embed="rId17"/>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3" name="Ink 2">
                <a:extLst>
                  <a:ext uri="{FF2B5EF4-FFF2-40B4-BE49-F238E27FC236}">
                    <a16:creationId xmlns:a16="http://schemas.microsoft.com/office/drawing/2014/main" id="{4FB7D46C-0621-4A44-A982-B551056D3C32}"/>
                  </a:ext>
                </a:extLst>
              </p14:cNvPr>
              <p14:cNvContentPartPr/>
              <p14:nvPr>
                <p:extLst>
                  <p:ext uri="{42D2F446-02D8-4167-A562-619A0277C38B}">
                    <p15:isNarration xmlns:p15="http://schemas.microsoft.com/office/powerpoint/2012/main" val="1"/>
                  </p:ext>
                </p:extLst>
              </p14:nvPr>
            </p14:nvContentPartPr>
            <p14:xfrm>
              <a:off x="47160" y="2289240"/>
              <a:ext cx="11787480" cy="3551400"/>
            </p14:xfrm>
          </p:contentPart>
        </mc:Choice>
        <mc:Fallback xmlns="">
          <p:pic>
            <p:nvPicPr>
              <p:cNvPr id="3" name="Ink 2">
                <a:extLst>
                  <a:ext uri="{FF2B5EF4-FFF2-40B4-BE49-F238E27FC236}">
                    <a16:creationId xmlns:a16="http://schemas.microsoft.com/office/drawing/2014/main" id="{4FB7D46C-0621-4A44-A982-B551056D3C32}"/>
                  </a:ext>
                </a:extLst>
              </p:cNvPr>
              <p:cNvPicPr>
                <a:picLocks noGrp="1" noRot="1" noChangeAspect="1" noMove="1" noResize="1" noEditPoints="1" noAdjustHandles="1" noChangeArrowheads="1" noChangeShapeType="1"/>
              </p:cNvPicPr>
              <p:nvPr/>
            </p:nvPicPr>
            <p:blipFill>
              <a:blip r:embed="rId19"/>
              <a:stretch>
                <a:fillRect/>
              </a:stretch>
            </p:blipFill>
            <p:spPr>
              <a:xfrm>
                <a:off x="37800" y="2279880"/>
                <a:ext cx="11806200" cy="3570120"/>
              </a:xfrm>
              <a:prstGeom prst="rect">
                <a:avLst/>
              </a:prstGeom>
            </p:spPr>
          </p:pic>
        </mc:Fallback>
      </mc:AlternateContent>
    </p:spTree>
    <p:custDataLst>
      <p:tags r:id="rId1"/>
    </p:custDataLst>
    <p:extLst>
      <p:ext uri="{BB962C8B-B14F-4D97-AF65-F5344CB8AC3E}">
        <p14:creationId xmlns:p14="http://schemas.microsoft.com/office/powerpoint/2010/main" val="1736469236"/>
      </p:ext>
    </p:extLst>
  </p:cSld>
  <p:clrMapOvr>
    <a:masterClrMapping/>
  </p:clrMapOvr>
  <mc:AlternateContent xmlns:mc="http://schemas.openxmlformats.org/markup-compatibility/2006" xmlns:p14="http://schemas.microsoft.com/office/powerpoint/2010/main">
    <mc:Choice Requires="p14">
      <p:transition spd="slow" p14:dur="2000" advTm="38798"/>
    </mc:Choice>
    <mc:Fallback xmlns="">
      <p:transition spd="slow" advTm="38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p:bldP spid="192" grpId="0"/>
      <p:bldP spid="9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C1E505-A68A-43FE-8047-13ACBD31984D}"/>
              </a:ext>
            </a:extLst>
          </p:cNvPr>
          <p:cNvSpPr txBox="1"/>
          <p:nvPr/>
        </p:nvSpPr>
        <p:spPr>
          <a:xfrm>
            <a:off x="704850" y="1257300"/>
            <a:ext cx="11051721" cy="3754874"/>
          </a:xfrm>
          <a:prstGeom prst="rect">
            <a:avLst/>
          </a:prstGeom>
          <a:noFill/>
        </p:spPr>
        <p:txBody>
          <a:bodyPr wrap="square" rtlCol="0">
            <a:spAutoFit/>
          </a:bodyPr>
          <a:lstStyle/>
          <a:p>
            <a:r>
              <a:rPr lang="en-US" sz="6600" dirty="0"/>
              <a:t>To untangle the twin paradox…</a:t>
            </a:r>
          </a:p>
          <a:p>
            <a:endParaRPr lang="en-US" sz="4000" dirty="0"/>
          </a:p>
          <a:p>
            <a:r>
              <a:rPr lang="en-US" sz="6600" dirty="0"/>
              <a:t>We need to understand </a:t>
            </a:r>
            <a:br>
              <a:rPr lang="en-US" sz="6600" dirty="0"/>
            </a:br>
            <a:r>
              <a:rPr lang="en-US" sz="6600" dirty="0"/>
              <a:t>                                </a:t>
            </a:r>
            <a:r>
              <a:rPr lang="en-US" sz="6600" u="sng" dirty="0">
                <a:solidFill>
                  <a:srgbClr val="FFC000"/>
                </a:solidFill>
              </a:rPr>
              <a:t>proper time</a:t>
            </a:r>
            <a:r>
              <a:rPr lang="en-US" sz="6600" dirty="0"/>
              <a:t>.</a:t>
            </a:r>
            <a:endParaRPr lang="en-CA" sz="66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2" name="Ink 1">
                <a:extLst>
                  <a:ext uri="{FF2B5EF4-FFF2-40B4-BE49-F238E27FC236}">
                    <a16:creationId xmlns:a16="http://schemas.microsoft.com/office/drawing/2014/main" id="{A52853A0-295B-4C15-9721-C653A4649137}"/>
                  </a:ext>
                </a:extLst>
              </p14:cNvPr>
              <p14:cNvContentPartPr/>
              <p14:nvPr>
                <p:extLst>
                  <p:ext uri="{42D2F446-02D8-4167-A562-619A0277C38B}">
                    <p15:isNarration xmlns:p15="http://schemas.microsoft.com/office/powerpoint/2012/main" val="1"/>
                  </p:ext>
                </p:extLst>
              </p14:nvPr>
            </p14:nvContentPartPr>
            <p14:xfrm>
              <a:off x="6176520" y="4041720"/>
              <a:ext cx="491400" cy="928800"/>
            </p14:xfrm>
          </p:contentPart>
        </mc:Choice>
        <mc:Fallback xmlns="">
          <p:pic>
            <p:nvPicPr>
              <p:cNvPr id="2" name="Ink 1">
                <a:extLst>
                  <a:ext uri="{FF2B5EF4-FFF2-40B4-BE49-F238E27FC236}">
                    <a16:creationId xmlns:a16="http://schemas.microsoft.com/office/drawing/2014/main" id="{A52853A0-295B-4C15-9721-C653A4649137}"/>
                  </a:ext>
                </a:extLst>
              </p:cNvPr>
              <p:cNvPicPr>
                <a:picLocks noGrp="1" noRot="1" noChangeAspect="1" noMove="1" noResize="1" noEditPoints="1" noAdjustHandles="1" noChangeArrowheads="1" noChangeShapeType="1"/>
              </p:cNvPicPr>
              <p:nvPr/>
            </p:nvPicPr>
            <p:blipFill>
              <a:blip r:embed="rId4"/>
              <a:stretch>
                <a:fillRect/>
              </a:stretch>
            </p:blipFill>
            <p:spPr>
              <a:xfrm>
                <a:off x="6167160" y="4032360"/>
                <a:ext cx="510120" cy="947520"/>
              </a:xfrm>
              <a:prstGeom prst="rect">
                <a:avLst/>
              </a:prstGeom>
            </p:spPr>
          </p:pic>
        </mc:Fallback>
      </mc:AlternateContent>
    </p:spTree>
    <p:custDataLst>
      <p:tags r:id="rId1"/>
    </p:custDataLst>
    <p:extLst>
      <p:ext uri="{BB962C8B-B14F-4D97-AF65-F5344CB8AC3E}">
        <p14:creationId xmlns:p14="http://schemas.microsoft.com/office/powerpoint/2010/main" val="3376221136"/>
      </p:ext>
    </p:extLst>
  </p:cSld>
  <p:clrMapOvr>
    <a:masterClrMapping/>
  </p:clrMapOvr>
  <mc:AlternateContent xmlns:mc="http://schemas.openxmlformats.org/markup-compatibility/2006" xmlns:p14="http://schemas.microsoft.com/office/powerpoint/2010/main">
    <mc:Choice Requires="p14">
      <p:transition spd="slow" p14:dur="2000" advTm="12697"/>
    </mc:Choice>
    <mc:Fallback xmlns="">
      <p:transition spd="slow" advTm="12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CAFE0A-05CC-42E7-978D-30478ACC1777}"/>
              </a:ext>
            </a:extLst>
          </p:cNvPr>
          <p:cNvGrpSpPr/>
          <p:nvPr/>
        </p:nvGrpSpPr>
        <p:grpSpPr>
          <a:xfrm>
            <a:off x="7808680" y="0"/>
            <a:ext cx="4455890" cy="5771119"/>
            <a:chOff x="7808680" y="0"/>
            <a:chExt cx="4455890" cy="5771119"/>
          </a:xfrm>
        </p:grpSpPr>
        <p:grpSp>
          <p:nvGrpSpPr>
            <p:cNvPr id="58" name="Group 57">
              <a:extLst>
                <a:ext uri="{FF2B5EF4-FFF2-40B4-BE49-F238E27FC236}">
                  <a16:creationId xmlns:a16="http://schemas.microsoft.com/office/drawing/2014/main" id="{3AEDF257-E898-4599-812C-C35CCE068C6A}"/>
                </a:ext>
              </a:extLst>
            </p:cNvPr>
            <p:cNvGrpSpPr/>
            <p:nvPr/>
          </p:nvGrpSpPr>
          <p:grpSpPr>
            <a:xfrm>
              <a:off x="7808680" y="0"/>
              <a:ext cx="4455890" cy="5697982"/>
              <a:chOff x="1175657" y="874633"/>
              <a:chExt cx="4455890" cy="5697982"/>
            </a:xfrm>
          </p:grpSpPr>
          <p:pic>
            <p:nvPicPr>
              <p:cNvPr id="62" name="Picture 61">
                <a:extLst>
                  <a:ext uri="{FF2B5EF4-FFF2-40B4-BE49-F238E27FC236}">
                    <a16:creationId xmlns:a16="http://schemas.microsoft.com/office/drawing/2014/main" id="{38C964BF-7C85-4ACA-A7CC-C892B3BC472C}"/>
                  </a:ext>
                </a:extLst>
              </p:cNvPr>
              <p:cNvPicPr>
                <a:picLocks noChangeAspect="1"/>
              </p:cNvPicPr>
              <p:nvPr/>
            </p:nvPicPr>
            <p:blipFill rotWithShape="1">
              <a:blip r:embed="rId4"/>
              <a:srcRect l="14352" t="5425" r="27685" b="16994"/>
              <a:stretch/>
            </p:blipFill>
            <p:spPr>
              <a:xfrm rot="5400000">
                <a:off x="554794" y="1495498"/>
                <a:ext cx="5697615" cy="4455890"/>
              </a:xfrm>
              <a:prstGeom prst="rect">
                <a:avLst/>
              </a:prstGeom>
            </p:spPr>
          </p:pic>
          <p:pic>
            <p:nvPicPr>
              <p:cNvPr id="65" name="Picture 64">
                <a:extLst>
                  <a:ext uri="{FF2B5EF4-FFF2-40B4-BE49-F238E27FC236}">
                    <a16:creationId xmlns:a16="http://schemas.microsoft.com/office/drawing/2014/main" id="{C8EC135E-FFC9-4098-AD21-938F4631D918}"/>
                  </a:ext>
                </a:extLst>
              </p:cNvPr>
              <p:cNvPicPr>
                <a:picLocks noChangeAspect="1"/>
              </p:cNvPicPr>
              <p:nvPr/>
            </p:nvPicPr>
            <p:blipFill rotWithShape="1">
              <a:blip r:embed="rId4">
                <a:alphaModFix/>
              </a:blip>
              <a:srcRect l="14348" t="71760" r="27686" b="-3981"/>
              <a:stretch/>
            </p:blipFill>
            <p:spPr>
              <a:xfrm rot="5400000">
                <a:off x="1784698" y="2798336"/>
                <a:ext cx="5697982" cy="1850575"/>
              </a:xfrm>
              <a:prstGeom prst="rect">
                <a:avLst/>
              </a:prstGeom>
            </p:spPr>
          </p:pic>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9031467" y="763667"/>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3" name="Picture 2" descr="Ford Mustang, Car, Racing Car, Sports Car, Automobile">
              <a:extLst>
                <a:ext uri="{FF2B5EF4-FFF2-40B4-BE49-F238E27FC236}">
                  <a16:creationId xmlns:a16="http://schemas.microsoft.com/office/drawing/2014/main" id="{9FAB0DB3-BEDF-463D-B807-8577A7B99F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657442" y="440767"/>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9028020" y="649367"/>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FAFF8B6-F3B6-4387-BDDE-E387E2A971E3}"/>
                </a:ext>
              </a:extLst>
            </p:cNvPr>
            <p:cNvGrpSpPr/>
            <p:nvPr/>
          </p:nvGrpSpPr>
          <p:grpSpPr>
            <a:xfrm>
              <a:off x="8051204" y="5028896"/>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5" name="Picture 2">
              <a:extLst>
                <a:ext uri="{FF2B5EF4-FFF2-40B4-BE49-F238E27FC236}">
                  <a16:creationId xmlns:a16="http://schemas.microsoft.com/office/drawing/2014/main" id="{0EE9E2FD-1532-479B-AD50-3EBE849B9A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8628188" y="157877"/>
              <a:ext cx="754437" cy="103338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6581DED-278F-4701-B7A9-B6C8FC89733E}"/>
                </a:ext>
              </a:extLst>
            </p:cNvPr>
            <p:cNvGrpSpPr/>
            <p:nvPr/>
          </p:nvGrpSpPr>
          <p:grpSpPr>
            <a:xfrm>
              <a:off x="10555835" y="1817766"/>
              <a:ext cx="1030188" cy="671552"/>
              <a:chOff x="3922812" y="2692399"/>
              <a:chExt cx="1030188" cy="671552"/>
            </a:xfrm>
          </p:grpSpPr>
          <p:sp>
            <p:nvSpPr>
              <p:cNvPr id="73" name="Oval 72">
                <a:extLst>
                  <a:ext uri="{FF2B5EF4-FFF2-40B4-BE49-F238E27FC236}">
                    <a16:creationId xmlns:a16="http://schemas.microsoft.com/office/drawing/2014/main" id="{6BCE8828-0DBE-4181-B912-97896CFC37D0}"/>
                  </a:ext>
                </a:extLst>
              </p:cNvPr>
              <p:cNvSpPr/>
              <p:nvPr/>
            </p:nvSpPr>
            <p:spPr>
              <a:xfrm>
                <a:off x="3922812" y="2812247"/>
                <a:ext cx="267554" cy="2675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4" name="Group 73">
                <a:extLst>
                  <a:ext uri="{FF2B5EF4-FFF2-40B4-BE49-F238E27FC236}">
                    <a16:creationId xmlns:a16="http://schemas.microsoft.com/office/drawing/2014/main" id="{1568578E-80D4-4232-8954-F02A148DED8D}"/>
                  </a:ext>
                </a:extLst>
              </p:cNvPr>
              <p:cNvGrpSpPr/>
              <p:nvPr/>
            </p:nvGrpSpPr>
            <p:grpSpPr>
              <a:xfrm>
                <a:off x="4281448" y="2692399"/>
                <a:ext cx="671552" cy="671552"/>
                <a:chOff x="9944100" y="3981450"/>
                <a:chExt cx="876300" cy="876300"/>
              </a:xfrm>
            </p:grpSpPr>
            <p:sp>
              <p:nvSpPr>
                <p:cNvPr id="75" name="Rectangle 74">
                  <a:extLst>
                    <a:ext uri="{FF2B5EF4-FFF2-40B4-BE49-F238E27FC236}">
                      <a16:creationId xmlns:a16="http://schemas.microsoft.com/office/drawing/2014/main" id="{D3171FDB-F728-42B4-AA3A-3C2D1E1C8658}"/>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6" name="Picture 4" descr="Image result for snap fingers icon">
                  <a:extLst>
                    <a:ext uri="{FF2B5EF4-FFF2-40B4-BE49-F238E27FC236}">
                      <a16:creationId xmlns:a16="http://schemas.microsoft.com/office/drawing/2014/main" id="{C81D4C5D-C6D6-4918-A351-3FF9686F40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93" name="Group 92">
            <a:extLst>
              <a:ext uri="{FF2B5EF4-FFF2-40B4-BE49-F238E27FC236}">
                <a16:creationId xmlns:a16="http://schemas.microsoft.com/office/drawing/2014/main" id="{A38287B8-1793-48EF-AE21-C74D32DE2A07}"/>
              </a:ext>
            </a:extLst>
          </p:cNvPr>
          <p:cNvGrpSpPr/>
          <p:nvPr/>
        </p:nvGrpSpPr>
        <p:grpSpPr>
          <a:xfrm>
            <a:off x="79512" y="0"/>
            <a:ext cx="4455890" cy="5697982"/>
            <a:chOff x="1175657" y="874633"/>
            <a:chExt cx="4455890" cy="5697982"/>
          </a:xfrm>
        </p:grpSpPr>
        <p:pic>
          <p:nvPicPr>
            <p:cNvPr id="94" name="Picture 93">
              <a:extLst>
                <a:ext uri="{FF2B5EF4-FFF2-40B4-BE49-F238E27FC236}">
                  <a16:creationId xmlns:a16="http://schemas.microsoft.com/office/drawing/2014/main" id="{9AFFFDBD-502A-4D27-873A-BC88605A4FC6}"/>
                </a:ext>
              </a:extLst>
            </p:cNvPr>
            <p:cNvPicPr>
              <a:picLocks noChangeAspect="1"/>
            </p:cNvPicPr>
            <p:nvPr/>
          </p:nvPicPr>
          <p:blipFill rotWithShape="1">
            <a:blip r:embed="rId4"/>
            <a:srcRect l="14352" t="5425" r="27685" b="16994"/>
            <a:stretch/>
          </p:blipFill>
          <p:spPr>
            <a:xfrm rot="5400000">
              <a:off x="554794" y="1495498"/>
              <a:ext cx="5697615" cy="4455890"/>
            </a:xfrm>
            <a:prstGeom prst="rect">
              <a:avLst/>
            </a:prstGeom>
          </p:spPr>
        </p:pic>
        <p:pic>
          <p:nvPicPr>
            <p:cNvPr id="95" name="Picture 94">
              <a:extLst>
                <a:ext uri="{FF2B5EF4-FFF2-40B4-BE49-F238E27FC236}">
                  <a16:creationId xmlns:a16="http://schemas.microsoft.com/office/drawing/2014/main" id="{23507D45-13C1-4177-89B1-DBD2AB252BEB}"/>
                </a:ext>
              </a:extLst>
            </p:cNvPr>
            <p:cNvPicPr>
              <a:picLocks noChangeAspect="1"/>
            </p:cNvPicPr>
            <p:nvPr/>
          </p:nvPicPr>
          <p:blipFill rotWithShape="1">
            <a:blip r:embed="rId4">
              <a:alphaModFix/>
            </a:blip>
            <a:srcRect l="14348" t="71760" r="27686" b="-3981"/>
            <a:stretch/>
          </p:blipFill>
          <p:spPr>
            <a:xfrm rot="5400000">
              <a:off x="1784698" y="2798336"/>
              <a:ext cx="5697982" cy="1850575"/>
            </a:xfrm>
            <a:prstGeom prst="rect">
              <a:avLst/>
            </a:prstGeom>
          </p:spPr>
        </p:pic>
      </p:grpSp>
      <p:grpSp>
        <p:nvGrpSpPr>
          <p:cNvPr id="41" name="Group 40">
            <a:extLst>
              <a:ext uri="{FF2B5EF4-FFF2-40B4-BE49-F238E27FC236}">
                <a16:creationId xmlns:a16="http://schemas.microsoft.com/office/drawing/2014/main" id="{B5C01F49-3358-4238-99C6-6DB99B3BC5FF}"/>
              </a:ext>
            </a:extLst>
          </p:cNvPr>
          <p:cNvGrpSpPr/>
          <p:nvPr/>
        </p:nvGrpSpPr>
        <p:grpSpPr>
          <a:xfrm>
            <a:off x="9047838" y="2071767"/>
            <a:ext cx="2146327" cy="3321050"/>
            <a:chOff x="3289974" y="2891094"/>
            <a:chExt cx="2146327" cy="332105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4601522" y="3930644"/>
                  <a:ext cx="83477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4601522" y="3930644"/>
                  <a:ext cx="834779" cy="1127745"/>
                </a:xfrm>
                <a:prstGeom prst="rect">
                  <a:avLst/>
                </a:prstGeom>
                <a:blipFill>
                  <a:blip r:embed="rId9"/>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2891094"/>
              <a:ext cx="1664141" cy="332105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9" name="Group 68">
            <a:extLst>
              <a:ext uri="{FF2B5EF4-FFF2-40B4-BE49-F238E27FC236}">
                <a16:creationId xmlns:a16="http://schemas.microsoft.com/office/drawing/2014/main" id="{39ECC0C6-8963-4DDC-A4E9-8C859306A3EE}"/>
              </a:ext>
            </a:extLst>
          </p:cNvPr>
          <p:cNvGrpSpPr/>
          <p:nvPr/>
        </p:nvGrpSpPr>
        <p:grpSpPr>
          <a:xfrm>
            <a:off x="9572202" y="2059067"/>
            <a:ext cx="1144207" cy="2273207"/>
            <a:chOff x="1846979" y="2933700"/>
            <a:chExt cx="1144207" cy="2273207"/>
          </a:xfrm>
        </p:grpSpPr>
        <p:cxnSp>
          <p:nvCxnSpPr>
            <p:cNvPr id="70" name="Straight Arrow Connector 69">
              <a:extLst>
                <a:ext uri="{FF2B5EF4-FFF2-40B4-BE49-F238E27FC236}">
                  <a16:creationId xmlns:a16="http://schemas.microsoft.com/office/drawing/2014/main" id="{32002F56-EC64-41EC-ADA8-B49739B0CDA5}"/>
                </a:ext>
              </a:extLst>
            </p:cNvPr>
            <p:cNvCxnSpPr>
              <a:cxnSpLocks/>
            </p:cNvCxnSpPr>
            <p:nvPr/>
          </p:nvCxnSpPr>
          <p:spPr>
            <a:xfrm flipV="1">
              <a:off x="2418479" y="29337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4C551327-634B-4017-B4BC-A784C4BE615D}"/>
                </a:ext>
              </a:extLst>
            </p:cNvPr>
            <p:cNvCxnSpPr>
              <a:cxnSpLocks/>
            </p:cNvCxnSpPr>
            <p:nvPr/>
          </p:nvCxnSpPr>
          <p:spPr>
            <a:xfrm flipV="1">
              <a:off x="1846979" y="40640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1" name="Group 30">
            <a:extLst>
              <a:ext uri="{FF2B5EF4-FFF2-40B4-BE49-F238E27FC236}">
                <a16:creationId xmlns:a16="http://schemas.microsoft.com/office/drawing/2014/main" id="{7E1940B7-50DA-4506-8770-460AED0B5199}"/>
              </a:ext>
            </a:extLst>
          </p:cNvPr>
          <p:cNvGrpSpPr/>
          <p:nvPr/>
        </p:nvGrpSpPr>
        <p:grpSpPr>
          <a:xfrm>
            <a:off x="7959751" y="4116468"/>
            <a:ext cx="2962232" cy="1762729"/>
            <a:chOff x="3173045" y="3732657"/>
            <a:chExt cx="4727719" cy="2813313"/>
          </a:xfrm>
        </p:grpSpPr>
        <p:grpSp>
          <p:nvGrpSpPr>
            <p:cNvPr id="32" name="Group 31">
              <a:extLst>
                <a:ext uri="{FF2B5EF4-FFF2-40B4-BE49-F238E27FC236}">
                  <a16:creationId xmlns:a16="http://schemas.microsoft.com/office/drawing/2014/main" id="{AEDF18A9-1FE8-4D55-9BB4-28C100223A20}"/>
                </a:ext>
              </a:extLst>
            </p:cNvPr>
            <p:cNvGrpSpPr/>
            <p:nvPr/>
          </p:nvGrpSpPr>
          <p:grpSpPr>
            <a:xfrm>
              <a:off x="4811845" y="4257766"/>
              <a:ext cx="1571644" cy="1612623"/>
              <a:chOff x="4598547" y="3250367"/>
              <a:chExt cx="919034" cy="942997"/>
            </a:xfrm>
          </p:grpSpPr>
          <p:cxnSp>
            <p:nvCxnSpPr>
              <p:cNvPr id="45" name="Straight Arrow Connector 44">
                <a:extLst>
                  <a:ext uri="{FF2B5EF4-FFF2-40B4-BE49-F238E27FC236}">
                    <a16:creationId xmlns:a16="http://schemas.microsoft.com/office/drawing/2014/main" id="{E3AA0850-4964-41F8-80A3-0C474F03711D}"/>
                  </a:ext>
                </a:extLst>
              </p:cNvPr>
              <p:cNvCxnSpPr>
                <a:cxnSpLocks/>
              </p:cNvCxnSpPr>
              <p:nvPr/>
            </p:nvCxnSpPr>
            <p:spPr>
              <a:xfrm>
                <a:off x="4598547" y="4175874"/>
                <a:ext cx="919034"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C3599F2E-9D45-408F-9DAB-62D7C2ABA05B}"/>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56848D4-0641-4A95-80CB-6110131F1685}"/>
                    </a:ext>
                  </a:extLst>
                </p:cNvPr>
                <p:cNvSpPr txBox="1"/>
                <p:nvPr/>
              </p:nvSpPr>
              <p:spPr>
                <a:xfrm>
                  <a:off x="6438901" y="5219700"/>
                  <a:ext cx="1461863"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2800" b="0" dirty="0">
                    <a:solidFill>
                      <a:srgbClr val="002060"/>
                    </a:solidFill>
                  </a:endParaRPr>
                </a:p>
              </p:txBody>
            </p:sp>
          </mc:Choice>
          <mc:Fallback xmlns="">
            <p:sp>
              <p:nvSpPr>
                <p:cNvPr id="33" name="TextBox 32">
                  <a:extLst>
                    <a:ext uri="{FF2B5EF4-FFF2-40B4-BE49-F238E27FC236}">
                      <a16:creationId xmlns:a16="http://schemas.microsoft.com/office/drawing/2014/main" id="{656848D4-0641-4A95-80CB-6110131F1685}"/>
                    </a:ext>
                  </a:extLst>
                </p:cNvPr>
                <p:cNvSpPr txBox="1">
                  <a:spLocks noRot="1" noChangeAspect="1" noMove="1" noResize="1" noEditPoints="1" noAdjustHandles="1" noChangeArrowheads="1" noChangeShapeType="1" noTextEdit="1"/>
                </p:cNvSpPr>
                <p:nvPr/>
              </p:nvSpPr>
              <p:spPr>
                <a:xfrm>
                  <a:off x="6438901" y="5219700"/>
                  <a:ext cx="1461863" cy="132627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D8D694-3619-4400-9BF4-19267C9BCA32}"/>
                    </a:ext>
                  </a:extLst>
                </p:cNvPr>
                <p:cNvSpPr txBox="1"/>
                <p:nvPr/>
              </p:nvSpPr>
              <p:spPr>
                <a:xfrm>
                  <a:off x="3173045" y="3732657"/>
                  <a:ext cx="1351854"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2800" b="0" dirty="0">
                    <a:solidFill>
                      <a:srgbClr val="002060"/>
                    </a:solidFill>
                  </a:endParaRPr>
                </a:p>
              </p:txBody>
            </p:sp>
          </mc:Choice>
          <mc:Fallback xmlns="">
            <p:sp>
              <p:nvSpPr>
                <p:cNvPr id="34" name="TextBox 33">
                  <a:extLst>
                    <a:ext uri="{FF2B5EF4-FFF2-40B4-BE49-F238E27FC236}">
                      <a16:creationId xmlns:a16="http://schemas.microsoft.com/office/drawing/2014/main" id="{44D8D694-3619-4400-9BF4-19267C9BCA32}"/>
                    </a:ext>
                  </a:extLst>
                </p:cNvPr>
                <p:cNvSpPr txBox="1">
                  <a:spLocks noRot="1" noChangeAspect="1" noMove="1" noResize="1" noEditPoints="1" noAdjustHandles="1" noChangeArrowheads="1" noChangeShapeType="1" noTextEdit="1"/>
                </p:cNvSpPr>
                <p:nvPr/>
              </p:nvSpPr>
              <p:spPr>
                <a:xfrm>
                  <a:off x="3173045" y="3732657"/>
                  <a:ext cx="1351854" cy="1326270"/>
                </a:xfrm>
                <a:prstGeom prst="rect">
                  <a:avLst/>
                </a:prstGeom>
                <a:blipFill>
                  <a:blip r:embed="rId11"/>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C7F5F4CF-42D4-4F85-8126-1114FE9B7C83}"/>
              </a:ext>
            </a:extLst>
          </p:cNvPr>
          <p:cNvGrpSpPr/>
          <p:nvPr/>
        </p:nvGrpSpPr>
        <p:grpSpPr>
          <a:xfrm>
            <a:off x="9021368" y="2028224"/>
            <a:ext cx="7257" cy="2456126"/>
            <a:chOff x="9021368" y="2028224"/>
            <a:chExt cx="7257" cy="2456126"/>
          </a:xfrm>
        </p:grpSpPr>
        <p:cxnSp>
          <p:nvCxnSpPr>
            <p:cNvPr id="47" name="Straight Arrow Connector 46">
              <a:extLst>
                <a:ext uri="{FF2B5EF4-FFF2-40B4-BE49-F238E27FC236}">
                  <a16:creationId xmlns:a16="http://schemas.microsoft.com/office/drawing/2014/main" id="{518F2802-C02B-4CC9-9BE9-A603FF0E8ECB}"/>
                </a:ext>
              </a:extLst>
            </p:cNvPr>
            <p:cNvCxnSpPr>
              <a:cxnSpLocks/>
            </p:cNvCxnSpPr>
            <p:nvPr/>
          </p:nvCxnSpPr>
          <p:spPr>
            <a:xfrm flipV="1">
              <a:off x="9021368" y="3473934"/>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3FCCC129-74B5-4201-8F48-73800657D020}"/>
                </a:ext>
              </a:extLst>
            </p:cNvPr>
            <p:cNvCxnSpPr>
              <a:cxnSpLocks/>
            </p:cNvCxnSpPr>
            <p:nvPr/>
          </p:nvCxnSpPr>
          <p:spPr>
            <a:xfrm flipV="1">
              <a:off x="9021368" y="2483334"/>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95F90690-4C7E-4C18-8BA3-9891D2876178}"/>
                </a:ext>
              </a:extLst>
            </p:cNvPr>
            <p:cNvCxnSpPr>
              <a:cxnSpLocks/>
            </p:cNvCxnSpPr>
            <p:nvPr/>
          </p:nvCxnSpPr>
          <p:spPr>
            <a:xfrm flipV="1">
              <a:off x="9028625" y="2028224"/>
              <a:ext cx="0" cy="47401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2" name="Group 11">
            <a:extLst>
              <a:ext uri="{FF2B5EF4-FFF2-40B4-BE49-F238E27FC236}">
                <a16:creationId xmlns:a16="http://schemas.microsoft.com/office/drawing/2014/main" id="{9BEC0114-A412-4D24-BC8F-B98E1ED82405}"/>
              </a:ext>
            </a:extLst>
          </p:cNvPr>
          <p:cNvGrpSpPr/>
          <p:nvPr/>
        </p:nvGrpSpPr>
        <p:grpSpPr>
          <a:xfrm>
            <a:off x="8979312" y="2069844"/>
            <a:ext cx="1732225" cy="7258"/>
            <a:chOff x="8979312" y="2069844"/>
            <a:chExt cx="1732225" cy="7258"/>
          </a:xfrm>
        </p:grpSpPr>
        <p:cxnSp>
          <p:nvCxnSpPr>
            <p:cNvPr id="50" name="Straight Arrow Connector 49">
              <a:extLst>
                <a:ext uri="{FF2B5EF4-FFF2-40B4-BE49-F238E27FC236}">
                  <a16:creationId xmlns:a16="http://schemas.microsoft.com/office/drawing/2014/main" id="{120B487B-5741-42E6-8BF5-3566F1E12312}"/>
                </a:ext>
              </a:extLst>
            </p:cNvPr>
            <p:cNvCxnSpPr>
              <a:cxnSpLocks/>
            </p:cNvCxnSpPr>
            <p:nvPr/>
          </p:nvCxnSpPr>
          <p:spPr>
            <a:xfrm>
              <a:off x="8979312" y="2077102"/>
              <a:ext cx="98474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07DBD266-801C-4D39-BBEF-3A880FF8C0DF}"/>
                </a:ext>
              </a:extLst>
            </p:cNvPr>
            <p:cNvCxnSpPr>
              <a:cxnSpLocks/>
            </p:cNvCxnSpPr>
            <p:nvPr/>
          </p:nvCxnSpPr>
          <p:spPr>
            <a:xfrm>
              <a:off x="9959026" y="2069844"/>
              <a:ext cx="75251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 name="Group 5">
            <a:extLst>
              <a:ext uri="{FF2B5EF4-FFF2-40B4-BE49-F238E27FC236}">
                <a16:creationId xmlns:a16="http://schemas.microsoft.com/office/drawing/2014/main" id="{A20ABB33-9817-4053-B8B0-9F2B574AE0BA}"/>
              </a:ext>
            </a:extLst>
          </p:cNvPr>
          <p:cNvGrpSpPr/>
          <p:nvPr/>
        </p:nvGrpSpPr>
        <p:grpSpPr>
          <a:xfrm>
            <a:off x="8965873" y="3671289"/>
            <a:ext cx="1846816" cy="1791285"/>
            <a:chOff x="8965873" y="3671289"/>
            <a:chExt cx="1846816" cy="1791285"/>
          </a:xfrm>
        </p:grpSpPr>
        <p:grpSp>
          <p:nvGrpSpPr>
            <p:cNvPr id="66" name="Group 65">
              <a:extLst>
                <a:ext uri="{FF2B5EF4-FFF2-40B4-BE49-F238E27FC236}">
                  <a16:creationId xmlns:a16="http://schemas.microsoft.com/office/drawing/2014/main" id="{685DB642-F49C-4776-983A-9767DC6D5703}"/>
                </a:ext>
              </a:extLst>
            </p:cNvPr>
            <p:cNvGrpSpPr/>
            <p:nvPr/>
          </p:nvGrpSpPr>
          <p:grpSpPr>
            <a:xfrm>
              <a:off x="9012078" y="4319667"/>
              <a:ext cx="1130259" cy="1142907"/>
              <a:chOff x="4611916" y="637672"/>
              <a:chExt cx="3516345" cy="3555693"/>
            </a:xfrm>
          </p:grpSpPr>
          <p:cxnSp>
            <p:nvCxnSpPr>
              <p:cNvPr id="67" name="Straight Arrow Connector 66">
                <a:extLst>
                  <a:ext uri="{FF2B5EF4-FFF2-40B4-BE49-F238E27FC236}">
                    <a16:creationId xmlns:a16="http://schemas.microsoft.com/office/drawing/2014/main" id="{F475BCBF-6A69-4E60-9B88-627DD75E5D36}"/>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4F45A4F1-EF57-421B-B820-A927F61F1179}"/>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0" name="Group 59">
              <a:extLst>
                <a:ext uri="{FF2B5EF4-FFF2-40B4-BE49-F238E27FC236}">
                  <a16:creationId xmlns:a16="http://schemas.microsoft.com/office/drawing/2014/main" id="{62DD18DF-6A56-4446-BC70-2BCDA8D2D31C}"/>
                </a:ext>
              </a:extLst>
            </p:cNvPr>
            <p:cNvGrpSpPr/>
            <p:nvPr/>
          </p:nvGrpSpPr>
          <p:grpSpPr>
            <a:xfrm>
              <a:off x="8965873" y="3671289"/>
              <a:ext cx="1846816" cy="1458044"/>
              <a:chOff x="9966044" y="3524706"/>
              <a:chExt cx="2947518" cy="23270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1419EEF-64F2-4503-A7F2-B683F20DF9C2}"/>
                      </a:ext>
                    </a:extLst>
                  </p:cNvPr>
                  <p:cNvSpPr txBox="1"/>
                  <p:nvPr/>
                </p:nvSpPr>
                <p:spPr>
                  <a:xfrm>
                    <a:off x="11648693" y="4593526"/>
                    <a:ext cx="1264869" cy="1258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61" name="TextBox 60">
                    <a:extLst>
                      <a:ext uri="{FF2B5EF4-FFF2-40B4-BE49-F238E27FC236}">
                        <a16:creationId xmlns:a16="http://schemas.microsoft.com/office/drawing/2014/main" id="{B1419EEF-64F2-4503-A7F2-B683F20DF9C2}"/>
                      </a:ext>
                    </a:extLst>
                  </p:cNvPr>
                  <p:cNvSpPr txBox="1">
                    <a:spLocks noRot="1" noChangeAspect="1" noMove="1" noResize="1" noEditPoints="1" noAdjustHandles="1" noChangeArrowheads="1" noChangeShapeType="1" noTextEdit="1"/>
                  </p:cNvSpPr>
                  <p:nvPr/>
                </p:nvSpPr>
                <p:spPr>
                  <a:xfrm>
                    <a:off x="11648693" y="4593526"/>
                    <a:ext cx="1264869" cy="1258217"/>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BDCF59E-C98E-46F6-BF2B-75A7D31D8BA6}"/>
                      </a:ext>
                    </a:extLst>
                  </p:cNvPr>
                  <p:cNvSpPr txBox="1"/>
                  <p:nvPr/>
                </p:nvSpPr>
                <p:spPr>
                  <a:xfrm>
                    <a:off x="9966044" y="3524706"/>
                    <a:ext cx="1175324" cy="1252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63" name="TextBox 62">
                    <a:extLst>
                      <a:ext uri="{FF2B5EF4-FFF2-40B4-BE49-F238E27FC236}">
                        <a16:creationId xmlns:a16="http://schemas.microsoft.com/office/drawing/2014/main" id="{BBDCF59E-C98E-46F6-BF2B-75A7D31D8BA6}"/>
                      </a:ext>
                    </a:extLst>
                  </p:cNvPr>
                  <p:cNvSpPr txBox="1">
                    <a:spLocks noRot="1" noChangeAspect="1" noMove="1" noResize="1" noEditPoints="1" noAdjustHandles="1" noChangeArrowheads="1" noChangeShapeType="1" noTextEdit="1"/>
                  </p:cNvSpPr>
                  <p:nvPr/>
                </p:nvSpPr>
                <p:spPr>
                  <a:xfrm>
                    <a:off x="9966044" y="3524706"/>
                    <a:ext cx="1175324" cy="1252998"/>
                  </a:xfrm>
                  <a:prstGeom prst="rect">
                    <a:avLst/>
                  </a:prstGeom>
                  <a:blipFill>
                    <a:blip r:embed="rId13"/>
                    <a:stretch>
                      <a:fillRect/>
                    </a:stretch>
                  </a:blipFill>
                </p:spPr>
                <p:txBody>
                  <a:bodyPr/>
                  <a:lstStyle/>
                  <a:p>
                    <a:r>
                      <a:rPr lang="en-CA">
                        <a:noFill/>
                      </a:rPr>
                      <a:t> </a:t>
                    </a:r>
                  </a:p>
                </p:txBody>
              </p:sp>
            </mc:Fallback>
          </mc:AlternateContent>
        </p:grpSp>
      </p:grpSp>
      <p:cxnSp>
        <p:nvCxnSpPr>
          <p:cNvPr id="148" name="Straight Connector 147">
            <a:extLst>
              <a:ext uri="{FF2B5EF4-FFF2-40B4-BE49-F238E27FC236}">
                <a16:creationId xmlns:a16="http://schemas.microsoft.com/office/drawing/2014/main" id="{C70E15AA-2258-4075-B6AB-081ED4ADAD3A}"/>
              </a:ext>
            </a:extLst>
          </p:cNvPr>
          <p:cNvCxnSpPr>
            <a:cxnSpLocks/>
          </p:cNvCxnSpPr>
          <p:nvPr/>
        </p:nvCxnSpPr>
        <p:spPr>
          <a:xfrm flipV="1">
            <a:off x="1312594" y="763667"/>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149" name="Picture 2" descr="Ford Mustang, Car, Racing Car, Sports Car, Automobile">
            <a:extLst>
              <a:ext uri="{FF2B5EF4-FFF2-40B4-BE49-F238E27FC236}">
                <a16:creationId xmlns:a16="http://schemas.microsoft.com/office/drawing/2014/main" id="{9A50FF99-3F37-4456-BA97-DC629E654A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938569" y="440767"/>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Connector 149">
            <a:extLst>
              <a:ext uri="{FF2B5EF4-FFF2-40B4-BE49-F238E27FC236}">
                <a16:creationId xmlns:a16="http://schemas.microsoft.com/office/drawing/2014/main" id="{3F3002C4-90C9-4636-9C1C-2C9F32A4C752}"/>
              </a:ext>
            </a:extLst>
          </p:cNvPr>
          <p:cNvCxnSpPr>
            <a:cxnSpLocks/>
          </p:cNvCxnSpPr>
          <p:nvPr/>
        </p:nvCxnSpPr>
        <p:spPr>
          <a:xfrm flipV="1">
            <a:off x="1309147" y="649367"/>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0918DFED-48DB-4DDB-BEE4-0F46AB15FA29}"/>
              </a:ext>
            </a:extLst>
          </p:cNvPr>
          <p:cNvGrpSpPr/>
          <p:nvPr/>
        </p:nvGrpSpPr>
        <p:grpSpPr>
          <a:xfrm>
            <a:off x="51806" y="2001916"/>
            <a:ext cx="1386708" cy="1165987"/>
            <a:chOff x="1017362" y="960671"/>
            <a:chExt cx="1526052" cy="1283152"/>
          </a:xfrm>
        </p:grpSpPr>
        <p:sp>
          <p:nvSpPr>
            <p:cNvPr id="152" name="Oval 151">
              <a:extLst>
                <a:ext uri="{FF2B5EF4-FFF2-40B4-BE49-F238E27FC236}">
                  <a16:creationId xmlns:a16="http://schemas.microsoft.com/office/drawing/2014/main" id="{D6B61514-30E8-4B7C-9E2C-61D937CE2479}"/>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3" name="Group 152">
              <a:extLst>
                <a:ext uri="{FF2B5EF4-FFF2-40B4-BE49-F238E27FC236}">
                  <a16:creationId xmlns:a16="http://schemas.microsoft.com/office/drawing/2014/main" id="{48FEBB7D-405D-4374-BAA3-42A5DAC1BCDC}"/>
                </a:ext>
              </a:extLst>
            </p:cNvPr>
            <p:cNvGrpSpPr/>
            <p:nvPr/>
          </p:nvGrpSpPr>
          <p:grpSpPr>
            <a:xfrm>
              <a:off x="1017362" y="960671"/>
              <a:ext cx="1283152" cy="1283152"/>
              <a:chOff x="9555843" y="3453948"/>
              <a:chExt cx="1283152" cy="1283152"/>
            </a:xfrm>
          </p:grpSpPr>
          <p:sp>
            <p:nvSpPr>
              <p:cNvPr id="154" name="Rectangle 153">
                <a:extLst>
                  <a:ext uri="{FF2B5EF4-FFF2-40B4-BE49-F238E27FC236}">
                    <a16:creationId xmlns:a16="http://schemas.microsoft.com/office/drawing/2014/main" id="{8D507041-7F81-4D65-A80A-7BF955201F61}"/>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5" name="Graphic 154" descr="Sign Language">
                <a:extLst>
                  <a:ext uri="{FF2B5EF4-FFF2-40B4-BE49-F238E27FC236}">
                    <a16:creationId xmlns:a16="http://schemas.microsoft.com/office/drawing/2014/main" id="{AAFDF51F-D0B2-4C36-B355-657B4BEAE3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83558" y="3641279"/>
                <a:ext cx="834096" cy="914400"/>
              </a:xfrm>
              <a:prstGeom prst="rect">
                <a:avLst/>
              </a:prstGeom>
            </p:spPr>
          </p:pic>
        </p:grpSp>
      </p:grpSp>
      <p:grpSp>
        <p:nvGrpSpPr>
          <p:cNvPr id="156" name="Group 155">
            <a:extLst>
              <a:ext uri="{FF2B5EF4-FFF2-40B4-BE49-F238E27FC236}">
                <a16:creationId xmlns:a16="http://schemas.microsoft.com/office/drawing/2014/main" id="{EE06D55D-B7F7-49E4-AE76-32E4209C7081}"/>
              </a:ext>
            </a:extLst>
          </p:cNvPr>
          <p:cNvGrpSpPr/>
          <p:nvPr/>
        </p:nvGrpSpPr>
        <p:grpSpPr>
          <a:xfrm>
            <a:off x="332331" y="5028896"/>
            <a:ext cx="1115469" cy="742223"/>
            <a:chOff x="1341981" y="5979729"/>
            <a:chExt cx="1115469" cy="742223"/>
          </a:xfrm>
        </p:grpSpPr>
        <p:grpSp>
          <p:nvGrpSpPr>
            <p:cNvPr id="157" name="Group 156">
              <a:extLst>
                <a:ext uri="{FF2B5EF4-FFF2-40B4-BE49-F238E27FC236}">
                  <a16:creationId xmlns:a16="http://schemas.microsoft.com/office/drawing/2014/main" id="{84ED2853-EBD4-4828-BD51-E9F0F4B446F9}"/>
                </a:ext>
              </a:extLst>
            </p:cNvPr>
            <p:cNvGrpSpPr/>
            <p:nvPr/>
          </p:nvGrpSpPr>
          <p:grpSpPr>
            <a:xfrm rot="1431413">
              <a:off x="1341981" y="5979729"/>
              <a:ext cx="829544" cy="742223"/>
              <a:chOff x="9029699" y="4591050"/>
              <a:chExt cx="1085851" cy="971550"/>
            </a:xfrm>
          </p:grpSpPr>
          <p:sp>
            <p:nvSpPr>
              <p:cNvPr id="159" name="Rectangle 158">
                <a:extLst>
                  <a:ext uri="{FF2B5EF4-FFF2-40B4-BE49-F238E27FC236}">
                    <a16:creationId xmlns:a16="http://schemas.microsoft.com/office/drawing/2014/main" id="{48A74C38-B0CE-44E8-8056-31DC44830494}"/>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0" name="Picture 2" descr="Image result for sneeze icon">
                <a:extLst>
                  <a:ext uri="{FF2B5EF4-FFF2-40B4-BE49-F238E27FC236}">
                    <a16:creationId xmlns:a16="http://schemas.microsoft.com/office/drawing/2014/main" id="{A56A0FE1-977F-4563-AE9F-E869C26C60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Oval 157">
              <a:extLst>
                <a:ext uri="{FF2B5EF4-FFF2-40B4-BE49-F238E27FC236}">
                  <a16:creationId xmlns:a16="http://schemas.microsoft.com/office/drawing/2014/main" id="{5FE6E60F-4776-4A5A-8BD7-19B5B85A3BFA}"/>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61" name="Group 160">
            <a:extLst>
              <a:ext uri="{FF2B5EF4-FFF2-40B4-BE49-F238E27FC236}">
                <a16:creationId xmlns:a16="http://schemas.microsoft.com/office/drawing/2014/main" id="{94ABB98D-7DD7-4736-961B-22BA64135F72}"/>
              </a:ext>
            </a:extLst>
          </p:cNvPr>
          <p:cNvGrpSpPr/>
          <p:nvPr/>
        </p:nvGrpSpPr>
        <p:grpSpPr>
          <a:xfrm>
            <a:off x="1276170" y="2472689"/>
            <a:ext cx="781560" cy="2920128"/>
            <a:chOff x="3251694" y="3292016"/>
            <a:chExt cx="781560" cy="2920128"/>
          </a:xfrm>
        </p:grpSpPr>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3DBEF0E0-F13B-489D-984C-7CD717FEB818}"/>
                    </a:ext>
                  </a:extLst>
                </p:cNvPr>
                <p:cNvSpPr txBox="1"/>
                <p:nvPr/>
              </p:nvSpPr>
              <p:spPr>
                <a:xfrm>
                  <a:off x="3251694" y="329201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162" name="TextBox 161">
                  <a:extLst>
                    <a:ext uri="{FF2B5EF4-FFF2-40B4-BE49-F238E27FC236}">
                      <a16:creationId xmlns:a16="http://schemas.microsoft.com/office/drawing/2014/main" id="{3DBEF0E0-F13B-489D-984C-7CD717FEB818}"/>
                    </a:ext>
                  </a:extLst>
                </p:cNvPr>
                <p:cNvSpPr txBox="1">
                  <a:spLocks noRot="1" noChangeAspect="1" noMove="1" noResize="1" noEditPoints="1" noAdjustHandles="1" noChangeArrowheads="1" noChangeShapeType="1" noTextEdit="1"/>
                </p:cNvSpPr>
                <p:nvPr/>
              </p:nvSpPr>
              <p:spPr>
                <a:xfrm>
                  <a:off x="3251694" y="3292016"/>
                  <a:ext cx="781560" cy="1133772"/>
                </a:xfrm>
                <a:prstGeom prst="rect">
                  <a:avLst/>
                </a:prstGeom>
                <a:blipFill>
                  <a:blip r:embed="rId16"/>
                  <a:stretch>
                    <a:fillRect/>
                  </a:stretch>
                </a:blipFill>
              </p:spPr>
              <p:txBody>
                <a:bodyPr/>
                <a:lstStyle/>
                <a:p>
                  <a:r>
                    <a:rPr lang="en-CA">
                      <a:noFill/>
                    </a:rPr>
                    <a:t> </a:t>
                  </a:r>
                </a:p>
              </p:txBody>
            </p:sp>
          </mc:Fallback>
        </mc:AlternateContent>
        <p:cxnSp>
          <p:nvCxnSpPr>
            <p:cNvPr id="163" name="Straight Arrow Connector 162">
              <a:extLst>
                <a:ext uri="{FF2B5EF4-FFF2-40B4-BE49-F238E27FC236}">
                  <a16:creationId xmlns:a16="http://schemas.microsoft.com/office/drawing/2014/main" id="{C94B8D76-3704-40DF-B41E-65D33B9D4EF5}"/>
                </a:ext>
              </a:extLst>
            </p:cNvPr>
            <p:cNvCxnSpPr>
              <a:cxnSpLocks/>
            </p:cNvCxnSpPr>
            <p:nvPr/>
          </p:nvCxnSpPr>
          <p:spPr>
            <a:xfrm flipV="1">
              <a:off x="3289974" y="335464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pic>
        <p:nvPicPr>
          <p:cNvPr id="166" name="Picture 2">
            <a:extLst>
              <a:ext uri="{FF2B5EF4-FFF2-40B4-BE49-F238E27FC236}">
                <a16:creationId xmlns:a16="http://schemas.microsoft.com/office/drawing/2014/main" id="{6BED2F98-770D-4813-A56D-D17518105B1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909315" y="157877"/>
            <a:ext cx="754437" cy="1033388"/>
          </a:xfrm>
          <a:prstGeom prst="rect">
            <a:avLst/>
          </a:prstGeom>
          <a:noFill/>
          <a:extLst>
            <a:ext uri="{909E8E84-426E-40DD-AFC4-6F175D3DCCD1}">
              <a14:hiddenFill xmlns:a14="http://schemas.microsoft.com/office/drawing/2010/main">
                <a:solidFill>
                  <a:srgbClr val="FFFFFF"/>
                </a:solidFill>
              </a14:hiddenFill>
            </a:ext>
          </a:extLst>
        </p:spPr>
      </p:pic>
      <p:grpSp>
        <p:nvGrpSpPr>
          <p:cNvPr id="173" name="Group 172">
            <a:extLst>
              <a:ext uri="{FF2B5EF4-FFF2-40B4-BE49-F238E27FC236}">
                <a16:creationId xmlns:a16="http://schemas.microsoft.com/office/drawing/2014/main" id="{A3782CEA-7243-4176-B316-4E68C5E3ECBF}"/>
              </a:ext>
            </a:extLst>
          </p:cNvPr>
          <p:cNvGrpSpPr/>
          <p:nvPr/>
        </p:nvGrpSpPr>
        <p:grpSpPr>
          <a:xfrm>
            <a:off x="1846979" y="1525667"/>
            <a:ext cx="1410238" cy="2806607"/>
            <a:chOff x="1846979" y="2400300"/>
            <a:chExt cx="1410238" cy="2806607"/>
          </a:xfrm>
        </p:grpSpPr>
        <p:cxnSp>
          <p:nvCxnSpPr>
            <p:cNvPr id="174" name="Straight Arrow Connector 173">
              <a:extLst>
                <a:ext uri="{FF2B5EF4-FFF2-40B4-BE49-F238E27FC236}">
                  <a16:creationId xmlns:a16="http://schemas.microsoft.com/office/drawing/2014/main" id="{2A7BAD13-893D-4A32-8D79-7E4EDA58E3D7}"/>
                </a:ext>
              </a:extLst>
            </p:cNvPr>
            <p:cNvCxnSpPr>
              <a:cxnSpLocks/>
            </p:cNvCxnSpPr>
            <p:nvPr/>
          </p:nvCxnSpPr>
          <p:spPr>
            <a:xfrm flipV="1">
              <a:off x="2418479" y="29337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75" name="Straight Arrow Connector 174">
              <a:extLst>
                <a:ext uri="{FF2B5EF4-FFF2-40B4-BE49-F238E27FC236}">
                  <a16:creationId xmlns:a16="http://schemas.microsoft.com/office/drawing/2014/main" id="{BC6EA0FE-A510-477B-9034-EBE1D284FEBD}"/>
                </a:ext>
              </a:extLst>
            </p:cNvPr>
            <p:cNvCxnSpPr>
              <a:cxnSpLocks/>
            </p:cNvCxnSpPr>
            <p:nvPr/>
          </p:nvCxnSpPr>
          <p:spPr>
            <a:xfrm flipV="1">
              <a:off x="1846979" y="40640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76" name="Straight Arrow Connector 175">
              <a:extLst>
                <a:ext uri="{FF2B5EF4-FFF2-40B4-BE49-F238E27FC236}">
                  <a16:creationId xmlns:a16="http://schemas.microsoft.com/office/drawing/2014/main" id="{2C6EE694-81A6-43DA-81EE-4DF847627074}"/>
                </a:ext>
              </a:extLst>
            </p:cNvPr>
            <p:cNvCxnSpPr>
              <a:cxnSpLocks/>
            </p:cNvCxnSpPr>
            <p:nvPr/>
          </p:nvCxnSpPr>
          <p:spPr>
            <a:xfrm flipV="1">
              <a:off x="2989979" y="2400300"/>
              <a:ext cx="267238" cy="5333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77" name="Group 176">
            <a:extLst>
              <a:ext uri="{FF2B5EF4-FFF2-40B4-BE49-F238E27FC236}">
                <a16:creationId xmlns:a16="http://schemas.microsoft.com/office/drawing/2014/main" id="{03F34BCE-849E-49E3-BF55-F216CCDFBB37}"/>
              </a:ext>
            </a:extLst>
          </p:cNvPr>
          <p:cNvGrpSpPr/>
          <p:nvPr/>
        </p:nvGrpSpPr>
        <p:grpSpPr>
          <a:xfrm>
            <a:off x="1282700" y="1518682"/>
            <a:ext cx="1972614" cy="996110"/>
            <a:chOff x="1219200" y="2406015"/>
            <a:chExt cx="1972614" cy="996110"/>
          </a:xfrm>
        </p:grpSpPr>
        <p:cxnSp>
          <p:nvCxnSpPr>
            <p:cNvPr id="178" name="Straight Arrow Connector 177">
              <a:extLst>
                <a:ext uri="{FF2B5EF4-FFF2-40B4-BE49-F238E27FC236}">
                  <a16:creationId xmlns:a16="http://schemas.microsoft.com/office/drawing/2014/main" id="{17DECC04-65BF-4306-A3D1-A7CD7993A8E6}"/>
                </a:ext>
              </a:extLst>
            </p:cNvPr>
            <p:cNvCxnSpPr>
              <a:cxnSpLocks/>
            </p:cNvCxnSpPr>
            <p:nvPr/>
          </p:nvCxnSpPr>
          <p:spPr>
            <a:xfrm rot="10800000" flipV="1">
              <a:off x="2061555" y="2406015"/>
              <a:ext cx="1130259" cy="56962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79" name="Straight Arrow Connector 178">
              <a:extLst>
                <a:ext uri="{FF2B5EF4-FFF2-40B4-BE49-F238E27FC236}">
                  <a16:creationId xmlns:a16="http://schemas.microsoft.com/office/drawing/2014/main" id="{145F73F8-05AA-4C03-A7C6-93ECB2C9D0B4}"/>
                </a:ext>
              </a:extLst>
            </p:cNvPr>
            <p:cNvCxnSpPr>
              <a:cxnSpLocks/>
            </p:cNvCxnSpPr>
            <p:nvPr/>
          </p:nvCxnSpPr>
          <p:spPr>
            <a:xfrm flipH="1">
              <a:off x="1219200" y="2964815"/>
              <a:ext cx="867715" cy="43731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0" name="Group 179">
            <a:extLst>
              <a:ext uri="{FF2B5EF4-FFF2-40B4-BE49-F238E27FC236}">
                <a16:creationId xmlns:a16="http://schemas.microsoft.com/office/drawing/2014/main" id="{1E3C4D5D-7C64-4CE4-A2E9-0C2839892BF1}"/>
              </a:ext>
            </a:extLst>
          </p:cNvPr>
          <p:cNvGrpSpPr/>
          <p:nvPr/>
        </p:nvGrpSpPr>
        <p:grpSpPr>
          <a:xfrm>
            <a:off x="251711" y="4109844"/>
            <a:ext cx="2962232" cy="1762729"/>
            <a:chOff x="3173045" y="3732657"/>
            <a:chExt cx="4727719" cy="2813313"/>
          </a:xfrm>
        </p:grpSpPr>
        <p:grpSp>
          <p:nvGrpSpPr>
            <p:cNvPr id="181" name="Group 180">
              <a:extLst>
                <a:ext uri="{FF2B5EF4-FFF2-40B4-BE49-F238E27FC236}">
                  <a16:creationId xmlns:a16="http://schemas.microsoft.com/office/drawing/2014/main" id="{68D54594-FC66-44B3-8452-497D78AF0402}"/>
                </a:ext>
              </a:extLst>
            </p:cNvPr>
            <p:cNvGrpSpPr/>
            <p:nvPr/>
          </p:nvGrpSpPr>
          <p:grpSpPr>
            <a:xfrm>
              <a:off x="4811845" y="4257766"/>
              <a:ext cx="1571644" cy="1612623"/>
              <a:chOff x="4598547" y="3250367"/>
              <a:chExt cx="919034" cy="942997"/>
            </a:xfrm>
          </p:grpSpPr>
          <p:cxnSp>
            <p:nvCxnSpPr>
              <p:cNvPr id="184" name="Straight Arrow Connector 183">
                <a:extLst>
                  <a:ext uri="{FF2B5EF4-FFF2-40B4-BE49-F238E27FC236}">
                    <a16:creationId xmlns:a16="http://schemas.microsoft.com/office/drawing/2014/main" id="{77990C61-F984-475A-A980-77772CC8E904}"/>
                  </a:ext>
                </a:extLst>
              </p:cNvPr>
              <p:cNvCxnSpPr>
                <a:cxnSpLocks/>
              </p:cNvCxnSpPr>
              <p:nvPr/>
            </p:nvCxnSpPr>
            <p:spPr>
              <a:xfrm>
                <a:off x="4598547" y="4175874"/>
                <a:ext cx="919034"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85" name="Straight Arrow Connector 184">
                <a:extLst>
                  <a:ext uri="{FF2B5EF4-FFF2-40B4-BE49-F238E27FC236}">
                    <a16:creationId xmlns:a16="http://schemas.microsoft.com/office/drawing/2014/main" id="{84FB1D14-8F26-4531-AA0F-F0F56F6AB692}"/>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9B9BC872-709E-4790-BAEB-6BDE921FFF96}"/>
                    </a:ext>
                  </a:extLst>
                </p:cNvPr>
                <p:cNvSpPr txBox="1"/>
                <p:nvPr/>
              </p:nvSpPr>
              <p:spPr>
                <a:xfrm>
                  <a:off x="6438901" y="5219700"/>
                  <a:ext cx="1461863"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2800" b="0" dirty="0">
                    <a:solidFill>
                      <a:srgbClr val="002060"/>
                    </a:solidFill>
                  </a:endParaRPr>
                </a:p>
              </p:txBody>
            </p:sp>
          </mc:Choice>
          <mc:Fallback xmlns="">
            <p:sp>
              <p:nvSpPr>
                <p:cNvPr id="182" name="TextBox 181">
                  <a:extLst>
                    <a:ext uri="{FF2B5EF4-FFF2-40B4-BE49-F238E27FC236}">
                      <a16:creationId xmlns:a16="http://schemas.microsoft.com/office/drawing/2014/main" id="{9B9BC872-709E-4790-BAEB-6BDE921FFF96}"/>
                    </a:ext>
                  </a:extLst>
                </p:cNvPr>
                <p:cNvSpPr txBox="1">
                  <a:spLocks noRot="1" noChangeAspect="1" noMove="1" noResize="1" noEditPoints="1" noAdjustHandles="1" noChangeArrowheads="1" noChangeShapeType="1" noTextEdit="1"/>
                </p:cNvSpPr>
                <p:nvPr/>
              </p:nvSpPr>
              <p:spPr>
                <a:xfrm>
                  <a:off x="6438901" y="5219700"/>
                  <a:ext cx="1461863" cy="132627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5DA90C97-7C7E-4520-B374-C51E4F5ECE77}"/>
                    </a:ext>
                  </a:extLst>
                </p:cNvPr>
                <p:cNvSpPr txBox="1"/>
                <p:nvPr/>
              </p:nvSpPr>
              <p:spPr>
                <a:xfrm>
                  <a:off x="3173045" y="3732657"/>
                  <a:ext cx="1351854"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2800" b="0" dirty="0">
                    <a:solidFill>
                      <a:srgbClr val="002060"/>
                    </a:solidFill>
                  </a:endParaRPr>
                </a:p>
              </p:txBody>
            </p:sp>
          </mc:Choice>
          <mc:Fallback xmlns="">
            <p:sp>
              <p:nvSpPr>
                <p:cNvPr id="183" name="TextBox 182">
                  <a:extLst>
                    <a:ext uri="{FF2B5EF4-FFF2-40B4-BE49-F238E27FC236}">
                      <a16:creationId xmlns:a16="http://schemas.microsoft.com/office/drawing/2014/main" id="{5DA90C97-7C7E-4520-B374-C51E4F5ECE77}"/>
                    </a:ext>
                  </a:extLst>
                </p:cNvPr>
                <p:cNvSpPr txBox="1">
                  <a:spLocks noRot="1" noChangeAspect="1" noMove="1" noResize="1" noEditPoints="1" noAdjustHandles="1" noChangeArrowheads="1" noChangeShapeType="1" noTextEdit="1"/>
                </p:cNvSpPr>
                <p:nvPr/>
              </p:nvSpPr>
              <p:spPr>
                <a:xfrm>
                  <a:off x="3173045" y="3732657"/>
                  <a:ext cx="1351854" cy="1326270"/>
                </a:xfrm>
                <a:prstGeom prst="rect">
                  <a:avLst/>
                </a:prstGeom>
                <a:blipFill>
                  <a:blip r:embed="rId18"/>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4B16C820-5EA5-4E9E-9F05-149D46F0CADA}"/>
              </a:ext>
            </a:extLst>
          </p:cNvPr>
          <p:cNvGrpSpPr/>
          <p:nvPr/>
        </p:nvGrpSpPr>
        <p:grpSpPr>
          <a:xfrm>
            <a:off x="1313328" y="2476710"/>
            <a:ext cx="0" cy="2001016"/>
            <a:chOff x="1313328" y="2476710"/>
            <a:chExt cx="0" cy="2001016"/>
          </a:xfrm>
        </p:grpSpPr>
        <p:cxnSp>
          <p:nvCxnSpPr>
            <p:cNvPr id="186" name="Straight Arrow Connector 185">
              <a:extLst>
                <a:ext uri="{FF2B5EF4-FFF2-40B4-BE49-F238E27FC236}">
                  <a16:creationId xmlns:a16="http://schemas.microsoft.com/office/drawing/2014/main" id="{13E31BC0-8678-4535-B8F4-EBE9E4F0D77C}"/>
                </a:ext>
              </a:extLst>
            </p:cNvPr>
            <p:cNvCxnSpPr>
              <a:cxnSpLocks/>
            </p:cNvCxnSpPr>
            <p:nvPr/>
          </p:nvCxnSpPr>
          <p:spPr>
            <a:xfrm flipV="1">
              <a:off x="1313328" y="3467310"/>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87" name="Straight Arrow Connector 186">
              <a:extLst>
                <a:ext uri="{FF2B5EF4-FFF2-40B4-BE49-F238E27FC236}">
                  <a16:creationId xmlns:a16="http://schemas.microsoft.com/office/drawing/2014/main" id="{DDC7B82B-5220-422E-BE23-59C91519BCBC}"/>
                </a:ext>
              </a:extLst>
            </p:cNvPr>
            <p:cNvCxnSpPr>
              <a:cxnSpLocks/>
            </p:cNvCxnSpPr>
            <p:nvPr/>
          </p:nvCxnSpPr>
          <p:spPr>
            <a:xfrm flipV="1">
              <a:off x="1313328" y="2476710"/>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9" name="Group 8">
            <a:extLst>
              <a:ext uri="{FF2B5EF4-FFF2-40B4-BE49-F238E27FC236}">
                <a16:creationId xmlns:a16="http://schemas.microsoft.com/office/drawing/2014/main" id="{1CB056F3-1335-40B5-B4EB-075184F6EA66}"/>
              </a:ext>
            </a:extLst>
          </p:cNvPr>
          <p:cNvGrpSpPr/>
          <p:nvPr/>
        </p:nvGrpSpPr>
        <p:grpSpPr>
          <a:xfrm>
            <a:off x="1244592" y="3664662"/>
            <a:ext cx="1846816" cy="1797912"/>
            <a:chOff x="1244592" y="3664662"/>
            <a:chExt cx="1846816" cy="1797912"/>
          </a:xfrm>
        </p:grpSpPr>
        <p:grpSp>
          <p:nvGrpSpPr>
            <p:cNvPr id="170" name="Group 169">
              <a:extLst>
                <a:ext uri="{FF2B5EF4-FFF2-40B4-BE49-F238E27FC236}">
                  <a16:creationId xmlns:a16="http://schemas.microsoft.com/office/drawing/2014/main" id="{F2C8410A-30F1-4315-800E-32BDB3563EA3}"/>
                </a:ext>
              </a:extLst>
            </p:cNvPr>
            <p:cNvGrpSpPr/>
            <p:nvPr/>
          </p:nvGrpSpPr>
          <p:grpSpPr>
            <a:xfrm>
              <a:off x="1286855" y="4319667"/>
              <a:ext cx="1130259" cy="1142907"/>
              <a:chOff x="4611916" y="637672"/>
              <a:chExt cx="3516345" cy="3555693"/>
            </a:xfrm>
          </p:grpSpPr>
          <p:cxnSp>
            <p:nvCxnSpPr>
              <p:cNvPr id="171" name="Straight Arrow Connector 170">
                <a:extLst>
                  <a:ext uri="{FF2B5EF4-FFF2-40B4-BE49-F238E27FC236}">
                    <a16:creationId xmlns:a16="http://schemas.microsoft.com/office/drawing/2014/main" id="{5864EFC9-7791-45C2-AFC8-3A4459E8FB8D}"/>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Straight Arrow Connector 171">
                <a:extLst>
                  <a:ext uri="{FF2B5EF4-FFF2-40B4-BE49-F238E27FC236}">
                    <a16:creationId xmlns:a16="http://schemas.microsoft.com/office/drawing/2014/main" id="{2B3F2984-BA2F-4E2B-B040-665955CB2D2E}"/>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6F657EC9-9613-4243-A4D5-A720911C24C9}"/>
                    </a:ext>
                  </a:extLst>
                </p:cNvPr>
                <p:cNvSpPr txBox="1"/>
                <p:nvPr/>
              </p:nvSpPr>
              <p:spPr>
                <a:xfrm>
                  <a:off x="2298883" y="4334349"/>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188" name="TextBox 187">
                  <a:extLst>
                    <a:ext uri="{FF2B5EF4-FFF2-40B4-BE49-F238E27FC236}">
                      <a16:creationId xmlns:a16="http://schemas.microsoft.com/office/drawing/2014/main" id="{6F657EC9-9613-4243-A4D5-A720911C24C9}"/>
                    </a:ext>
                  </a:extLst>
                </p:cNvPr>
                <p:cNvSpPr txBox="1">
                  <a:spLocks noRot="1" noChangeAspect="1" noMove="1" noResize="1" noEditPoints="1" noAdjustHandles="1" noChangeArrowheads="1" noChangeShapeType="1" noTextEdit="1"/>
                </p:cNvSpPr>
                <p:nvPr/>
              </p:nvSpPr>
              <p:spPr>
                <a:xfrm>
                  <a:off x="2298883" y="4334349"/>
                  <a:ext cx="792525" cy="788357"/>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8B277D5E-E3CA-4409-B95D-ADD44790CC67}"/>
                    </a:ext>
                  </a:extLst>
                </p:cNvPr>
                <p:cNvSpPr txBox="1"/>
                <p:nvPr/>
              </p:nvSpPr>
              <p:spPr>
                <a:xfrm>
                  <a:off x="1244592" y="3664662"/>
                  <a:ext cx="736419"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189" name="TextBox 188">
                  <a:extLst>
                    <a:ext uri="{FF2B5EF4-FFF2-40B4-BE49-F238E27FC236}">
                      <a16:creationId xmlns:a16="http://schemas.microsoft.com/office/drawing/2014/main" id="{8B277D5E-E3CA-4409-B95D-ADD44790CC67}"/>
                    </a:ext>
                  </a:extLst>
                </p:cNvPr>
                <p:cNvSpPr txBox="1">
                  <a:spLocks noRot="1" noChangeAspect="1" noMove="1" noResize="1" noEditPoints="1" noAdjustHandles="1" noChangeArrowheads="1" noChangeShapeType="1" noTextEdit="1"/>
                </p:cNvSpPr>
                <p:nvPr/>
              </p:nvSpPr>
              <p:spPr>
                <a:xfrm>
                  <a:off x="1244592" y="3664662"/>
                  <a:ext cx="736419" cy="785087"/>
                </a:xfrm>
                <a:prstGeom prst="rect">
                  <a:avLst/>
                </a:prstGeom>
                <a:blipFill>
                  <a:blip r:embed="rId2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A9063E78-503E-4740-AF49-AE5A88E22B34}"/>
                  </a:ext>
                </a:extLst>
              </p:cNvPr>
              <p:cNvSpPr txBox="1"/>
              <p:nvPr/>
            </p:nvSpPr>
            <p:spPr>
              <a:xfrm>
                <a:off x="8486322" y="5846353"/>
                <a:ext cx="3313793"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r>
                        <a:rPr lang="en-US" sz="5400" b="0" i="1" smtClean="0">
                          <a:solidFill>
                            <a:schemeClr val="tx1"/>
                          </a:solidFill>
                          <a:latin typeface="Cambria Math" panose="02040503050406030204" pitchFamily="18" charset="0"/>
                        </a:rPr>
                        <m:t>=</m:t>
                      </m:r>
                      <m:r>
                        <a:rPr lang="en-US" sz="5400" i="1">
                          <a:latin typeface="Cambria Math" panose="02040503050406030204" pitchFamily="18" charset="0"/>
                        </a:rPr>
                        <m:t>𝛾</m:t>
                      </m:r>
                      <m:d>
                        <m:dPr>
                          <m:ctrlPr>
                            <a:rPr lang="en-US" sz="5400" b="0" i="1" smtClean="0">
                              <a:latin typeface="Cambria Math" panose="02040503050406030204" pitchFamily="18" charset="0"/>
                            </a:rPr>
                          </m:ctrlPr>
                        </m:dPr>
                        <m:e>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e>
                      </m:d>
                    </m:oMath>
                  </m:oMathPara>
                </a14:m>
                <a:endParaRPr lang="en-US" sz="5400" b="0" i="1" dirty="0">
                  <a:solidFill>
                    <a:srgbClr val="7030A0"/>
                  </a:solidFill>
                  <a:latin typeface="Cambria Math" panose="02040503050406030204" pitchFamily="18" charset="0"/>
                </a:endParaRPr>
              </a:p>
            </p:txBody>
          </p:sp>
        </mc:Choice>
        <mc:Fallback xmlns="">
          <p:sp>
            <p:nvSpPr>
              <p:cNvPr id="190" name="TextBox 189">
                <a:extLst>
                  <a:ext uri="{FF2B5EF4-FFF2-40B4-BE49-F238E27FC236}">
                    <a16:creationId xmlns:a16="http://schemas.microsoft.com/office/drawing/2014/main" id="{A9063E78-503E-4740-AF49-AE5A88E22B34}"/>
                  </a:ext>
                </a:extLst>
              </p:cNvPr>
              <p:cNvSpPr txBox="1">
                <a:spLocks noRot="1" noChangeAspect="1" noMove="1" noResize="1" noEditPoints="1" noAdjustHandles="1" noChangeArrowheads="1" noChangeShapeType="1" noTextEdit="1"/>
              </p:cNvSpPr>
              <p:nvPr/>
            </p:nvSpPr>
            <p:spPr>
              <a:xfrm>
                <a:off x="8486322" y="5846353"/>
                <a:ext cx="3313793" cy="923330"/>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C4009EAB-6C5E-4EE7-9128-4A507DBD4A0A}"/>
                  </a:ext>
                </a:extLst>
              </p:cNvPr>
              <p:cNvSpPr txBox="1"/>
              <p:nvPr/>
            </p:nvSpPr>
            <p:spPr>
              <a:xfrm>
                <a:off x="140609" y="5891128"/>
                <a:ext cx="3284764"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smtClean="0">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b="0" i="1" smtClean="0">
                          <a:solidFill>
                            <a:schemeClr val="tx1"/>
                          </a:solidFill>
                          <a:latin typeface="Cambria Math" panose="02040503050406030204" pitchFamily="18" charset="0"/>
                        </a:rPr>
                        <m:t>=</m:t>
                      </m:r>
                      <m:r>
                        <a:rPr lang="en-US" sz="5400" i="1">
                          <a:latin typeface="Cambria Math" panose="02040503050406030204" pitchFamily="18" charset="0"/>
                        </a:rPr>
                        <m:t>𝛾</m:t>
                      </m:r>
                      <m:d>
                        <m:dPr>
                          <m:ctrlPr>
                            <a:rPr lang="en-US" sz="5400" b="0" i="1" smtClean="0">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oMath>
                  </m:oMathPara>
                </a14:m>
                <a:endParaRPr lang="en-US" sz="5400" b="0" i="1" dirty="0">
                  <a:solidFill>
                    <a:srgbClr val="7030A0"/>
                  </a:solidFill>
                  <a:latin typeface="Cambria Math" panose="02040503050406030204" pitchFamily="18" charset="0"/>
                </a:endParaRPr>
              </a:p>
            </p:txBody>
          </p:sp>
        </mc:Choice>
        <mc:Fallback xmlns="">
          <p:sp>
            <p:nvSpPr>
              <p:cNvPr id="191" name="TextBox 190">
                <a:extLst>
                  <a:ext uri="{FF2B5EF4-FFF2-40B4-BE49-F238E27FC236}">
                    <a16:creationId xmlns:a16="http://schemas.microsoft.com/office/drawing/2014/main" id="{C4009EAB-6C5E-4EE7-9128-4A507DBD4A0A}"/>
                  </a:ext>
                </a:extLst>
              </p:cNvPr>
              <p:cNvSpPr txBox="1">
                <a:spLocks noRot="1" noChangeAspect="1" noMove="1" noResize="1" noEditPoints="1" noAdjustHandles="1" noChangeArrowheads="1" noChangeShapeType="1" noTextEdit="1"/>
              </p:cNvSpPr>
              <p:nvPr/>
            </p:nvSpPr>
            <p:spPr>
              <a:xfrm>
                <a:off x="140609" y="5891128"/>
                <a:ext cx="3284764" cy="923330"/>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DA0586DA-29E4-41E2-A1E8-50CFF4A4981A}"/>
                  </a:ext>
                </a:extLst>
              </p:cNvPr>
              <p:cNvSpPr txBox="1"/>
              <p:nvPr/>
            </p:nvSpPr>
            <p:spPr>
              <a:xfrm>
                <a:off x="5343980" y="5934670"/>
                <a:ext cx="1942191"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smtClean="0">
                          <a:latin typeface="Cambria Math" panose="02040503050406030204" pitchFamily="18" charset="0"/>
                        </a:rPr>
                        <m:t>𝛾</m:t>
                      </m:r>
                      <m:r>
                        <a:rPr lang="en-US" sz="5400" b="0" i="1" smtClean="0">
                          <a:latin typeface="Cambria Math" panose="02040503050406030204" pitchFamily="18" charset="0"/>
                        </a:rPr>
                        <m:t>≥1</m:t>
                      </m:r>
                    </m:oMath>
                  </m:oMathPara>
                </a14:m>
                <a:endParaRPr lang="en-US" sz="5400" b="0" i="1" dirty="0">
                  <a:solidFill>
                    <a:srgbClr val="7030A0"/>
                  </a:solidFill>
                  <a:latin typeface="Cambria Math" panose="02040503050406030204" pitchFamily="18" charset="0"/>
                </a:endParaRPr>
              </a:p>
            </p:txBody>
          </p:sp>
        </mc:Choice>
        <mc:Fallback xmlns="">
          <p:sp>
            <p:nvSpPr>
              <p:cNvPr id="192" name="TextBox 191">
                <a:extLst>
                  <a:ext uri="{FF2B5EF4-FFF2-40B4-BE49-F238E27FC236}">
                    <a16:creationId xmlns:a16="http://schemas.microsoft.com/office/drawing/2014/main" id="{DA0586DA-29E4-41E2-A1E8-50CFF4A4981A}"/>
                  </a:ext>
                </a:extLst>
              </p:cNvPr>
              <p:cNvSpPr txBox="1">
                <a:spLocks noRot="1" noChangeAspect="1" noMove="1" noResize="1" noEditPoints="1" noAdjustHandles="1" noChangeArrowheads="1" noChangeShapeType="1" noTextEdit="1"/>
              </p:cNvSpPr>
              <p:nvPr/>
            </p:nvSpPr>
            <p:spPr>
              <a:xfrm>
                <a:off x="5343980" y="5934670"/>
                <a:ext cx="1942191" cy="923330"/>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6">
            <p14:nvContentPartPr>
              <p14:cNvPr id="14" name="Ink 13">
                <a:extLst>
                  <a:ext uri="{FF2B5EF4-FFF2-40B4-BE49-F238E27FC236}">
                    <a16:creationId xmlns:a16="http://schemas.microsoft.com/office/drawing/2014/main" id="{8A3FBC46-4447-4785-A784-0F1E7B901BFD}"/>
                  </a:ext>
                </a:extLst>
              </p14:cNvPr>
              <p14:cNvContentPartPr/>
              <p14:nvPr>
                <p:extLst>
                  <p:ext uri="{42D2F446-02D8-4167-A562-619A0277C38B}">
                    <p15:isNarration xmlns:p15="http://schemas.microsoft.com/office/powerpoint/2012/main" val="1"/>
                  </p:ext>
                </p:extLst>
              </p14:nvPr>
            </p14:nvContentPartPr>
            <p14:xfrm>
              <a:off x="169920" y="2617200"/>
              <a:ext cx="11368440" cy="4200120"/>
            </p14:xfrm>
          </p:contentPart>
        </mc:Choice>
        <mc:Fallback xmlns="">
          <p:pic>
            <p:nvPicPr>
              <p:cNvPr id="14" name="Ink 13">
                <a:extLst>
                  <a:ext uri="{FF2B5EF4-FFF2-40B4-BE49-F238E27FC236}">
                    <a16:creationId xmlns:a16="http://schemas.microsoft.com/office/drawing/2014/main" id="{8A3FBC46-4447-4785-A784-0F1E7B901BFD}"/>
                  </a:ext>
                </a:extLst>
              </p:cNvPr>
              <p:cNvPicPr>
                <a:picLocks noGrp="1" noRot="1" noChangeAspect="1" noMove="1" noResize="1" noEditPoints="1" noAdjustHandles="1" noChangeArrowheads="1" noChangeShapeType="1"/>
              </p:cNvPicPr>
              <p:nvPr/>
            </p:nvPicPr>
            <p:blipFill>
              <a:blip r:embed="rId27"/>
              <a:stretch>
                <a:fillRect/>
              </a:stretch>
            </p:blipFill>
            <p:spPr>
              <a:xfrm>
                <a:off x="160560" y="2607840"/>
                <a:ext cx="11387160" cy="4218840"/>
              </a:xfrm>
              <a:prstGeom prst="rect">
                <a:avLst/>
              </a:prstGeom>
            </p:spPr>
          </p:pic>
        </mc:Fallback>
      </mc:AlternateContent>
      <p:sp>
        <p:nvSpPr>
          <p:cNvPr id="193" name="TextBox 192">
            <a:extLst>
              <a:ext uri="{FF2B5EF4-FFF2-40B4-BE49-F238E27FC236}">
                <a16:creationId xmlns:a16="http://schemas.microsoft.com/office/drawing/2014/main" id="{32F051C8-763E-44C1-BA10-5ADF32AC6222}"/>
              </a:ext>
            </a:extLst>
          </p:cNvPr>
          <p:cNvSpPr txBox="1"/>
          <p:nvPr/>
        </p:nvSpPr>
        <p:spPr>
          <a:xfrm>
            <a:off x="3388416" y="1501569"/>
            <a:ext cx="4592865" cy="3108543"/>
          </a:xfrm>
          <a:prstGeom prst="rect">
            <a:avLst/>
          </a:prstGeom>
          <a:solidFill>
            <a:schemeClr val="bg1"/>
          </a:solidFill>
          <a:effectLst>
            <a:softEdge rad="127000"/>
          </a:effectLst>
        </p:spPr>
        <p:txBody>
          <a:bodyPr wrap="square" rtlCol="0">
            <a:spAutoFit/>
          </a:bodyPr>
          <a:lstStyle/>
          <a:p>
            <a:pPr algn="ctr"/>
            <a:r>
              <a:rPr lang="en-US" sz="4000" dirty="0"/>
              <a:t>“Time between 2 events is </a:t>
            </a:r>
            <a:r>
              <a:rPr lang="en-US" sz="4000" u="sng" dirty="0"/>
              <a:t>shortest</a:t>
            </a:r>
            <a:r>
              <a:rPr lang="en-US" sz="4000" dirty="0"/>
              <a:t> in a reference frame where the events are </a:t>
            </a:r>
            <a:r>
              <a:rPr lang="en-US" sz="3600" dirty="0"/>
              <a:t>at the </a:t>
            </a:r>
            <a:r>
              <a:rPr lang="en-US" sz="3600" u="sng" dirty="0"/>
              <a:t>same position</a:t>
            </a:r>
            <a:r>
              <a:rPr lang="en-US" sz="3600" dirty="0"/>
              <a:t>.”</a:t>
            </a:r>
            <a:endParaRPr lang="en-US" sz="4000" dirty="0"/>
          </a:p>
        </p:txBody>
      </p:sp>
    </p:spTree>
    <p:custDataLst>
      <p:tags r:id="rId1"/>
    </p:custDataLst>
    <p:extLst>
      <p:ext uri="{BB962C8B-B14F-4D97-AF65-F5344CB8AC3E}">
        <p14:creationId xmlns:p14="http://schemas.microsoft.com/office/powerpoint/2010/main" val="3429704557"/>
      </p:ext>
    </p:extLst>
  </p:cSld>
  <p:clrMapOvr>
    <a:masterClrMapping/>
  </p:clrMapOvr>
  <mc:AlternateContent xmlns:mc="http://schemas.openxmlformats.org/markup-compatibility/2006" xmlns:p14="http://schemas.microsoft.com/office/powerpoint/2010/main">
    <mc:Choice Requires="p14">
      <p:transition spd="slow" p14:dur="2000" advTm="46356"/>
    </mc:Choice>
    <mc:Fallback xmlns="">
      <p:transition spd="slow" advTm="46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wipe(down)">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73"/>
                                        </p:tgtEl>
                                        <p:attrNameLst>
                                          <p:attrName>style.visibility</p:attrName>
                                        </p:attrNameLst>
                                      </p:cBhvr>
                                      <p:to>
                                        <p:strVal val="visible"/>
                                      </p:to>
                                    </p:set>
                                    <p:animEffect transition="in" filter="wipe(down)">
                                      <p:cBhvr>
                                        <p:cTn id="30" dur="500"/>
                                        <p:tgtEl>
                                          <p:spTgt spid="173"/>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wipe(up)">
                                      <p:cBhvr>
                                        <p:cTn id="34" dur="500"/>
                                        <p:tgtEl>
                                          <p:spTgt spid="17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down)">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wipe(down)">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down)">
                                      <p:cBhvr>
                                        <p:cTn id="65" dur="500"/>
                                        <p:tgtEl>
                                          <p:spTgt spid="11"/>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9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93"/>
                                        </p:tgtEl>
                                        <p:attrNameLst>
                                          <p:attrName>style.visibility</p:attrName>
                                        </p:attrNameLst>
                                      </p:cBhvr>
                                      <p:to>
                                        <p:strVal val="visible"/>
                                      </p:to>
                                    </p:set>
                                    <p:animEffect transition="in" filter="fade">
                                      <p:cBhvr>
                                        <p:cTn id="78" dur="1000"/>
                                        <p:tgtEl>
                                          <p:spTgt spid="193"/>
                                        </p:tgtEl>
                                      </p:cBhvr>
                                    </p:animEffect>
                                    <p:anim calcmode="lin" valueType="num">
                                      <p:cBhvr>
                                        <p:cTn id="79" dur="1000" fill="hold"/>
                                        <p:tgtEl>
                                          <p:spTgt spid="193"/>
                                        </p:tgtEl>
                                        <p:attrNameLst>
                                          <p:attrName>ppt_x</p:attrName>
                                        </p:attrNameLst>
                                      </p:cBhvr>
                                      <p:tavLst>
                                        <p:tav tm="0">
                                          <p:val>
                                            <p:strVal val="#ppt_x"/>
                                          </p:val>
                                        </p:tav>
                                        <p:tav tm="100000">
                                          <p:val>
                                            <p:strVal val="#ppt_x"/>
                                          </p:val>
                                        </p:tav>
                                      </p:tavLst>
                                    </p:anim>
                                    <p:anim calcmode="lin" valueType="num">
                                      <p:cBhvr>
                                        <p:cTn id="80"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p:bldP spid="19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209B464-E3BF-42EC-A114-DD4D7887E11F}"/>
              </a:ext>
            </a:extLst>
          </p:cNvPr>
          <p:cNvSpPr txBox="1"/>
          <p:nvPr/>
        </p:nvSpPr>
        <p:spPr>
          <a:xfrm>
            <a:off x="6598674" y="2027547"/>
            <a:ext cx="5593326" cy="2123658"/>
          </a:xfrm>
          <a:prstGeom prst="rect">
            <a:avLst/>
          </a:prstGeom>
          <a:noFill/>
        </p:spPr>
        <p:txBody>
          <a:bodyPr wrap="square" rtlCol="0">
            <a:spAutoFit/>
          </a:bodyPr>
          <a:lstStyle/>
          <a:p>
            <a:pPr algn="ctr"/>
            <a:r>
              <a:rPr lang="en-US" sz="6600" b="0" dirty="0"/>
              <a:t>“Moving clocks run slow.”</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0192DA9-08B9-46ED-AFC7-25F8E6B6EF77}"/>
                  </a:ext>
                </a:extLst>
              </p:cNvPr>
              <p:cNvSpPr txBox="1"/>
              <p:nvPr/>
            </p:nvSpPr>
            <p:spPr>
              <a:xfrm>
                <a:off x="8305801" y="481835"/>
                <a:ext cx="3676650"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6000" i="1" smtClean="0">
                          <a:latin typeface="Cambria Math" panose="02040503050406030204" pitchFamily="18" charset="0"/>
                        </a:rPr>
                        <m:t>𝑐</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r>
                        <a:rPr lang="en-US" sz="6000" b="0" i="1" smtClean="0">
                          <a:solidFill>
                            <a:schemeClr val="tx1"/>
                          </a:solidFill>
                          <a:latin typeface="Cambria Math" panose="02040503050406030204" pitchFamily="18" charset="0"/>
                        </a:rPr>
                        <m:t>=</m:t>
                      </m:r>
                      <m:r>
                        <a:rPr lang="en-US" sz="6000" i="1">
                          <a:latin typeface="Cambria Math" panose="02040503050406030204" pitchFamily="18" charset="0"/>
                        </a:rPr>
                        <m:t>𝛾</m:t>
                      </m:r>
                      <m:d>
                        <m:dPr>
                          <m:ctrlPr>
                            <a:rPr lang="en-US" sz="6000" b="0" i="1" smtClean="0">
                              <a:latin typeface="Cambria Math" panose="02040503050406030204" pitchFamily="18" charset="0"/>
                            </a:rPr>
                          </m:ctrlPr>
                        </m:dPr>
                        <m:e>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oMath>
                  </m:oMathPara>
                </a14:m>
                <a:endParaRPr lang="en-US" sz="6000" b="0" i="1" dirty="0">
                  <a:solidFill>
                    <a:srgbClr val="7030A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C0192DA9-08B9-46ED-AFC7-25F8E6B6EF77}"/>
                  </a:ext>
                </a:extLst>
              </p:cNvPr>
              <p:cNvSpPr txBox="1">
                <a:spLocks noRot="1" noChangeAspect="1" noMove="1" noResize="1" noEditPoints="1" noAdjustHandles="1" noChangeArrowheads="1" noChangeShapeType="1" noTextEdit="1"/>
              </p:cNvSpPr>
              <p:nvPr/>
            </p:nvSpPr>
            <p:spPr>
              <a:xfrm>
                <a:off x="8305801" y="481835"/>
                <a:ext cx="3676650" cy="1015663"/>
              </a:xfrm>
              <a:prstGeom prst="rect">
                <a:avLst/>
              </a:prstGeom>
              <a:blipFill>
                <a:blip r:embed="rId47"/>
                <a:stretch>
                  <a:fillRect/>
                </a:stretch>
              </a:blipFill>
            </p:spPr>
            <p:txBody>
              <a:bodyPr/>
              <a:lstStyle/>
              <a:p>
                <a:r>
                  <a:rPr lang="en-CA">
                    <a:noFill/>
                  </a:rPr>
                  <a:t> </a:t>
                </a:r>
              </a:p>
            </p:txBody>
          </p:sp>
        </mc:Fallback>
      </mc:AlternateContent>
      <p:grpSp>
        <p:nvGrpSpPr>
          <p:cNvPr id="190" name="Group 189">
            <a:extLst>
              <a:ext uri="{FF2B5EF4-FFF2-40B4-BE49-F238E27FC236}">
                <a16:creationId xmlns:a16="http://schemas.microsoft.com/office/drawing/2014/main" id="{A39BA8D2-6638-4277-9698-891D13202CF3}"/>
              </a:ext>
            </a:extLst>
          </p:cNvPr>
          <p:cNvGrpSpPr/>
          <p:nvPr/>
        </p:nvGrpSpPr>
        <p:grpSpPr>
          <a:xfrm>
            <a:off x="386551" y="-38101"/>
            <a:ext cx="5627487" cy="6858004"/>
            <a:chOff x="386551" y="-38101"/>
            <a:chExt cx="5627487" cy="6858004"/>
          </a:xfrm>
        </p:grpSpPr>
        <p:grpSp>
          <p:nvGrpSpPr>
            <p:cNvPr id="3" name="Group 2">
              <a:extLst>
                <a:ext uri="{FF2B5EF4-FFF2-40B4-BE49-F238E27FC236}">
                  <a16:creationId xmlns:a16="http://schemas.microsoft.com/office/drawing/2014/main" id="{57AB47F0-A76A-41BF-9753-735AFD7E1EEB}"/>
                </a:ext>
              </a:extLst>
            </p:cNvPr>
            <p:cNvGrpSpPr/>
            <p:nvPr/>
          </p:nvGrpSpPr>
          <p:grpSpPr>
            <a:xfrm>
              <a:off x="386551" y="-38101"/>
              <a:ext cx="5592664" cy="6858004"/>
              <a:chOff x="1175657" y="920166"/>
              <a:chExt cx="4455890" cy="5464035"/>
            </a:xfrm>
          </p:grpSpPr>
          <p:pic>
            <p:nvPicPr>
              <p:cNvPr id="4" name="Picture 3">
                <a:extLst>
                  <a:ext uri="{FF2B5EF4-FFF2-40B4-BE49-F238E27FC236}">
                    <a16:creationId xmlns:a16="http://schemas.microsoft.com/office/drawing/2014/main" id="{82BE6415-417C-4BA7-AA0A-C9696507D93F}"/>
                  </a:ext>
                </a:extLst>
              </p:cNvPr>
              <p:cNvPicPr>
                <a:picLocks noChangeAspect="1"/>
              </p:cNvPicPr>
              <p:nvPr/>
            </p:nvPicPr>
            <p:blipFill rotWithShape="1">
              <a:blip r:embed="rId48"/>
              <a:srcRect l="14816" t="5425" r="29597" b="16994"/>
              <a:stretch/>
            </p:blipFill>
            <p:spPr>
              <a:xfrm rot="5400000">
                <a:off x="671584" y="1424239"/>
                <a:ext cx="5464035" cy="4455890"/>
              </a:xfrm>
              <a:prstGeom prst="rect">
                <a:avLst/>
              </a:prstGeom>
            </p:spPr>
          </p:pic>
          <p:pic>
            <p:nvPicPr>
              <p:cNvPr id="5" name="Picture 4">
                <a:extLst>
                  <a:ext uri="{FF2B5EF4-FFF2-40B4-BE49-F238E27FC236}">
                    <a16:creationId xmlns:a16="http://schemas.microsoft.com/office/drawing/2014/main" id="{956E2525-0FAD-4606-8015-9651AFB7636E}"/>
                  </a:ext>
                </a:extLst>
              </p:cNvPr>
              <p:cNvPicPr>
                <a:picLocks noChangeAspect="1"/>
              </p:cNvPicPr>
              <p:nvPr/>
            </p:nvPicPr>
            <p:blipFill rotWithShape="1">
              <a:blip r:embed="rId48">
                <a:alphaModFix/>
              </a:blip>
              <a:srcRect l="14811" t="71760" r="29603" b="-3981"/>
              <a:stretch/>
            </p:blipFill>
            <p:spPr>
              <a:xfrm rot="5400000">
                <a:off x="1901672" y="2726896"/>
                <a:ext cx="5464034" cy="1850575"/>
              </a:xfrm>
              <a:prstGeom prst="rect">
                <a:avLst/>
              </a:prstGeom>
            </p:spPr>
          </p:pic>
        </p:grpSp>
        <p:cxnSp>
          <p:nvCxnSpPr>
            <p:cNvPr id="6" name="Straight Connector 5">
              <a:extLst>
                <a:ext uri="{FF2B5EF4-FFF2-40B4-BE49-F238E27FC236}">
                  <a16:creationId xmlns:a16="http://schemas.microsoft.com/office/drawing/2014/main" id="{4B64AA25-FB77-43ED-A032-44CD82F326AE}"/>
                </a:ext>
              </a:extLst>
            </p:cNvPr>
            <p:cNvCxnSpPr>
              <a:cxnSpLocks/>
            </p:cNvCxnSpPr>
            <p:nvPr/>
          </p:nvCxnSpPr>
          <p:spPr>
            <a:xfrm flipV="1">
              <a:off x="1934214" y="126745"/>
              <a:ext cx="3281996" cy="6560242"/>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7" name="Picture 2" descr="Ford Mustang, Car, Racing Car, Sports Car, Automobile">
              <a:extLst>
                <a:ext uri="{FF2B5EF4-FFF2-40B4-BE49-F238E27FC236}">
                  <a16:creationId xmlns:a16="http://schemas.microsoft.com/office/drawing/2014/main" id="{6F7B7FEE-EB00-4BAB-ACC9-B1D515B8A4B9}"/>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flipH="1">
              <a:off x="4216530" y="-38100"/>
              <a:ext cx="1797508" cy="8874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4495069-3A94-4C92-8DD6-019ECB3FEEBB}"/>
                </a:ext>
              </a:extLst>
            </p:cNvPr>
            <p:cNvCxnSpPr>
              <a:cxnSpLocks/>
            </p:cNvCxnSpPr>
            <p:nvPr/>
          </p:nvCxnSpPr>
          <p:spPr>
            <a:xfrm flipV="1">
              <a:off x="1929886" y="719782"/>
              <a:ext cx="0" cy="596215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23" name="Picture 2">
              <a:extLst>
                <a:ext uri="{FF2B5EF4-FFF2-40B4-BE49-F238E27FC236}">
                  <a16:creationId xmlns:a16="http://schemas.microsoft.com/office/drawing/2014/main" id="{77C598A4-38BE-492D-8661-1A68B7CA2379}"/>
                </a:ext>
              </a:extLst>
            </p:cNvPr>
            <p:cNvPicPr>
              <a:picLocks noChangeAspect="1" noChangeArrowheads="1"/>
            </p:cNvPicPr>
            <p:nvPr/>
          </p:nvPicPr>
          <p:blipFill rotWithShape="1">
            <a:blip r:embed="rId50">
              <a:extLst>
                <a:ext uri="{28A0092B-C50C-407E-A947-70E740481C1C}">
                  <a14:useLocalDpi xmlns:a14="http://schemas.microsoft.com/office/drawing/2010/main" val="0"/>
                </a:ext>
              </a:extLst>
            </a:blip>
            <a:srcRect l="19095" t="10139" b="5438"/>
            <a:stretch/>
          </p:blipFill>
          <p:spPr bwMode="auto">
            <a:xfrm>
              <a:off x="1428051" y="102904"/>
              <a:ext cx="946907" cy="129702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C5202B2-49C4-432A-89A3-4EABBBAB67BB}"/>
                  </a:ext>
                </a:extLst>
              </p:cNvPr>
              <p:cNvSpPr txBox="1"/>
              <p:nvPr/>
            </p:nvSpPr>
            <p:spPr>
              <a:xfrm>
                <a:off x="-771010" y="5787663"/>
                <a:ext cx="771010" cy="7411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US" sz="2000" b="0" dirty="0">
                  <a:solidFill>
                    <a:srgbClr val="002060"/>
                  </a:solidFill>
                </a:endParaRPr>
              </a:p>
            </p:txBody>
          </p:sp>
        </mc:Choice>
        <mc:Fallback xmlns="">
          <p:sp>
            <p:nvSpPr>
              <p:cNvPr id="34" name="TextBox 33">
                <a:extLst>
                  <a:ext uri="{FF2B5EF4-FFF2-40B4-BE49-F238E27FC236}">
                    <a16:creationId xmlns:a16="http://schemas.microsoft.com/office/drawing/2014/main" id="{9C5202B2-49C4-432A-89A3-4EABBBAB67BB}"/>
                  </a:ext>
                </a:extLst>
              </p:cNvPr>
              <p:cNvSpPr txBox="1">
                <a:spLocks noRot="1" noChangeAspect="1" noMove="1" noResize="1" noEditPoints="1" noAdjustHandles="1" noChangeArrowheads="1" noChangeShapeType="1" noTextEdit="1"/>
              </p:cNvSpPr>
              <p:nvPr/>
            </p:nvSpPr>
            <p:spPr>
              <a:xfrm>
                <a:off x="-771010" y="5787663"/>
                <a:ext cx="771010" cy="741138"/>
              </a:xfrm>
              <a:prstGeom prst="rect">
                <a:avLst/>
              </a:prstGeom>
              <a:blipFill>
                <a:blip r:embed="rId3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017D3A5-FF74-468E-AE78-55191CFAEAD3}"/>
                  </a:ext>
                </a:extLst>
              </p:cNvPr>
              <p:cNvSpPr txBox="1"/>
              <p:nvPr/>
            </p:nvSpPr>
            <p:spPr>
              <a:xfrm>
                <a:off x="-760555" y="4980713"/>
                <a:ext cx="760555" cy="7850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43" name="TextBox 42">
                <a:extLst>
                  <a:ext uri="{FF2B5EF4-FFF2-40B4-BE49-F238E27FC236}">
                    <a16:creationId xmlns:a16="http://schemas.microsoft.com/office/drawing/2014/main" id="{5017D3A5-FF74-468E-AE78-55191CFAEAD3}"/>
                  </a:ext>
                </a:extLst>
              </p:cNvPr>
              <p:cNvSpPr txBox="1">
                <a:spLocks noRot="1" noChangeAspect="1" noMove="1" noResize="1" noEditPoints="1" noAdjustHandles="1" noChangeArrowheads="1" noChangeShapeType="1" noTextEdit="1"/>
              </p:cNvSpPr>
              <p:nvPr/>
            </p:nvSpPr>
            <p:spPr>
              <a:xfrm>
                <a:off x="-760555" y="4980713"/>
                <a:ext cx="760555" cy="785087"/>
              </a:xfrm>
              <a:prstGeom prst="rect">
                <a:avLst/>
              </a:prstGeom>
              <a:blipFill>
                <a:blip r:embed="rId31"/>
                <a:stretch>
                  <a:fillRect/>
                </a:stretch>
              </a:blipFill>
            </p:spPr>
            <p:txBody>
              <a:bodyPr/>
              <a:lstStyle/>
              <a:p>
                <a:r>
                  <a:rPr lang="en-CA">
                    <a:noFill/>
                  </a:rPr>
                  <a:t> </a:t>
                </a:r>
              </a:p>
            </p:txBody>
          </p:sp>
        </mc:Fallback>
      </mc:AlternateContent>
      <p:grpSp>
        <p:nvGrpSpPr>
          <p:cNvPr id="174" name="Group 173">
            <a:extLst>
              <a:ext uri="{FF2B5EF4-FFF2-40B4-BE49-F238E27FC236}">
                <a16:creationId xmlns:a16="http://schemas.microsoft.com/office/drawing/2014/main" id="{23ECBC1F-A69C-4D84-9212-22CD19AC395B}"/>
              </a:ext>
            </a:extLst>
          </p:cNvPr>
          <p:cNvGrpSpPr/>
          <p:nvPr/>
        </p:nvGrpSpPr>
        <p:grpSpPr>
          <a:xfrm>
            <a:off x="246743" y="5476040"/>
            <a:ext cx="1688390" cy="1268190"/>
            <a:chOff x="246743" y="5476040"/>
            <a:chExt cx="1688390" cy="1268190"/>
          </a:xfrm>
        </p:grpSpPr>
        <p:grpSp>
          <p:nvGrpSpPr>
            <p:cNvPr id="162" name="Group 161">
              <a:extLst>
                <a:ext uri="{FF2B5EF4-FFF2-40B4-BE49-F238E27FC236}">
                  <a16:creationId xmlns:a16="http://schemas.microsoft.com/office/drawing/2014/main" id="{CD34C182-441F-4DB3-AF1D-2C5F132CEED1}"/>
                </a:ext>
              </a:extLst>
            </p:cNvPr>
            <p:cNvGrpSpPr/>
            <p:nvPr/>
          </p:nvGrpSpPr>
          <p:grpSpPr>
            <a:xfrm>
              <a:off x="666750" y="5476040"/>
              <a:ext cx="1268383" cy="1268190"/>
              <a:chOff x="666750" y="5476040"/>
              <a:chExt cx="1268383" cy="1268190"/>
            </a:xfrm>
          </p:grpSpPr>
          <p:cxnSp>
            <p:nvCxnSpPr>
              <p:cNvPr id="36" name="Straight Arrow Connector 35">
                <a:extLst>
                  <a:ext uri="{FF2B5EF4-FFF2-40B4-BE49-F238E27FC236}">
                    <a16:creationId xmlns:a16="http://schemas.microsoft.com/office/drawing/2014/main" id="{8D344444-48B3-43A0-8274-DD744F341054}"/>
                  </a:ext>
                </a:extLst>
              </p:cNvPr>
              <p:cNvCxnSpPr>
                <a:cxnSpLocks/>
              </p:cNvCxnSpPr>
              <p:nvPr/>
            </p:nvCxnSpPr>
            <p:spPr>
              <a:xfrm flipV="1">
                <a:off x="1935133" y="5476040"/>
                <a:ext cx="0" cy="126819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60" name="Group 159">
                <a:extLst>
                  <a:ext uri="{FF2B5EF4-FFF2-40B4-BE49-F238E27FC236}">
                    <a16:creationId xmlns:a16="http://schemas.microsoft.com/office/drawing/2014/main" id="{0CC9BFB1-2997-43D2-963D-96B3AA00A89E}"/>
                  </a:ext>
                </a:extLst>
              </p:cNvPr>
              <p:cNvGrpSpPr/>
              <p:nvPr/>
            </p:nvGrpSpPr>
            <p:grpSpPr>
              <a:xfrm>
                <a:off x="666750" y="5526120"/>
                <a:ext cx="990600" cy="1195446"/>
                <a:chOff x="666750" y="5497830"/>
                <a:chExt cx="990600" cy="1147536"/>
              </a:xfrm>
            </p:grpSpPr>
            <p:sp>
              <p:nvSpPr>
                <p:cNvPr id="108" name="Left Brace 107">
                  <a:extLst>
                    <a:ext uri="{FF2B5EF4-FFF2-40B4-BE49-F238E27FC236}">
                      <a16:creationId xmlns:a16="http://schemas.microsoft.com/office/drawing/2014/main" id="{9E7D070B-58A3-4587-A1B6-1668243B57F9}"/>
                    </a:ext>
                  </a:extLst>
                </p:cNvPr>
                <p:cNvSpPr/>
                <p:nvPr/>
              </p:nvSpPr>
              <p:spPr>
                <a:xfrm>
                  <a:off x="1344386" y="5497830"/>
                  <a:ext cx="312964" cy="114753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2726F1A-48D0-4782-BDEA-45E2BE5FAFEB}"/>
                        </a:ext>
                      </a:extLst>
                    </p:cNvPr>
                    <p:cNvSpPr txBox="1"/>
                    <p:nvPr/>
                  </p:nvSpPr>
                  <p:spPr>
                    <a:xfrm>
                      <a:off x="666750" y="5711463"/>
                      <a:ext cx="58381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1</m:t>
                            </m:r>
                          </m:oMath>
                        </m:oMathPara>
                      </a14:m>
                      <a:endParaRPr lang="en-US" sz="2000" b="0" dirty="0">
                        <a:solidFill>
                          <a:schemeClr val="tx1"/>
                        </a:solidFill>
                      </a:endParaRPr>
                    </a:p>
                  </p:txBody>
                </p:sp>
              </mc:Choice>
              <mc:Fallback xmlns="">
                <p:sp>
                  <p:nvSpPr>
                    <p:cNvPr id="110" name="TextBox 109">
                      <a:extLst>
                        <a:ext uri="{FF2B5EF4-FFF2-40B4-BE49-F238E27FC236}">
                          <a16:creationId xmlns:a16="http://schemas.microsoft.com/office/drawing/2014/main" id="{32726F1A-48D0-4782-BDEA-45E2BE5FAFEB}"/>
                        </a:ext>
                      </a:extLst>
                    </p:cNvPr>
                    <p:cNvSpPr txBox="1">
                      <a:spLocks noRot="1" noChangeAspect="1" noMove="1" noResize="1" noEditPoints="1" noAdjustHandles="1" noChangeArrowheads="1" noChangeShapeType="1" noTextEdit="1"/>
                    </p:cNvSpPr>
                    <p:nvPr/>
                  </p:nvSpPr>
                  <p:spPr>
                    <a:xfrm>
                      <a:off x="666750" y="5711463"/>
                      <a:ext cx="583814" cy="707886"/>
                    </a:xfrm>
                    <a:prstGeom prst="rect">
                      <a:avLst/>
                    </a:prstGeom>
                    <a:blipFill>
                      <a:blip r:embed="rId32"/>
                      <a:stretch>
                        <a:fillRect/>
                      </a:stretch>
                    </a:blipFill>
                  </p:spPr>
                  <p:txBody>
                    <a:bodyPr/>
                    <a:lstStyle/>
                    <a:p>
                      <a:r>
                        <a:rPr lang="en-CA">
                          <a:noFill/>
                        </a:rPr>
                        <a:t> </a:t>
                      </a:r>
                    </a:p>
                  </p:txBody>
                </p:sp>
              </mc:Fallback>
            </mc:AlternateContent>
          </p:grpSp>
        </p:grpSp>
        <p:pic>
          <p:nvPicPr>
            <p:cNvPr id="167" name="Graphic 166" descr="Clock">
              <a:extLst>
                <a:ext uri="{FF2B5EF4-FFF2-40B4-BE49-F238E27FC236}">
                  <a16:creationId xmlns:a16="http://schemas.microsoft.com/office/drawing/2014/main" id="{16593A08-05CD-4D75-987A-0804B9809C9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46743" y="5860141"/>
              <a:ext cx="537028" cy="537028"/>
            </a:xfrm>
            <a:prstGeom prst="rect">
              <a:avLst/>
            </a:prstGeom>
          </p:spPr>
        </p:pic>
      </p:grpSp>
      <p:grpSp>
        <p:nvGrpSpPr>
          <p:cNvPr id="175" name="Group 174">
            <a:extLst>
              <a:ext uri="{FF2B5EF4-FFF2-40B4-BE49-F238E27FC236}">
                <a16:creationId xmlns:a16="http://schemas.microsoft.com/office/drawing/2014/main" id="{FA57C748-0B1F-418B-9D37-ADDCBDDBA7F6}"/>
              </a:ext>
            </a:extLst>
          </p:cNvPr>
          <p:cNvGrpSpPr/>
          <p:nvPr/>
        </p:nvGrpSpPr>
        <p:grpSpPr>
          <a:xfrm>
            <a:off x="254000" y="4256631"/>
            <a:ext cx="1681135" cy="1268190"/>
            <a:chOff x="254000" y="4256631"/>
            <a:chExt cx="1681135" cy="1268190"/>
          </a:xfrm>
        </p:grpSpPr>
        <p:grpSp>
          <p:nvGrpSpPr>
            <p:cNvPr id="163" name="Group 162">
              <a:extLst>
                <a:ext uri="{FF2B5EF4-FFF2-40B4-BE49-F238E27FC236}">
                  <a16:creationId xmlns:a16="http://schemas.microsoft.com/office/drawing/2014/main" id="{4327936C-9A88-40AF-8530-C9925E466621}"/>
                </a:ext>
              </a:extLst>
            </p:cNvPr>
            <p:cNvGrpSpPr/>
            <p:nvPr/>
          </p:nvGrpSpPr>
          <p:grpSpPr>
            <a:xfrm>
              <a:off x="659130" y="4256631"/>
              <a:ext cx="1276005" cy="1268190"/>
              <a:chOff x="659130" y="4256631"/>
              <a:chExt cx="1276005" cy="1268190"/>
            </a:xfrm>
          </p:grpSpPr>
          <p:cxnSp>
            <p:nvCxnSpPr>
              <p:cNvPr id="48" name="Straight Arrow Connector 47">
                <a:extLst>
                  <a:ext uri="{FF2B5EF4-FFF2-40B4-BE49-F238E27FC236}">
                    <a16:creationId xmlns:a16="http://schemas.microsoft.com/office/drawing/2014/main" id="{A36EA992-E4A5-4644-97C5-EC3853E68B40}"/>
                  </a:ext>
                </a:extLst>
              </p:cNvPr>
              <p:cNvCxnSpPr>
                <a:cxnSpLocks/>
              </p:cNvCxnSpPr>
              <p:nvPr/>
            </p:nvCxnSpPr>
            <p:spPr>
              <a:xfrm flipV="1">
                <a:off x="1935135" y="4256631"/>
                <a:ext cx="0" cy="126819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32" name="Group 131">
                <a:extLst>
                  <a:ext uri="{FF2B5EF4-FFF2-40B4-BE49-F238E27FC236}">
                    <a16:creationId xmlns:a16="http://schemas.microsoft.com/office/drawing/2014/main" id="{CD2E4F4F-B28F-4145-8031-9A3BCE9026EC}"/>
                  </a:ext>
                </a:extLst>
              </p:cNvPr>
              <p:cNvGrpSpPr/>
              <p:nvPr/>
            </p:nvGrpSpPr>
            <p:grpSpPr>
              <a:xfrm>
                <a:off x="659130" y="4295708"/>
                <a:ext cx="990600" cy="1195446"/>
                <a:chOff x="114300" y="5535930"/>
                <a:chExt cx="990600" cy="1147536"/>
              </a:xfrm>
            </p:grpSpPr>
            <p:sp>
              <p:nvSpPr>
                <p:cNvPr id="134" name="Left Brace 133">
                  <a:extLst>
                    <a:ext uri="{FF2B5EF4-FFF2-40B4-BE49-F238E27FC236}">
                      <a16:creationId xmlns:a16="http://schemas.microsoft.com/office/drawing/2014/main" id="{EEE9DCA3-A58F-4FE1-98E8-9C8F8A9BC40F}"/>
                    </a:ext>
                  </a:extLst>
                </p:cNvPr>
                <p:cNvSpPr/>
                <p:nvPr/>
              </p:nvSpPr>
              <p:spPr>
                <a:xfrm>
                  <a:off x="791936" y="5535930"/>
                  <a:ext cx="312964" cy="114753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5CDDF712-F39C-47DF-9A66-B7F853245E10}"/>
                        </a:ext>
                      </a:extLst>
                    </p:cNvPr>
                    <p:cNvSpPr txBox="1"/>
                    <p:nvPr/>
                  </p:nvSpPr>
                  <p:spPr>
                    <a:xfrm>
                      <a:off x="114300" y="5749563"/>
                      <a:ext cx="58381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1</m:t>
                            </m:r>
                          </m:oMath>
                        </m:oMathPara>
                      </a14:m>
                      <a:endParaRPr lang="en-US" sz="2000" b="0" dirty="0">
                        <a:solidFill>
                          <a:schemeClr val="tx1"/>
                        </a:solidFill>
                      </a:endParaRPr>
                    </a:p>
                  </p:txBody>
                </p:sp>
              </mc:Choice>
              <mc:Fallback xmlns="">
                <p:sp>
                  <p:nvSpPr>
                    <p:cNvPr id="135" name="TextBox 134">
                      <a:extLst>
                        <a:ext uri="{FF2B5EF4-FFF2-40B4-BE49-F238E27FC236}">
                          <a16:creationId xmlns:a16="http://schemas.microsoft.com/office/drawing/2014/main" id="{5CDDF712-F39C-47DF-9A66-B7F853245E10}"/>
                        </a:ext>
                      </a:extLst>
                    </p:cNvPr>
                    <p:cNvSpPr txBox="1">
                      <a:spLocks noRot="1" noChangeAspect="1" noMove="1" noResize="1" noEditPoints="1" noAdjustHandles="1" noChangeArrowheads="1" noChangeShapeType="1" noTextEdit="1"/>
                    </p:cNvSpPr>
                    <p:nvPr/>
                  </p:nvSpPr>
                  <p:spPr>
                    <a:xfrm>
                      <a:off x="114300" y="5749563"/>
                      <a:ext cx="583814" cy="707886"/>
                    </a:xfrm>
                    <a:prstGeom prst="rect">
                      <a:avLst/>
                    </a:prstGeom>
                    <a:blipFill>
                      <a:blip r:embed="rId33"/>
                      <a:stretch>
                        <a:fillRect/>
                      </a:stretch>
                    </a:blipFill>
                  </p:spPr>
                  <p:txBody>
                    <a:bodyPr/>
                    <a:lstStyle/>
                    <a:p>
                      <a:r>
                        <a:rPr lang="en-CA">
                          <a:noFill/>
                        </a:rPr>
                        <a:t> </a:t>
                      </a:r>
                    </a:p>
                  </p:txBody>
                </p:sp>
              </mc:Fallback>
            </mc:AlternateContent>
          </p:grpSp>
        </p:grpSp>
        <p:pic>
          <p:nvPicPr>
            <p:cNvPr id="169" name="Graphic 168" descr="Clock">
              <a:extLst>
                <a:ext uri="{FF2B5EF4-FFF2-40B4-BE49-F238E27FC236}">
                  <a16:creationId xmlns:a16="http://schemas.microsoft.com/office/drawing/2014/main" id="{6583EADB-689F-48DD-8CDF-8CAFAFC8199E}"/>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4000" y="4633684"/>
              <a:ext cx="537028" cy="537028"/>
            </a:xfrm>
            <a:prstGeom prst="rect">
              <a:avLst/>
            </a:prstGeom>
          </p:spPr>
        </p:pic>
      </p:grpSp>
      <p:grpSp>
        <p:nvGrpSpPr>
          <p:cNvPr id="176" name="Group 175">
            <a:extLst>
              <a:ext uri="{FF2B5EF4-FFF2-40B4-BE49-F238E27FC236}">
                <a16:creationId xmlns:a16="http://schemas.microsoft.com/office/drawing/2014/main" id="{97A70176-AE86-472D-B8AF-8E4A9207C036}"/>
              </a:ext>
            </a:extLst>
          </p:cNvPr>
          <p:cNvGrpSpPr/>
          <p:nvPr/>
        </p:nvGrpSpPr>
        <p:grpSpPr>
          <a:xfrm>
            <a:off x="246743" y="3013311"/>
            <a:ext cx="1688392" cy="1268190"/>
            <a:chOff x="246743" y="3013311"/>
            <a:chExt cx="1688392" cy="1268190"/>
          </a:xfrm>
        </p:grpSpPr>
        <p:grpSp>
          <p:nvGrpSpPr>
            <p:cNvPr id="164" name="Group 163">
              <a:extLst>
                <a:ext uri="{FF2B5EF4-FFF2-40B4-BE49-F238E27FC236}">
                  <a16:creationId xmlns:a16="http://schemas.microsoft.com/office/drawing/2014/main" id="{3EE467A9-6DB4-48A6-BE61-C774FEA4FEA3}"/>
                </a:ext>
              </a:extLst>
            </p:cNvPr>
            <p:cNvGrpSpPr/>
            <p:nvPr/>
          </p:nvGrpSpPr>
          <p:grpSpPr>
            <a:xfrm>
              <a:off x="651510" y="3013311"/>
              <a:ext cx="1283625" cy="1268190"/>
              <a:chOff x="651510" y="3013311"/>
              <a:chExt cx="1283625" cy="1268190"/>
            </a:xfrm>
          </p:grpSpPr>
          <p:cxnSp>
            <p:nvCxnSpPr>
              <p:cNvPr id="49" name="Straight Arrow Connector 48">
                <a:extLst>
                  <a:ext uri="{FF2B5EF4-FFF2-40B4-BE49-F238E27FC236}">
                    <a16:creationId xmlns:a16="http://schemas.microsoft.com/office/drawing/2014/main" id="{96E9DC86-2528-4A68-846D-382F1C84586F}"/>
                  </a:ext>
                </a:extLst>
              </p:cNvPr>
              <p:cNvCxnSpPr>
                <a:cxnSpLocks/>
              </p:cNvCxnSpPr>
              <p:nvPr/>
            </p:nvCxnSpPr>
            <p:spPr>
              <a:xfrm flipV="1">
                <a:off x="1935135" y="3013311"/>
                <a:ext cx="0" cy="126819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36" name="Group 135">
                <a:extLst>
                  <a:ext uri="{FF2B5EF4-FFF2-40B4-BE49-F238E27FC236}">
                    <a16:creationId xmlns:a16="http://schemas.microsoft.com/office/drawing/2014/main" id="{A3D5778B-81EC-4F5E-9FA3-D3EDA828DFCE}"/>
                  </a:ext>
                </a:extLst>
              </p:cNvPr>
              <p:cNvGrpSpPr/>
              <p:nvPr/>
            </p:nvGrpSpPr>
            <p:grpSpPr>
              <a:xfrm>
                <a:off x="651510" y="3073235"/>
                <a:ext cx="990600" cy="1195446"/>
                <a:chOff x="114300" y="5535930"/>
                <a:chExt cx="990600" cy="1147536"/>
              </a:xfrm>
            </p:grpSpPr>
            <p:sp>
              <p:nvSpPr>
                <p:cNvPr id="137" name="Left Brace 136">
                  <a:extLst>
                    <a:ext uri="{FF2B5EF4-FFF2-40B4-BE49-F238E27FC236}">
                      <a16:creationId xmlns:a16="http://schemas.microsoft.com/office/drawing/2014/main" id="{7939C3A0-99ED-4F26-A35D-C577FF3B3C62}"/>
                    </a:ext>
                  </a:extLst>
                </p:cNvPr>
                <p:cNvSpPr/>
                <p:nvPr/>
              </p:nvSpPr>
              <p:spPr>
                <a:xfrm>
                  <a:off x="791936" y="5535930"/>
                  <a:ext cx="312964" cy="114753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11129E62-8920-4139-A886-E0AAD2CF3BCB}"/>
                        </a:ext>
                      </a:extLst>
                    </p:cNvPr>
                    <p:cNvSpPr txBox="1"/>
                    <p:nvPr/>
                  </p:nvSpPr>
                  <p:spPr>
                    <a:xfrm>
                      <a:off x="114300" y="5749563"/>
                      <a:ext cx="58381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1</m:t>
                            </m:r>
                          </m:oMath>
                        </m:oMathPara>
                      </a14:m>
                      <a:endParaRPr lang="en-US" sz="2000" b="0" dirty="0">
                        <a:solidFill>
                          <a:schemeClr val="tx1"/>
                        </a:solidFill>
                      </a:endParaRPr>
                    </a:p>
                  </p:txBody>
                </p:sp>
              </mc:Choice>
              <mc:Fallback xmlns="">
                <p:sp>
                  <p:nvSpPr>
                    <p:cNvPr id="138" name="TextBox 137">
                      <a:extLst>
                        <a:ext uri="{FF2B5EF4-FFF2-40B4-BE49-F238E27FC236}">
                          <a16:creationId xmlns:a16="http://schemas.microsoft.com/office/drawing/2014/main" id="{11129E62-8920-4139-A886-E0AAD2CF3BCB}"/>
                        </a:ext>
                      </a:extLst>
                    </p:cNvPr>
                    <p:cNvSpPr txBox="1">
                      <a:spLocks noRot="1" noChangeAspect="1" noMove="1" noResize="1" noEditPoints="1" noAdjustHandles="1" noChangeArrowheads="1" noChangeShapeType="1" noTextEdit="1"/>
                    </p:cNvSpPr>
                    <p:nvPr/>
                  </p:nvSpPr>
                  <p:spPr>
                    <a:xfrm>
                      <a:off x="114300" y="5749563"/>
                      <a:ext cx="583814" cy="707886"/>
                    </a:xfrm>
                    <a:prstGeom prst="rect">
                      <a:avLst/>
                    </a:prstGeom>
                    <a:blipFill>
                      <a:blip r:embed="rId34"/>
                      <a:stretch>
                        <a:fillRect/>
                      </a:stretch>
                    </a:blipFill>
                  </p:spPr>
                  <p:txBody>
                    <a:bodyPr/>
                    <a:lstStyle/>
                    <a:p>
                      <a:r>
                        <a:rPr lang="en-CA">
                          <a:noFill/>
                        </a:rPr>
                        <a:t> </a:t>
                      </a:r>
                    </a:p>
                  </p:txBody>
                </p:sp>
              </mc:Fallback>
            </mc:AlternateContent>
          </p:grpSp>
        </p:grpSp>
        <p:pic>
          <p:nvPicPr>
            <p:cNvPr id="171" name="Graphic 170" descr="Clock">
              <a:extLst>
                <a:ext uri="{FF2B5EF4-FFF2-40B4-BE49-F238E27FC236}">
                  <a16:creationId xmlns:a16="http://schemas.microsoft.com/office/drawing/2014/main" id="{701DC849-C263-4F4C-AAB2-53C9848A76A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46743" y="3407229"/>
              <a:ext cx="537028" cy="537028"/>
            </a:xfrm>
            <a:prstGeom prst="rect">
              <a:avLst/>
            </a:prstGeom>
          </p:spPr>
        </p:pic>
      </p:grpSp>
      <p:grpSp>
        <p:nvGrpSpPr>
          <p:cNvPr id="177" name="Group 176">
            <a:extLst>
              <a:ext uri="{FF2B5EF4-FFF2-40B4-BE49-F238E27FC236}">
                <a16:creationId xmlns:a16="http://schemas.microsoft.com/office/drawing/2014/main" id="{79D44B9A-2BD6-42D8-94BD-ACCD70A3ED9C}"/>
              </a:ext>
            </a:extLst>
          </p:cNvPr>
          <p:cNvGrpSpPr/>
          <p:nvPr/>
        </p:nvGrpSpPr>
        <p:grpSpPr>
          <a:xfrm>
            <a:off x="239486" y="1738378"/>
            <a:ext cx="1688711" cy="1298568"/>
            <a:chOff x="239486" y="1738378"/>
            <a:chExt cx="1688711" cy="1298568"/>
          </a:xfrm>
        </p:grpSpPr>
        <p:grpSp>
          <p:nvGrpSpPr>
            <p:cNvPr id="165" name="Group 164">
              <a:extLst>
                <a:ext uri="{FF2B5EF4-FFF2-40B4-BE49-F238E27FC236}">
                  <a16:creationId xmlns:a16="http://schemas.microsoft.com/office/drawing/2014/main" id="{1790C8DB-492C-414B-9D39-48596CDAB1DB}"/>
                </a:ext>
              </a:extLst>
            </p:cNvPr>
            <p:cNvGrpSpPr/>
            <p:nvPr/>
          </p:nvGrpSpPr>
          <p:grpSpPr>
            <a:xfrm>
              <a:off x="651510" y="1738378"/>
              <a:ext cx="1276687" cy="1298568"/>
              <a:chOff x="651510" y="1738378"/>
              <a:chExt cx="1276687" cy="1298568"/>
            </a:xfrm>
          </p:grpSpPr>
          <p:cxnSp>
            <p:nvCxnSpPr>
              <p:cNvPr id="62" name="Straight Arrow Connector 61">
                <a:extLst>
                  <a:ext uri="{FF2B5EF4-FFF2-40B4-BE49-F238E27FC236}">
                    <a16:creationId xmlns:a16="http://schemas.microsoft.com/office/drawing/2014/main" id="{A1053FC6-DF8D-4A55-BA51-877931405896}"/>
                  </a:ext>
                </a:extLst>
              </p:cNvPr>
              <p:cNvCxnSpPr>
                <a:cxnSpLocks/>
              </p:cNvCxnSpPr>
              <p:nvPr/>
            </p:nvCxnSpPr>
            <p:spPr>
              <a:xfrm flipV="1">
                <a:off x="1928197" y="1738378"/>
                <a:ext cx="0" cy="126819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39" name="Group 138">
                <a:extLst>
                  <a:ext uri="{FF2B5EF4-FFF2-40B4-BE49-F238E27FC236}">
                    <a16:creationId xmlns:a16="http://schemas.microsoft.com/office/drawing/2014/main" id="{F6B1B7B0-10D0-4A10-971B-B51661128ED1}"/>
                  </a:ext>
                </a:extLst>
              </p:cNvPr>
              <p:cNvGrpSpPr/>
              <p:nvPr/>
            </p:nvGrpSpPr>
            <p:grpSpPr>
              <a:xfrm>
                <a:off x="651510" y="1841500"/>
                <a:ext cx="990600" cy="1195446"/>
                <a:chOff x="114300" y="5535930"/>
                <a:chExt cx="990600" cy="1147536"/>
              </a:xfrm>
            </p:grpSpPr>
            <p:sp>
              <p:nvSpPr>
                <p:cNvPr id="140" name="Left Brace 139">
                  <a:extLst>
                    <a:ext uri="{FF2B5EF4-FFF2-40B4-BE49-F238E27FC236}">
                      <a16:creationId xmlns:a16="http://schemas.microsoft.com/office/drawing/2014/main" id="{418CA522-2903-4825-BA41-0AA4532B41C9}"/>
                    </a:ext>
                  </a:extLst>
                </p:cNvPr>
                <p:cNvSpPr/>
                <p:nvPr/>
              </p:nvSpPr>
              <p:spPr>
                <a:xfrm>
                  <a:off x="791936" y="5535930"/>
                  <a:ext cx="312964" cy="114753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1400B49-D46D-4B90-B3F0-EF6737550092}"/>
                        </a:ext>
                      </a:extLst>
                    </p:cNvPr>
                    <p:cNvSpPr txBox="1"/>
                    <p:nvPr/>
                  </p:nvSpPr>
                  <p:spPr>
                    <a:xfrm>
                      <a:off x="114300" y="5749563"/>
                      <a:ext cx="58381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1</m:t>
                            </m:r>
                          </m:oMath>
                        </m:oMathPara>
                      </a14:m>
                      <a:endParaRPr lang="en-US" sz="2000" b="0" dirty="0">
                        <a:solidFill>
                          <a:schemeClr val="tx1"/>
                        </a:solidFill>
                      </a:endParaRPr>
                    </a:p>
                  </p:txBody>
                </p:sp>
              </mc:Choice>
              <mc:Fallback xmlns="">
                <p:sp>
                  <p:nvSpPr>
                    <p:cNvPr id="141" name="TextBox 140">
                      <a:extLst>
                        <a:ext uri="{FF2B5EF4-FFF2-40B4-BE49-F238E27FC236}">
                          <a16:creationId xmlns:a16="http://schemas.microsoft.com/office/drawing/2014/main" id="{61400B49-D46D-4B90-B3F0-EF6737550092}"/>
                        </a:ext>
                      </a:extLst>
                    </p:cNvPr>
                    <p:cNvSpPr txBox="1">
                      <a:spLocks noRot="1" noChangeAspect="1" noMove="1" noResize="1" noEditPoints="1" noAdjustHandles="1" noChangeArrowheads="1" noChangeShapeType="1" noTextEdit="1"/>
                    </p:cNvSpPr>
                    <p:nvPr/>
                  </p:nvSpPr>
                  <p:spPr>
                    <a:xfrm>
                      <a:off x="114300" y="5749563"/>
                      <a:ext cx="583814" cy="707886"/>
                    </a:xfrm>
                    <a:prstGeom prst="rect">
                      <a:avLst/>
                    </a:prstGeom>
                    <a:blipFill>
                      <a:blip r:embed="rId35"/>
                      <a:stretch>
                        <a:fillRect/>
                      </a:stretch>
                    </a:blipFill>
                  </p:spPr>
                  <p:txBody>
                    <a:bodyPr/>
                    <a:lstStyle/>
                    <a:p>
                      <a:r>
                        <a:rPr lang="en-CA">
                          <a:noFill/>
                        </a:rPr>
                        <a:t> </a:t>
                      </a:r>
                    </a:p>
                  </p:txBody>
                </p:sp>
              </mc:Fallback>
            </mc:AlternateContent>
          </p:grpSp>
        </p:grpSp>
        <p:pic>
          <p:nvPicPr>
            <p:cNvPr id="173" name="Graphic 172" descr="Clock">
              <a:extLst>
                <a:ext uri="{FF2B5EF4-FFF2-40B4-BE49-F238E27FC236}">
                  <a16:creationId xmlns:a16="http://schemas.microsoft.com/office/drawing/2014/main" id="{7109129F-3D84-4C3D-A419-46765FD55F9C}"/>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39486" y="2180771"/>
              <a:ext cx="537028" cy="537028"/>
            </a:xfrm>
            <a:prstGeom prst="rect">
              <a:avLst/>
            </a:prstGeom>
          </p:spPr>
        </p:pic>
      </p:grpSp>
      <p:grpSp>
        <p:nvGrpSpPr>
          <p:cNvPr id="192" name="Group 191">
            <a:extLst>
              <a:ext uri="{FF2B5EF4-FFF2-40B4-BE49-F238E27FC236}">
                <a16:creationId xmlns:a16="http://schemas.microsoft.com/office/drawing/2014/main" id="{DEF113FC-6789-423F-B48F-1B6A4501C6FF}"/>
              </a:ext>
            </a:extLst>
          </p:cNvPr>
          <p:cNvGrpSpPr/>
          <p:nvPr/>
        </p:nvGrpSpPr>
        <p:grpSpPr>
          <a:xfrm>
            <a:off x="1597479" y="4838700"/>
            <a:ext cx="3184978" cy="2115047"/>
            <a:chOff x="1597479" y="4838700"/>
            <a:chExt cx="3184978" cy="2115047"/>
          </a:xfrm>
        </p:grpSpPr>
        <p:grpSp>
          <p:nvGrpSpPr>
            <p:cNvPr id="74" name="Group 73">
              <a:extLst>
                <a:ext uri="{FF2B5EF4-FFF2-40B4-BE49-F238E27FC236}">
                  <a16:creationId xmlns:a16="http://schemas.microsoft.com/office/drawing/2014/main" id="{32D14275-3B18-4384-A687-3FC4CEF61EDD}"/>
                </a:ext>
              </a:extLst>
            </p:cNvPr>
            <p:cNvGrpSpPr/>
            <p:nvPr/>
          </p:nvGrpSpPr>
          <p:grpSpPr>
            <a:xfrm>
              <a:off x="1901190" y="5111750"/>
              <a:ext cx="819497" cy="1623501"/>
              <a:chOff x="1363980" y="5149850"/>
              <a:chExt cx="819497" cy="1623501"/>
            </a:xfrm>
          </p:grpSpPr>
          <p:cxnSp>
            <p:nvCxnSpPr>
              <p:cNvPr id="26" name="Straight Arrow Connector 25">
                <a:extLst>
                  <a:ext uri="{FF2B5EF4-FFF2-40B4-BE49-F238E27FC236}">
                    <a16:creationId xmlns:a16="http://schemas.microsoft.com/office/drawing/2014/main" id="{A42B14E6-2792-4D2D-8239-C2B862F487F9}"/>
                  </a:ext>
                </a:extLst>
              </p:cNvPr>
              <p:cNvCxnSpPr>
                <a:cxnSpLocks/>
              </p:cNvCxnSpPr>
              <p:nvPr/>
            </p:nvCxnSpPr>
            <p:spPr>
              <a:xfrm flipV="1">
                <a:off x="1991602" y="5149850"/>
                <a:ext cx="191875" cy="38291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CC86BD0C-C34F-48CC-AE1C-1AFB40DB3811}"/>
                  </a:ext>
                </a:extLst>
              </p:cNvPr>
              <p:cNvCxnSpPr>
                <a:cxnSpLocks/>
              </p:cNvCxnSpPr>
              <p:nvPr/>
            </p:nvCxnSpPr>
            <p:spPr>
              <a:xfrm flipV="1">
                <a:off x="1363980" y="5524499"/>
                <a:ext cx="625797" cy="124885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6" name="Straight Connector 55">
              <a:extLst>
                <a:ext uri="{FF2B5EF4-FFF2-40B4-BE49-F238E27FC236}">
                  <a16:creationId xmlns:a16="http://schemas.microsoft.com/office/drawing/2014/main" id="{F85B9657-33F1-4A8D-9069-90AF5CB11DD8}"/>
                </a:ext>
              </a:extLst>
            </p:cNvPr>
            <p:cNvCxnSpPr>
              <a:cxnSpLocks/>
            </p:cNvCxnSpPr>
            <p:nvPr/>
          </p:nvCxnSpPr>
          <p:spPr>
            <a:xfrm flipV="1">
              <a:off x="1597479" y="4838700"/>
              <a:ext cx="1715384" cy="852158"/>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189" name="Group 188">
              <a:extLst>
                <a:ext uri="{FF2B5EF4-FFF2-40B4-BE49-F238E27FC236}">
                  <a16:creationId xmlns:a16="http://schemas.microsoft.com/office/drawing/2014/main" id="{BE061597-D0E2-42A5-89D2-77F201AE1761}"/>
                </a:ext>
              </a:extLst>
            </p:cNvPr>
            <p:cNvGrpSpPr/>
            <p:nvPr/>
          </p:nvGrpSpPr>
          <p:grpSpPr>
            <a:xfrm>
              <a:off x="2441948" y="5160738"/>
              <a:ext cx="2340509" cy="1793009"/>
              <a:chOff x="2441948" y="5160738"/>
              <a:chExt cx="2340509" cy="1793009"/>
            </a:xfrm>
          </p:grpSpPr>
          <p:grpSp>
            <p:nvGrpSpPr>
              <p:cNvPr id="142" name="Group 141">
                <a:extLst>
                  <a:ext uri="{FF2B5EF4-FFF2-40B4-BE49-F238E27FC236}">
                    <a16:creationId xmlns:a16="http://schemas.microsoft.com/office/drawing/2014/main" id="{5B8AA5D8-A3E9-47B9-BD40-4BDD4C4A3B23}"/>
                  </a:ext>
                </a:extLst>
              </p:cNvPr>
              <p:cNvGrpSpPr/>
              <p:nvPr/>
            </p:nvGrpSpPr>
            <p:grpSpPr>
              <a:xfrm>
                <a:off x="2441948" y="5160738"/>
                <a:ext cx="1927333" cy="1793009"/>
                <a:chOff x="767371" y="5024304"/>
                <a:chExt cx="1927333" cy="1793009"/>
              </a:xfrm>
            </p:grpSpPr>
            <p:sp>
              <p:nvSpPr>
                <p:cNvPr id="143" name="Left Brace 142">
                  <a:extLst>
                    <a:ext uri="{FF2B5EF4-FFF2-40B4-BE49-F238E27FC236}">
                      <a16:creationId xmlns:a16="http://schemas.microsoft.com/office/drawing/2014/main" id="{4E551410-10D2-4C0D-BD20-1D04E0FD152F}"/>
                    </a:ext>
                  </a:extLst>
                </p:cNvPr>
                <p:cNvSpPr/>
                <p:nvPr/>
              </p:nvSpPr>
              <p:spPr>
                <a:xfrm rot="12427859">
                  <a:off x="767371" y="5024304"/>
                  <a:ext cx="312964" cy="179300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5695AFEA-C8C2-4F88-B8D6-4B96439A6E65}"/>
                        </a:ext>
                      </a:extLst>
                    </p:cNvPr>
                    <p:cNvSpPr txBox="1"/>
                    <p:nvPr/>
                  </p:nvSpPr>
                  <p:spPr>
                    <a:xfrm>
                      <a:off x="1158130" y="5662099"/>
                      <a:ext cx="153657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𝛾</m:t>
                            </m:r>
                            <m:r>
                              <a:rPr lang="en-US" sz="4000" b="0" i="1" smtClean="0">
                                <a:solidFill>
                                  <a:schemeClr val="tx1"/>
                                </a:solidFill>
                                <a:latin typeface="Cambria Math" panose="02040503050406030204" pitchFamily="18" charset="0"/>
                              </a:rPr>
                              <m:t>≥1</m:t>
                            </m:r>
                          </m:oMath>
                        </m:oMathPara>
                      </a14:m>
                      <a:endParaRPr lang="en-US" sz="2000" b="0" dirty="0">
                        <a:solidFill>
                          <a:schemeClr val="tx1"/>
                        </a:solidFill>
                      </a:endParaRPr>
                    </a:p>
                  </p:txBody>
                </p:sp>
              </mc:Choice>
              <mc:Fallback xmlns="">
                <p:sp>
                  <p:nvSpPr>
                    <p:cNvPr id="144" name="TextBox 143">
                      <a:extLst>
                        <a:ext uri="{FF2B5EF4-FFF2-40B4-BE49-F238E27FC236}">
                          <a16:creationId xmlns:a16="http://schemas.microsoft.com/office/drawing/2014/main" id="{5695AFEA-C8C2-4F88-B8D6-4B96439A6E65}"/>
                        </a:ext>
                      </a:extLst>
                    </p:cNvPr>
                    <p:cNvSpPr txBox="1">
                      <a:spLocks noRot="1" noChangeAspect="1" noMove="1" noResize="1" noEditPoints="1" noAdjustHandles="1" noChangeArrowheads="1" noChangeShapeType="1" noTextEdit="1"/>
                    </p:cNvSpPr>
                    <p:nvPr/>
                  </p:nvSpPr>
                  <p:spPr>
                    <a:xfrm>
                      <a:off x="1158130" y="5662099"/>
                      <a:ext cx="1536574" cy="707886"/>
                    </a:xfrm>
                    <a:prstGeom prst="rect">
                      <a:avLst/>
                    </a:prstGeom>
                    <a:blipFill>
                      <a:blip r:embed="rId41"/>
                      <a:stretch>
                        <a:fillRect/>
                      </a:stretch>
                    </a:blipFill>
                  </p:spPr>
                  <p:txBody>
                    <a:bodyPr/>
                    <a:lstStyle/>
                    <a:p>
                      <a:r>
                        <a:rPr lang="en-CA">
                          <a:noFill/>
                        </a:rPr>
                        <a:t> </a:t>
                      </a:r>
                    </a:p>
                  </p:txBody>
                </p:sp>
              </mc:Fallback>
            </mc:AlternateContent>
          </p:grpSp>
          <p:pic>
            <p:nvPicPr>
              <p:cNvPr id="179" name="Graphic 178" descr="Clock">
                <a:extLst>
                  <a:ext uri="{FF2B5EF4-FFF2-40B4-BE49-F238E27FC236}">
                    <a16:creationId xmlns:a16="http://schemas.microsoft.com/office/drawing/2014/main" id="{5A734060-E7DC-42CF-8703-5E3EE26135D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4245429" y="5896426"/>
                <a:ext cx="537028" cy="537028"/>
              </a:xfrm>
              <a:prstGeom prst="rect">
                <a:avLst/>
              </a:prstGeom>
            </p:spPr>
          </p:pic>
        </p:grpSp>
      </p:grpSp>
      <p:grpSp>
        <p:nvGrpSpPr>
          <p:cNvPr id="193" name="Group 192">
            <a:extLst>
              <a:ext uri="{FF2B5EF4-FFF2-40B4-BE49-F238E27FC236}">
                <a16:creationId xmlns:a16="http://schemas.microsoft.com/office/drawing/2014/main" id="{8F54AC95-34E4-4DAD-A252-C9DED6CD38B9}"/>
              </a:ext>
            </a:extLst>
          </p:cNvPr>
          <p:cNvGrpSpPr/>
          <p:nvPr/>
        </p:nvGrpSpPr>
        <p:grpSpPr>
          <a:xfrm>
            <a:off x="1655536" y="3193241"/>
            <a:ext cx="3917949" cy="2119031"/>
            <a:chOff x="1655536" y="3193241"/>
            <a:chExt cx="3917949" cy="2119031"/>
          </a:xfrm>
        </p:grpSpPr>
        <p:cxnSp>
          <p:nvCxnSpPr>
            <p:cNvPr id="57" name="Straight Connector 56">
              <a:extLst>
                <a:ext uri="{FF2B5EF4-FFF2-40B4-BE49-F238E27FC236}">
                  <a16:creationId xmlns:a16="http://schemas.microsoft.com/office/drawing/2014/main" id="{DD570DF0-8019-481A-9330-9384A3265600}"/>
                </a:ext>
              </a:extLst>
            </p:cNvPr>
            <p:cNvCxnSpPr>
              <a:cxnSpLocks/>
            </p:cNvCxnSpPr>
            <p:nvPr/>
          </p:nvCxnSpPr>
          <p:spPr>
            <a:xfrm flipV="1">
              <a:off x="1655536" y="3193241"/>
              <a:ext cx="2423885" cy="1204125"/>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E434978-DD44-4C4E-B256-4DAE73EECF15}"/>
                </a:ext>
              </a:extLst>
            </p:cNvPr>
            <p:cNvGrpSpPr/>
            <p:nvPr/>
          </p:nvGrpSpPr>
          <p:grpSpPr>
            <a:xfrm>
              <a:off x="2708910" y="3465830"/>
              <a:ext cx="834737" cy="1653914"/>
              <a:chOff x="1348740" y="5149850"/>
              <a:chExt cx="834737" cy="1653914"/>
            </a:xfrm>
          </p:grpSpPr>
          <p:cxnSp>
            <p:nvCxnSpPr>
              <p:cNvPr id="86" name="Straight Arrow Connector 85">
                <a:extLst>
                  <a:ext uri="{FF2B5EF4-FFF2-40B4-BE49-F238E27FC236}">
                    <a16:creationId xmlns:a16="http://schemas.microsoft.com/office/drawing/2014/main" id="{542DCA66-A091-4FAC-A46E-AE7263852507}"/>
                  </a:ext>
                </a:extLst>
              </p:cNvPr>
              <p:cNvCxnSpPr>
                <a:cxnSpLocks/>
              </p:cNvCxnSpPr>
              <p:nvPr/>
            </p:nvCxnSpPr>
            <p:spPr>
              <a:xfrm flipV="1">
                <a:off x="1991602" y="5149850"/>
                <a:ext cx="191875" cy="38291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13552747-EFEA-468C-91DC-9E513A5F762E}"/>
                  </a:ext>
                </a:extLst>
              </p:cNvPr>
              <p:cNvCxnSpPr>
                <a:cxnSpLocks/>
              </p:cNvCxnSpPr>
              <p:nvPr/>
            </p:nvCxnSpPr>
            <p:spPr>
              <a:xfrm flipV="1">
                <a:off x="1348740" y="5524499"/>
                <a:ext cx="641037" cy="12792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8" name="Group 187">
              <a:extLst>
                <a:ext uri="{FF2B5EF4-FFF2-40B4-BE49-F238E27FC236}">
                  <a16:creationId xmlns:a16="http://schemas.microsoft.com/office/drawing/2014/main" id="{23603650-C1AB-409C-B0F2-4CA7409179E7}"/>
                </a:ext>
              </a:extLst>
            </p:cNvPr>
            <p:cNvGrpSpPr/>
            <p:nvPr/>
          </p:nvGrpSpPr>
          <p:grpSpPr>
            <a:xfrm>
              <a:off x="3270623" y="3519263"/>
              <a:ext cx="2302862" cy="1793009"/>
              <a:chOff x="3270623" y="3519263"/>
              <a:chExt cx="2302862" cy="1793009"/>
            </a:xfrm>
          </p:grpSpPr>
          <p:grpSp>
            <p:nvGrpSpPr>
              <p:cNvPr id="151" name="Group 150">
                <a:extLst>
                  <a:ext uri="{FF2B5EF4-FFF2-40B4-BE49-F238E27FC236}">
                    <a16:creationId xmlns:a16="http://schemas.microsoft.com/office/drawing/2014/main" id="{EDF31C13-2E9F-4010-98FF-D55504B60C8F}"/>
                  </a:ext>
                </a:extLst>
              </p:cNvPr>
              <p:cNvGrpSpPr/>
              <p:nvPr/>
            </p:nvGrpSpPr>
            <p:grpSpPr>
              <a:xfrm>
                <a:off x="3270623" y="3519263"/>
                <a:ext cx="1927333" cy="1793009"/>
                <a:chOff x="767371" y="5024304"/>
                <a:chExt cx="1927333" cy="1793009"/>
              </a:xfrm>
            </p:grpSpPr>
            <p:sp>
              <p:nvSpPr>
                <p:cNvPr id="152" name="Left Brace 151">
                  <a:extLst>
                    <a:ext uri="{FF2B5EF4-FFF2-40B4-BE49-F238E27FC236}">
                      <a16:creationId xmlns:a16="http://schemas.microsoft.com/office/drawing/2014/main" id="{1C5880E0-1104-49C1-A490-56563AA6CFA3}"/>
                    </a:ext>
                  </a:extLst>
                </p:cNvPr>
                <p:cNvSpPr/>
                <p:nvPr/>
              </p:nvSpPr>
              <p:spPr>
                <a:xfrm rot="12427859">
                  <a:off x="767371" y="5024304"/>
                  <a:ext cx="312964" cy="179300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84E4438F-8768-4F49-A907-1BB76F275A8F}"/>
                        </a:ext>
                      </a:extLst>
                    </p:cNvPr>
                    <p:cNvSpPr txBox="1"/>
                    <p:nvPr/>
                  </p:nvSpPr>
                  <p:spPr>
                    <a:xfrm>
                      <a:off x="1158130" y="5662099"/>
                      <a:ext cx="153657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𝛾</m:t>
                            </m:r>
                            <m:r>
                              <a:rPr lang="en-US" sz="4000" i="1">
                                <a:latin typeface="Cambria Math" panose="02040503050406030204" pitchFamily="18" charset="0"/>
                              </a:rPr>
                              <m:t>≥1</m:t>
                            </m:r>
                          </m:oMath>
                        </m:oMathPara>
                      </a14:m>
                      <a:endParaRPr lang="en-US" sz="2000" dirty="0"/>
                    </a:p>
                  </p:txBody>
                </p:sp>
              </mc:Choice>
              <mc:Fallback xmlns="">
                <p:sp>
                  <p:nvSpPr>
                    <p:cNvPr id="153" name="TextBox 152">
                      <a:extLst>
                        <a:ext uri="{FF2B5EF4-FFF2-40B4-BE49-F238E27FC236}">
                          <a16:creationId xmlns:a16="http://schemas.microsoft.com/office/drawing/2014/main" id="{84E4438F-8768-4F49-A907-1BB76F275A8F}"/>
                        </a:ext>
                      </a:extLst>
                    </p:cNvPr>
                    <p:cNvSpPr txBox="1">
                      <a:spLocks noRot="1" noChangeAspect="1" noMove="1" noResize="1" noEditPoints="1" noAdjustHandles="1" noChangeArrowheads="1" noChangeShapeType="1" noTextEdit="1"/>
                    </p:cNvSpPr>
                    <p:nvPr/>
                  </p:nvSpPr>
                  <p:spPr>
                    <a:xfrm>
                      <a:off x="1158130" y="5662099"/>
                      <a:ext cx="1536574" cy="707886"/>
                    </a:xfrm>
                    <a:prstGeom prst="rect">
                      <a:avLst/>
                    </a:prstGeom>
                    <a:blipFill>
                      <a:blip r:embed="rId42"/>
                      <a:stretch>
                        <a:fillRect/>
                      </a:stretch>
                    </a:blipFill>
                  </p:spPr>
                  <p:txBody>
                    <a:bodyPr/>
                    <a:lstStyle/>
                    <a:p>
                      <a:r>
                        <a:rPr lang="en-CA">
                          <a:noFill/>
                        </a:rPr>
                        <a:t> </a:t>
                      </a:r>
                    </a:p>
                  </p:txBody>
                </p:sp>
              </mc:Fallback>
            </mc:AlternateContent>
          </p:grpSp>
          <p:pic>
            <p:nvPicPr>
              <p:cNvPr id="181" name="Graphic 180" descr="Clock">
                <a:extLst>
                  <a:ext uri="{FF2B5EF4-FFF2-40B4-BE49-F238E27FC236}">
                    <a16:creationId xmlns:a16="http://schemas.microsoft.com/office/drawing/2014/main" id="{9910905F-EBF2-4EEC-ACE7-FC2505D517AE}"/>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036457" y="4263569"/>
                <a:ext cx="537028" cy="537028"/>
              </a:xfrm>
              <a:prstGeom prst="rect">
                <a:avLst/>
              </a:prstGeom>
            </p:spPr>
          </p:pic>
        </p:grpSp>
      </p:grpSp>
      <p:grpSp>
        <p:nvGrpSpPr>
          <p:cNvPr id="194" name="Group 193">
            <a:extLst>
              <a:ext uri="{FF2B5EF4-FFF2-40B4-BE49-F238E27FC236}">
                <a16:creationId xmlns:a16="http://schemas.microsoft.com/office/drawing/2014/main" id="{CBD02B4B-DFB1-4798-8CFD-0C3B95A7EAE4}"/>
              </a:ext>
            </a:extLst>
          </p:cNvPr>
          <p:cNvGrpSpPr/>
          <p:nvPr/>
        </p:nvGrpSpPr>
        <p:grpSpPr>
          <a:xfrm>
            <a:off x="1641021" y="1500414"/>
            <a:ext cx="4752523" cy="2173558"/>
            <a:chOff x="1641021" y="1500414"/>
            <a:chExt cx="4752523" cy="2173558"/>
          </a:xfrm>
        </p:grpSpPr>
        <p:cxnSp>
          <p:nvCxnSpPr>
            <p:cNvPr id="58" name="Straight Connector 57">
              <a:extLst>
                <a:ext uri="{FF2B5EF4-FFF2-40B4-BE49-F238E27FC236}">
                  <a16:creationId xmlns:a16="http://schemas.microsoft.com/office/drawing/2014/main" id="{0BD1B6CC-94BF-4CEB-9EF8-B916D85EEC8C}"/>
                </a:ext>
              </a:extLst>
            </p:cNvPr>
            <p:cNvCxnSpPr>
              <a:cxnSpLocks/>
            </p:cNvCxnSpPr>
            <p:nvPr/>
          </p:nvCxnSpPr>
          <p:spPr>
            <a:xfrm flipV="1">
              <a:off x="1641021" y="1500414"/>
              <a:ext cx="3341933" cy="1660187"/>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EA6A97D8-4F26-469D-A3D0-20FF997D8127}"/>
                </a:ext>
              </a:extLst>
            </p:cNvPr>
            <p:cNvGrpSpPr/>
            <p:nvPr/>
          </p:nvGrpSpPr>
          <p:grpSpPr>
            <a:xfrm>
              <a:off x="3539490" y="1804670"/>
              <a:ext cx="834737" cy="1653914"/>
              <a:chOff x="1348740" y="5149850"/>
              <a:chExt cx="834737" cy="1653914"/>
            </a:xfrm>
          </p:grpSpPr>
          <p:cxnSp>
            <p:nvCxnSpPr>
              <p:cNvPr id="89" name="Straight Arrow Connector 88">
                <a:extLst>
                  <a:ext uri="{FF2B5EF4-FFF2-40B4-BE49-F238E27FC236}">
                    <a16:creationId xmlns:a16="http://schemas.microsoft.com/office/drawing/2014/main" id="{91C04000-0503-4884-AF45-21FAF623DCF0}"/>
                  </a:ext>
                </a:extLst>
              </p:cNvPr>
              <p:cNvCxnSpPr>
                <a:cxnSpLocks/>
              </p:cNvCxnSpPr>
              <p:nvPr/>
            </p:nvCxnSpPr>
            <p:spPr>
              <a:xfrm flipV="1">
                <a:off x="1991602" y="5149850"/>
                <a:ext cx="191875" cy="38291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90" name="Straight Arrow Connector 89">
                <a:extLst>
                  <a:ext uri="{FF2B5EF4-FFF2-40B4-BE49-F238E27FC236}">
                    <a16:creationId xmlns:a16="http://schemas.microsoft.com/office/drawing/2014/main" id="{29C5BE3F-FD57-48B9-8F90-1721382D49D7}"/>
                  </a:ext>
                </a:extLst>
              </p:cNvPr>
              <p:cNvCxnSpPr>
                <a:cxnSpLocks/>
              </p:cNvCxnSpPr>
              <p:nvPr/>
            </p:nvCxnSpPr>
            <p:spPr>
              <a:xfrm flipV="1">
                <a:off x="1348740" y="5524499"/>
                <a:ext cx="641037" cy="12792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7" name="Group 186">
              <a:extLst>
                <a:ext uri="{FF2B5EF4-FFF2-40B4-BE49-F238E27FC236}">
                  <a16:creationId xmlns:a16="http://schemas.microsoft.com/office/drawing/2014/main" id="{D4B6ADA2-6FD3-4BB5-B7EE-4DADA948E55E}"/>
                </a:ext>
              </a:extLst>
            </p:cNvPr>
            <p:cNvGrpSpPr/>
            <p:nvPr/>
          </p:nvGrpSpPr>
          <p:grpSpPr>
            <a:xfrm>
              <a:off x="4099298" y="1880963"/>
              <a:ext cx="2294246" cy="1793009"/>
              <a:chOff x="4099298" y="1880963"/>
              <a:chExt cx="2294246" cy="1793009"/>
            </a:xfrm>
          </p:grpSpPr>
          <p:grpSp>
            <p:nvGrpSpPr>
              <p:cNvPr id="154" name="Group 153">
                <a:extLst>
                  <a:ext uri="{FF2B5EF4-FFF2-40B4-BE49-F238E27FC236}">
                    <a16:creationId xmlns:a16="http://schemas.microsoft.com/office/drawing/2014/main" id="{36C33404-8C92-45D0-B428-AE9906B7FD68}"/>
                  </a:ext>
                </a:extLst>
              </p:cNvPr>
              <p:cNvGrpSpPr/>
              <p:nvPr/>
            </p:nvGrpSpPr>
            <p:grpSpPr>
              <a:xfrm>
                <a:off x="4099298" y="1880963"/>
                <a:ext cx="1927333" cy="1793009"/>
                <a:chOff x="767371" y="5024304"/>
                <a:chExt cx="1927333" cy="1793009"/>
              </a:xfrm>
            </p:grpSpPr>
            <p:sp>
              <p:nvSpPr>
                <p:cNvPr id="155" name="Left Brace 154">
                  <a:extLst>
                    <a:ext uri="{FF2B5EF4-FFF2-40B4-BE49-F238E27FC236}">
                      <a16:creationId xmlns:a16="http://schemas.microsoft.com/office/drawing/2014/main" id="{FCB93EA7-19F7-4328-9442-EB1C7D3C864B}"/>
                    </a:ext>
                  </a:extLst>
                </p:cNvPr>
                <p:cNvSpPr/>
                <p:nvPr/>
              </p:nvSpPr>
              <p:spPr>
                <a:xfrm rot="12427859">
                  <a:off x="767371" y="5024304"/>
                  <a:ext cx="312964" cy="179300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8862D893-666A-4124-9DD6-92E0859C1D26}"/>
                        </a:ext>
                      </a:extLst>
                    </p:cNvPr>
                    <p:cNvSpPr txBox="1"/>
                    <p:nvPr/>
                  </p:nvSpPr>
                  <p:spPr>
                    <a:xfrm>
                      <a:off x="1158130" y="5662099"/>
                      <a:ext cx="153657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𝛾</m:t>
                            </m:r>
                            <m:r>
                              <a:rPr lang="en-US" sz="4000" i="1">
                                <a:latin typeface="Cambria Math" panose="02040503050406030204" pitchFamily="18" charset="0"/>
                              </a:rPr>
                              <m:t>≥1</m:t>
                            </m:r>
                          </m:oMath>
                        </m:oMathPara>
                      </a14:m>
                      <a:endParaRPr lang="en-US" sz="2000" dirty="0"/>
                    </a:p>
                  </p:txBody>
                </p:sp>
              </mc:Choice>
              <mc:Fallback xmlns="">
                <p:sp>
                  <p:nvSpPr>
                    <p:cNvPr id="156" name="TextBox 155">
                      <a:extLst>
                        <a:ext uri="{FF2B5EF4-FFF2-40B4-BE49-F238E27FC236}">
                          <a16:creationId xmlns:a16="http://schemas.microsoft.com/office/drawing/2014/main" id="{8862D893-666A-4124-9DD6-92E0859C1D26}"/>
                        </a:ext>
                      </a:extLst>
                    </p:cNvPr>
                    <p:cNvSpPr txBox="1">
                      <a:spLocks noRot="1" noChangeAspect="1" noMove="1" noResize="1" noEditPoints="1" noAdjustHandles="1" noChangeArrowheads="1" noChangeShapeType="1" noTextEdit="1"/>
                    </p:cNvSpPr>
                    <p:nvPr/>
                  </p:nvSpPr>
                  <p:spPr>
                    <a:xfrm>
                      <a:off x="1158130" y="5662099"/>
                      <a:ext cx="1536574" cy="707886"/>
                    </a:xfrm>
                    <a:prstGeom prst="rect">
                      <a:avLst/>
                    </a:prstGeom>
                    <a:blipFill>
                      <a:blip r:embed="rId43"/>
                      <a:stretch>
                        <a:fillRect/>
                      </a:stretch>
                    </a:blipFill>
                  </p:spPr>
                  <p:txBody>
                    <a:bodyPr/>
                    <a:lstStyle/>
                    <a:p>
                      <a:r>
                        <a:rPr lang="en-CA">
                          <a:noFill/>
                        </a:rPr>
                        <a:t> </a:t>
                      </a:r>
                    </a:p>
                  </p:txBody>
                </p:sp>
              </mc:Fallback>
            </mc:AlternateContent>
          </p:grpSp>
          <p:pic>
            <p:nvPicPr>
              <p:cNvPr id="183" name="Graphic 182" descr="Clock">
                <a:extLst>
                  <a:ext uri="{FF2B5EF4-FFF2-40B4-BE49-F238E27FC236}">
                    <a16:creationId xmlns:a16="http://schemas.microsoft.com/office/drawing/2014/main" id="{ABC8E8F0-CEE7-4028-84C9-586E43D7BBD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856516" y="2616198"/>
                <a:ext cx="537028" cy="537028"/>
              </a:xfrm>
              <a:prstGeom prst="rect">
                <a:avLst/>
              </a:prstGeom>
            </p:spPr>
          </p:pic>
        </p:grpSp>
      </p:grpSp>
      <p:grpSp>
        <p:nvGrpSpPr>
          <p:cNvPr id="195" name="Group 194">
            <a:extLst>
              <a:ext uri="{FF2B5EF4-FFF2-40B4-BE49-F238E27FC236}">
                <a16:creationId xmlns:a16="http://schemas.microsoft.com/office/drawing/2014/main" id="{E8639F40-526C-4169-8648-AABA61841477}"/>
              </a:ext>
            </a:extLst>
          </p:cNvPr>
          <p:cNvGrpSpPr/>
          <p:nvPr/>
        </p:nvGrpSpPr>
        <p:grpSpPr>
          <a:xfrm>
            <a:off x="1626507" y="-30056"/>
            <a:ext cx="5587094" cy="2065728"/>
            <a:chOff x="1626507" y="-30056"/>
            <a:chExt cx="5587094" cy="2065728"/>
          </a:xfrm>
        </p:grpSpPr>
        <p:cxnSp>
          <p:nvCxnSpPr>
            <p:cNvPr id="64" name="Straight Connector 63">
              <a:extLst>
                <a:ext uri="{FF2B5EF4-FFF2-40B4-BE49-F238E27FC236}">
                  <a16:creationId xmlns:a16="http://schemas.microsoft.com/office/drawing/2014/main" id="{0B6B249B-6480-44C3-8750-490825795871}"/>
                </a:ext>
              </a:extLst>
            </p:cNvPr>
            <p:cNvCxnSpPr>
              <a:cxnSpLocks/>
            </p:cNvCxnSpPr>
            <p:nvPr/>
          </p:nvCxnSpPr>
          <p:spPr>
            <a:xfrm flipV="1">
              <a:off x="1626507" y="-30056"/>
              <a:ext cx="3875314" cy="1925156"/>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F1A97BB6-A32B-49F0-BFD4-DB6AE6050311}"/>
                </a:ext>
              </a:extLst>
            </p:cNvPr>
            <p:cNvGrpSpPr/>
            <p:nvPr/>
          </p:nvGrpSpPr>
          <p:grpSpPr>
            <a:xfrm>
              <a:off x="4363402" y="135890"/>
              <a:ext cx="844897" cy="1674190"/>
              <a:chOff x="1338580" y="5149850"/>
              <a:chExt cx="844897" cy="1674190"/>
            </a:xfrm>
          </p:grpSpPr>
          <p:cxnSp>
            <p:nvCxnSpPr>
              <p:cNvPr id="92" name="Straight Arrow Connector 91">
                <a:extLst>
                  <a:ext uri="{FF2B5EF4-FFF2-40B4-BE49-F238E27FC236}">
                    <a16:creationId xmlns:a16="http://schemas.microsoft.com/office/drawing/2014/main" id="{E8A9B2C6-0283-44AA-B107-AD6028BF0A75}"/>
                  </a:ext>
                </a:extLst>
              </p:cNvPr>
              <p:cNvCxnSpPr>
                <a:cxnSpLocks/>
              </p:cNvCxnSpPr>
              <p:nvPr/>
            </p:nvCxnSpPr>
            <p:spPr>
              <a:xfrm flipV="1">
                <a:off x="1991602" y="5149850"/>
                <a:ext cx="191875" cy="38291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92">
                <a:extLst>
                  <a:ext uri="{FF2B5EF4-FFF2-40B4-BE49-F238E27FC236}">
                    <a16:creationId xmlns:a16="http://schemas.microsoft.com/office/drawing/2014/main" id="{31E62F2E-47C6-45A4-9AE7-5EDE1313CE2C}"/>
                  </a:ext>
                </a:extLst>
              </p:cNvPr>
              <p:cNvCxnSpPr>
                <a:cxnSpLocks/>
              </p:cNvCxnSpPr>
              <p:nvPr/>
            </p:nvCxnSpPr>
            <p:spPr>
              <a:xfrm flipV="1">
                <a:off x="1338580" y="5524499"/>
                <a:ext cx="651197" cy="1299541"/>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6" name="Group 185">
              <a:extLst>
                <a:ext uri="{FF2B5EF4-FFF2-40B4-BE49-F238E27FC236}">
                  <a16:creationId xmlns:a16="http://schemas.microsoft.com/office/drawing/2014/main" id="{7788647D-D535-4EA6-BCDA-D474E84C25BD}"/>
                </a:ext>
              </a:extLst>
            </p:cNvPr>
            <p:cNvGrpSpPr/>
            <p:nvPr/>
          </p:nvGrpSpPr>
          <p:grpSpPr>
            <a:xfrm>
              <a:off x="4924798" y="242663"/>
              <a:ext cx="2288803" cy="1793009"/>
              <a:chOff x="4924798" y="242663"/>
              <a:chExt cx="2288803" cy="1793009"/>
            </a:xfrm>
          </p:grpSpPr>
          <p:grpSp>
            <p:nvGrpSpPr>
              <p:cNvPr id="157" name="Group 156">
                <a:extLst>
                  <a:ext uri="{FF2B5EF4-FFF2-40B4-BE49-F238E27FC236}">
                    <a16:creationId xmlns:a16="http://schemas.microsoft.com/office/drawing/2014/main" id="{3C5067EF-3DFD-40F2-8C39-994549E617D8}"/>
                  </a:ext>
                </a:extLst>
              </p:cNvPr>
              <p:cNvGrpSpPr/>
              <p:nvPr/>
            </p:nvGrpSpPr>
            <p:grpSpPr>
              <a:xfrm>
                <a:off x="4924798" y="242663"/>
                <a:ext cx="1927333" cy="1793009"/>
                <a:chOff x="767371" y="5024304"/>
                <a:chExt cx="1927333" cy="1793009"/>
              </a:xfrm>
            </p:grpSpPr>
            <p:sp>
              <p:nvSpPr>
                <p:cNvPr id="158" name="Left Brace 157">
                  <a:extLst>
                    <a:ext uri="{FF2B5EF4-FFF2-40B4-BE49-F238E27FC236}">
                      <a16:creationId xmlns:a16="http://schemas.microsoft.com/office/drawing/2014/main" id="{CFDE19E0-3A66-4DEA-86D1-F63BD008343D}"/>
                    </a:ext>
                  </a:extLst>
                </p:cNvPr>
                <p:cNvSpPr/>
                <p:nvPr/>
              </p:nvSpPr>
              <p:spPr>
                <a:xfrm rot="12427859">
                  <a:off x="767371" y="5024304"/>
                  <a:ext cx="312964" cy="179300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FA9A865-4018-484A-BCCC-2AD4582D5D47}"/>
                        </a:ext>
                      </a:extLst>
                    </p:cNvPr>
                    <p:cNvSpPr txBox="1"/>
                    <p:nvPr/>
                  </p:nvSpPr>
                  <p:spPr>
                    <a:xfrm>
                      <a:off x="1158130" y="5662099"/>
                      <a:ext cx="153657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𝛾</m:t>
                            </m:r>
                            <m:r>
                              <a:rPr lang="en-US" sz="4000" i="1">
                                <a:latin typeface="Cambria Math" panose="02040503050406030204" pitchFamily="18" charset="0"/>
                              </a:rPr>
                              <m:t>≥1</m:t>
                            </m:r>
                          </m:oMath>
                        </m:oMathPara>
                      </a14:m>
                      <a:endParaRPr lang="en-US" sz="2000" dirty="0"/>
                    </a:p>
                  </p:txBody>
                </p:sp>
              </mc:Choice>
              <mc:Fallback xmlns="">
                <p:sp>
                  <p:nvSpPr>
                    <p:cNvPr id="159" name="TextBox 158">
                      <a:extLst>
                        <a:ext uri="{FF2B5EF4-FFF2-40B4-BE49-F238E27FC236}">
                          <a16:creationId xmlns:a16="http://schemas.microsoft.com/office/drawing/2014/main" id="{4FA9A865-4018-484A-BCCC-2AD4582D5D47}"/>
                        </a:ext>
                      </a:extLst>
                    </p:cNvPr>
                    <p:cNvSpPr txBox="1">
                      <a:spLocks noRot="1" noChangeAspect="1" noMove="1" noResize="1" noEditPoints="1" noAdjustHandles="1" noChangeArrowheads="1" noChangeShapeType="1" noTextEdit="1"/>
                    </p:cNvSpPr>
                    <p:nvPr/>
                  </p:nvSpPr>
                  <p:spPr>
                    <a:xfrm>
                      <a:off x="1158130" y="5662099"/>
                      <a:ext cx="1536574" cy="707886"/>
                    </a:xfrm>
                    <a:prstGeom prst="rect">
                      <a:avLst/>
                    </a:prstGeom>
                    <a:blipFill>
                      <a:blip r:embed="rId44"/>
                      <a:stretch>
                        <a:fillRect/>
                      </a:stretch>
                    </a:blipFill>
                  </p:spPr>
                  <p:txBody>
                    <a:bodyPr/>
                    <a:lstStyle/>
                    <a:p>
                      <a:r>
                        <a:rPr lang="en-CA">
                          <a:noFill/>
                        </a:rPr>
                        <a:t> </a:t>
                      </a:r>
                    </a:p>
                  </p:txBody>
                </p:sp>
              </mc:Fallback>
            </mc:AlternateContent>
          </p:grpSp>
          <p:pic>
            <p:nvPicPr>
              <p:cNvPr id="185" name="Graphic 184" descr="Clock">
                <a:extLst>
                  <a:ext uri="{FF2B5EF4-FFF2-40B4-BE49-F238E27FC236}">
                    <a16:creationId xmlns:a16="http://schemas.microsoft.com/office/drawing/2014/main" id="{11BF643B-B79A-4BA2-87CC-1640E0857E6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676573" y="968827"/>
                <a:ext cx="537028" cy="537028"/>
              </a:xfrm>
              <a:prstGeom prst="rect">
                <a:avLst/>
              </a:prstGeom>
            </p:spPr>
          </p:pic>
        </p:grpSp>
      </p:grpSp>
      <p:sp>
        <p:nvSpPr>
          <p:cNvPr id="196" name="TextBox 195">
            <a:extLst>
              <a:ext uri="{FF2B5EF4-FFF2-40B4-BE49-F238E27FC236}">
                <a16:creationId xmlns:a16="http://schemas.microsoft.com/office/drawing/2014/main" id="{ADA6C5B0-D3C5-4EAA-8500-258692DF07A6}"/>
              </a:ext>
            </a:extLst>
          </p:cNvPr>
          <p:cNvSpPr txBox="1"/>
          <p:nvPr/>
        </p:nvSpPr>
        <p:spPr>
          <a:xfrm>
            <a:off x="6598674" y="4505742"/>
            <a:ext cx="5593326" cy="2308324"/>
          </a:xfrm>
          <a:prstGeom prst="rect">
            <a:avLst/>
          </a:prstGeom>
          <a:noFill/>
        </p:spPr>
        <p:txBody>
          <a:bodyPr wrap="square" rtlCol="0">
            <a:spAutoFit/>
          </a:bodyPr>
          <a:lstStyle/>
          <a:p>
            <a:pPr algn="ctr"/>
            <a:r>
              <a:rPr lang="en-US" sz="4800" dirty="0"/>
              <a:t>(Time between clock ticks is </a:t>
            </a:r>
            <a:r>
              <a:rPr lang="en-US" sz="4800" u="sng" dirty="0"/>
              <a:t>fastest</a:t>
            </a:r>
            <a:r>
              <a:rPr lang="en-US" sz="4800" dirty="0"/>
              <a:t> in the frame of the clock.)</a:t>
            </a:r>
            <a:endParaRPr lang="en-US" sz="4800" b="0" dirty="0"/>
          </a:p>
        </p:txBody>
      </p:sp>
      <p:sp>
        <p:nvSpPr>
          <p:cNvPr id="197" name="Arrow: Down 196">
            <a:extLst>
              <a:ext uri="{FF2B5EF4-FFF2-40B4-BE49-F238E27FC236}">
                <a16:creationId xmlns:a16="http://schemas.microsoft.com/office/drawing/2014/main" id="{0E458134-B851-467F-B5AA-D26549731808}"/>
              </a:ext>
            </a:extLst>
          </p:cNvPr>
          <p:cNvSpPr/>
          <p:nvPr/>
        </p:nvSpPr>
        <p:spPr>
          <a:xfrm>
            <a:off x="8877300" y="1695450"/>
            <a:ext cx="1752600" cy="49530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727646012"/>
      </p:ext>
    </p:extLst>
  </p:cSld>
  <p:clrMapOvr>
    <a:masterClrMapping/>
  </p:clrMapOvr>
  <mc:AlternateContent xmlns:mc="http://schemas.openxmlformats.org/markup-compatibility/2006" xmlns:p14="http://schemas.microsoft.com/office/powerpoint/2010/main">
    <mc:Choice Requires="p14">
      <p:transition spd="slow" p14:dur="2000" advTm="20630"/>
    </mc:Choice>
    <mc:Fallback xmlns="">
      <p:transition spd="slow" advTm="206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9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90"/>
                                        </p:tgtEl>
                                        <p:attrNameLst>
                                          <p:attrName>style.visibility</p:attrName>
                                        </p:attrNameLst>
                                      </p:cBhvr>
                                      <p:to>
                                        <p:strVal val="visible"/>
                                      </p:to>
                                    </p:set>
                                    <p:animEffect transition="in" filter="wipe(down)">
                                      <p:cBhvr>
                                        <p:cTn id="14" dur="500"/>
                                        <p:tgtEl>
                                          <p:spTgt spid="19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17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500"/>
                                  </p:stCondLst>
                                  <p:childTnLst>
                                    <p:set>
                                      <p:cBhvr>
                                        <p:cTn id="24" dur="1" fill="hold">
                                          <p:stCondLst>
                                            <p:cond delay="0"/>
                                          </p:stCondLst>
                                        </p:cTn>
                                        <p:tgtEl>
                                          <p:spTgt spid="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500"/>
                                  </p:stCondLst>
                                  <p:childTnLst>
                                    <p:set>
                                      <p:cBhvr>
                                        <p:cTn id="27" dur="1" fill="hold">
                                          <p:stCondLst>
                                            <p:cond delay="0"/>
                                          </p:stCondLst>
                                        </p:cTn>
                                        <p:tgtEl>
                                          <p:spTgt spid="1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9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193"/>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500"/>
                                  </p:stCondLst>
                                  <p:childTnLst>
                                    <p:set>
                                      <p:cBhvr>
                                        <p:cTn id="37" dur="1" fill="hold">
                                          <p:stCondLst>
                                            <p:cond delay="0"/>
                                          </p:stCondLst>
                                        </p:cTn>
                                        <p:tgtEl>
                                          <p:spTgt spid="194"/>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500"/>
                                  </p:stCondLst>
                                  <p:childTnLst>
                                    <p:set>
                                      <p:cBhvr>
                                        <p:cTn id="40" dur="1" fill="hold">
                                          <p:stCondLst>
                                            <p:cond delay="0"/>
                                          </p:stCondLst>
                                        </p:cTn>
                                        <p:tgtEl>
                                          <p:spTgt spid="1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6" grpId="0"/>
      <p:bldP spid="19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5412C78-A9E4-47E7-9240-5A503A5D6A20}"/>
              </a:ext>
            </a:extLst>
          </p:cNvPr>
          <p:cNvGrpSpPr/>
          <p:nvPr/>
        </p:nvGrpSpPr>
        <p:grpSpPr>
          <a:xfrm>
            <a:off x="0" y="-118440"/>
            <a:ext cx="6640904" cy="6870934"/>
            <a:chOff x="1499600" y="191049"/>
            <a:chExt cx="6640904" cy="6870934"/>
          </a:xfrm>
        </p:grpSpPr>
        <p:pic>
          <p:nvPicPr>
            <p:cNvPr id="8" name="Picture 7">
              <a:extLst>
                <a:ext uri="{FF2B5EF4-FFF2-40B4-BE49-F238E27FC236}">
                  <a16:creationId xmlns:a16="http://schemas.microsoft.com/office/drawing/2014/main" id="{55CCACDF-42C7-4DFE-AA6B-2C13532DE378}"/>
                </a:ext>
              </a:extLst>
            </p:cNvPr>
            <p:cNvPicPr>
              <a:picLocks noChangeAspect="1"/>
            </p:cNvPicPr>
            <p:nvPr/>
          </p:nvPicPr>
          <p:blipFill rotWithShape="1">
            <a:blip r:embed="rId2"/>
            <a:srcRect l="2656" t="5535" r="48554" b="6728"/>
            <a:stretch/>
          </p:blipFill>
          <p:spPr>
            <a:xfrm>
              <a:off x="1499600" y="704850"/>
              <a:ext cx="6110868" cy="6153150"/>
            </a:xfrm>
            <a:prstGeom prst="rect">
              <a:avLst/>
            </a:prstGeom>
          </p:spPr>
        </p:pic>
        <p:grpSp>
          <p:nvGrpSpPr>
            <p:cNvPr id="22" name="Group 21">
              <a:extLst>
                <a:ext uri="{FF2B5EF4-FFF2-40B4-BE49-F238E27FC236}">
                  <a16:creationId xmlns:a16="http://schemas.microsoft.com/office/drawing/2014/main" id="{1D3EB78E-01EF-425C-85EC-A441D001B0CF}"/>
                </a:ext>
              </a:extLst>
            </p:cNvPr>
            <p:cNvGrpSpPr/>
            <p:nvPr/>
          </p:nvGrpSpPr>
          <p:grpSpPr>
            <a:xfrm>
              <a:off x="1608732" y="191049"/>
              <a:ext cx="6531772" cy="6870934"/>
              <a:chOff x="1608732" y="-2664693"/>
              <a:chExt cx="6531772" cy="6870934"/>
            </a:xfrm>
          </p:grpSpPr>
          <p:cxnSp>
            <p:nvCxnSpPr>
              <p:cNvPr id="12" name="Straight Arrow Connector 11">
                <a:extLst>
                  <a:ext uri="{FF2B5EF4-FFF2-40B4-BE49-F238E27FC236}">
                    <a16:creationId xmlns:a16="http://schemas.microsoft.com/office/drawing/2014/main" id="{DB00D833-62D9-473D-8D0D-AA004C3A56E3}"/>
                  </a:ext>
                </a:extLst>
              </p:cNvPr>
              <p:cNvCxnSpPr>
                <a:cxnSpLocks/>
              </p:cNvCxnSpPr>
              <p:nvPr/>
            </p:nvCxnSpPr>
            <p:spPr>
              <a:xfrm>
                <a:off x="1608732" y="3790797"/>
                <a:ext cx="614728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F64A11F-1C29-4483-A8EA-B95FCF179026}"/>
                  </a:ext>
                </a:extLst>
              </p:cNvPr>
              <p:cNvCxnSpPr>
                <a:cxnSpLocks/>
              </p:cNvCxnSpPr>
              <p:nvPr/>
            </p:nvCxnSpPr>
            <p:spPr>
              <a:xfrm flipV="1">
                <a:off x="4619483" y="-2082019"/>
                <a:ext cx="0" cy="628826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4E24CE-E4D2-40FA-93E9-1269187C7A56}"/>
                      </a:ext>
                    </a:extLst>
                  </p:cNvPr>
                  <p:cNvSpPr txBox="1"/>
                  <p:nvPr/>
                </p:nvSpPr>
                <p:spPr>
                  <a:xfrm>
                    <a:off x="7552394" y="3057539"/>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14" name="TextBox 13">
                    <a:extLst>
                      <a:ext uri="{FF2B5EF4-FFF2-40B4-BE49-F238E27FC236}">
                        <a16:creationId xmlns:a16="http://schemas.microsoft.com/office/drawing/2014/main" id="{594E24CE-E4D2-40FA-93E9-1269187C7A56}"/>
                      </a:ext>
                    </a:extLst>
                  </p:cNvPr>
                  <p:cNvSpPr txBox="1">
                    <a:spLocks noRot="1" noChangeAspect="1" noMove="1" noResize="1" noEditPoints="1" noAdjustHandles="1" noChangeArrowheads="1" noChangeShapeType="1" noTextEdit="1"/>
                  </p:cNvSpPr>
                  <p:nvPr/>
                </p:nvSpPr>
                <p:spPr>
                  <a:xfrm>
                    <a:off x="7552394" y="3057539"/>
                    <a:ext cx="588110" cy="70788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0A1BD58-2E70-4424-9252-CE683C3C4B42}"/>
                      </a:ext>
                    </a:extLst>
                  </p:cNvPr>
                  <p:cNvSpPr txBox="1"/>
                  <p:nvPr/>
                </p:nvSpPr>
                <p:spPr>
                  <a:xfrm>
                    <a:off x="4286214" y="-2664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5" name="TextBox 14">
                    <a:extLst>
                      <a:ext uri="{FF2B5EF4-FFF2-40B4-BE49-F238E27FC236}">
                        <a16:creationId xmlns:a16="http://schemas.microsoft.com/office/drawing/2014/main" id="{20A1BD58-2E70-4424-9252-CE683C3C4B42}"/>
                      </a:ext>
                    </a:extLst>
                  </p:cNvPr>
                  <p:cNvSpPr txBox="1">
                    <a:spLocks noRot="1" noChangeAspect="1" noMove="1" noResize="1" noEditPoints="1" noAdjustHandles="1" noChangeArrowheads="1" noChangeShapeType="1" noTextEdit="1"/>
                  </p:cNvSpPr>
                  <p:nvPr/>
                </p:nvSpPr>
                <p:spPr>
                  <a:xfrm>
                    <a:off x="4286214" y="-2664693"/>
                    <a:ext cx="750205" cy="707886"/>
                  </a:xfrm>
                  <a:prstGeom prst="rect">
                    <a:avLst/>
                  </a:prstGeom>
                  <a:blipFill>
                    <a:blip r:embed="rId4"/>
                    <a:stretch>
                      <a:fillRect/>
                    </a:stretch>
                  </a:blipFill>
                </p:spPr>
                <p:txBody>
                  <a:bodyPr/>
                  <a:lstStyle/>
                  <a:p>
                    <a:r>
                      <a:rPr lang="en-CA">
                        <a:noFill/>
                      </a:rPr>
                      <a:t> </a:t>
                    </a:r>
                  </a:p>
                </p:txBody>
              </p:sp>
            </mc:Fallback>
          </mc:AlternateContent>
        </p:grpSp>
      </p:grpSp>
      <p:cxnSp>
        <p:nvCxnSpPr>
          <p:cNvPr id="26" name="Straight Connector 25">
            <a:extLst>
              <a:ext uri="{FF2B5EF4-FFF2-40B4-BE49-F238E27FC236}">
                <a16:creationId xmlns:a16="http://schemas.microsoft.com/office/drawing/2014/main" id="{C8325BDB-1E7C-4341-B8F5-D711AFDC8F12}"/>
              </a:ext>
            </a:extLst>
          </p:cNvPr>
          <p:cNvCxnSpPr>
            <a:cxnSpLocks/>
          </p:cNvCxnSpPr>
          <p:nvPr/>
        </p:nvCxnSpPr>
        <p:spPr>
          <a:xfrm flipV="1">
            <a:off x="3128671" y="3474720"/>
            <a:ext cx="1913347" cy="2855743"/>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9D2E63-3697-4EE8-86E7-E769B7CF8686}"/>
              </a:ext>
            </a:extLst>
          </p:cNvPr>
          <p:cNvCxnSpPr>
            <a:cxnSpLocks/>
          </p:cNvCxnSpPr>
          <p:nvPr/>
        </p:nvCxnSpPr>
        <p:spPr>
          <a:xfrm flipH="1" flipV="1">
            <a:off x="3142739" y="661182"/>
            <a:ext cx="1871003" cy="2855742"/>
          </a:xfrm>
          <a:prstGeom prst="line">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9D2A16-5B53-4702-AF41-2848F632023A}"/>
              </a:ext>
            </a:extLst>
          </p:cNvPr>
          <p:cNvCxnSpPr>
            <a:cxnSpLocks/>
          </p:cNvCxnSpPr>
          <p:nvPr/>
        </p:nvCxnSpPr>
        <p:spPr>
          <a:xfrm flipV="1">
            <a:off x="3041920" y="478302"/>
            <a:ext cx="0" cy="5838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9F70FB-FDEF-4F1A-9137-C3A0D4C5468F}"/>
                  </a:ext>
                </a:extLst>
              </p:cNvPr>
              <p:cNvSpPr txBox="1"/>
              <p:nvPr/>
            </p:nvSpPr>
            <p:spPr>
              <a:xfrm>
                <a:off x="1822135" y="1810630"/>
                <a:ext cx="1012520"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9F5FCF"/>
                              </a:solidFill>
                              <a:latin typeface="Cambria Math" panose="02040503050406030204" pitchFamily="18" charset="0"/>
                            </a:rPr>
                          </m:ctrlPr>
                        </m:accPr>
                        <m:e>
                          <m:sSub>
                            <m:sSubPr>
                              <m:ctrlPr>
                                <a:rPr lang="en-US" sz="5400" b="0" i="1" smtClean="0">
                                  <a:solidFill>
                                    <a:srgbClr val="9F5FCF"/>
                                  </a:solidFill>
                                  <a:latin typeface="Cambria Math" panose="02040503050406030204" pitchFamily="18" charset="0"/>
                                </a:rPr>
                              </m:ctrlPr>
                            </m:sSubPr>
                            <m:e>
                              <m:r>
                                <a:rPr lang="en-US" sz="5400" b="0" i="1" smtClean="0">
                                  <a:solidFill>
                                    <a:srgbClr val="9F5FCF"/>
                                  </a:solidFill>
                                  <a:latin typeface="Cambria Math" panose="02040503050406030204" pitchFamily="18" charset="0"/>
                                </a:rPr>
                                <m:t>𝑆</m:t>
                              </m:r>
                            </m:e>
                            <m:sub>
                              <m:r>
                                <a:rPr lang="en-US" sz="5400" b="0" i="1" smtClean="0">
                                  <a:solidFill>
                                    <a:srgbClr val="9F5FCF"/>
                                  </a:solidFill>
                                  <a:latin typeface="Cambria Math" panose="02040503050406030204" pitchFamily="18" charset="0"/>
                                </a:rPr>
                                <m:t>𝐴</m:t>
                              </m:r>
                            </m:sub>
                          </m:sSub>
                        </m:e>
                      </m:acc>
                    </m:oMath>
                  </m:oMathPara>
                </a14:m>
                <a:endParaRPr lang="en-CA" sz="5400" dirty="0">
                  <a:solidFill>
                    <a:srgbClr val="9F5FCF"/>
                  </a:solidFill>
                </a:endParaRPr>
              </a:p>
            </p:txBody>
          </p:sp>
        </mc:Choice>
        <mc:Fallback xmlns="">
          <p:sp>
            <p:nvSpPr>
              <p:cNvPr id="37" name="TextBox 36">
                <a:extLst>
                  <a:ext uri="{FF2B5EF4-FFF2-40B4-BE49-F238E27FC236}">
                    <a16:creationId xmlns:a16="http://schemas.microsoft.com/office/drawing/2014/main" id="{1F9F70FB-FDEF-4F1A-9137-C3A0D4C5468F}"/>
                  </a:ext>
                </a:extLst>
              </p:cNvPr>
              <p:cNvSpPr txBox="1">
                <a:spLocks noRot="1" noChangeAspect="1" noMove="1" noResize="1" noEditPoints="1" noAdjustHandles="1" noChangeArrowheads="1" noChangeShapeType="1" noTextEdit="1"/>
              </p:cNvSpPr>
              <p:nvPr/>
            </p:nvSpPr>
            <p:spPr>
              <a:xfrm>
                <a:off x="1822135" y="1810630"/>
                <a:ext cx="1012520" cy="102964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045CA42-7CFA-4E8E-868D-5C389D5CC056}"/>
                  </a:ext>
                </a:extLst>
              </p:cNvPr>
              <p:cNvSpPr txBox="1"/>
              <p:nvPr/>
            </p:nvSpPr>
            <p:spPr>
              <a:xfrm>
                <a:off x="4336149" y="4457114"/>
                <a:ext cx="1341906"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00B050"/>
                              </a:solidFill>
                              <a:latin typeface="Cambria Math" panose="02040503050406030204" pitchFamily="18" charset="0"/>
                            </a:rPr>
                          </m:ctrlPr>
                        </m:accPr>
                        <m:e>
                          <m:sSub>
                            <m:sSubPr>
                              <m:ctrlPr>
                                <a:rPr lang="en-US" sz="5400" b="0" i="1" smtClean="0">
                                  <a:solidFill>
                                    <a:srgbClr val="00B050"/>
                                  </a:solidFill>
                                  <a:latin typeface="Cambria Math" panose="02040503050406030204" pitchFamily="18" charset="0"/>
                                </a:rPr>
                              </m:ctrlPr>
                            </m:sSubPr>
                            <m:e>
                              <m:r>
                                <a:rPr lang="en-US" sz="5400" b="0" i="1" smtClean="0">
                                  <a:solidFill>
                                    <a:srgbClr val="00B050"/>
                                  </a:solidFill>
                                  <a:latin typeface="Cambria Math" panose="02040503050406030204" pitchFamily="18" charset="0"/>
                                </a:rPr>
                                <m:t>𝑆</m:t>
                              </m:r>
                            </m:e>
                            <m:sub>
                              <m:r>
                                <a:rPr lang="en-US" sz="5400" b="0" i="1" smtClean="0">
                                  <a:solidFill>
                                    <a:srgbClr val="00B050"/>
                                  </a:solidFill>
                                  <a:latin typeface="Cambria Math" panose="02040503050406030204" pitchFamily="18" charset="0"/>
                                </a:rPr>
                                <m:t>𝐵</m:t>
                              </m:r>
                              <m:r>
                                <a:rPr lang="en-US" sz="5400" b="0" i="1" smtClean="0">
                                  <a:solidFill>
                                    <a:srgbClr val="00B050"/>
                                  </a:solidFill>
                                  <a:latin typeface="Cambria Math" panose="02040503050406030204" pitchFamily="18" charset="0"/>
                                </a:rPr>
                                <m:t>1</m:t>
                              </m:r>
                            </m:sub>
                          </m:sSub>
                        </m:e>
                      </m:acc>
                    </m:oMath>
                  </m:oMathPara>
                </a14:m>
                <a:endParaRPr lang="en-CA" sz="5400" dirty="0">
                  <a:solidFill>
                    <a:srgbClr val="00B050"/>
                  </a:solidFill>
                </a:endParaRPr>
              </a:p>
            </p:txBody>
          </p:sp>
        </mc:Choice>
        <mc:Fallback xmlns="">
          <p:sp>
            <p:nvSpPr>
              <p:cNvPr id="39" name="TextBox 38">
                <a:extLst>
                  <a:ext uri="{FF2B5EF4-FFF2-40B4-BE49-F238E27FC236}">
                    <a16:creationId xmlns:a16="http://schemas.microsoft.com/office/drawing/2014/main" id="{A045CA42-7CFA-4E8E-868D-5C389D5CC056}"/>
                  </a:ext>
                </a:extLst>
              </p:cNvPr>
              <p:cNvSpPr txBox="1">
                <a:spLocks noRot="1" noChangeAspect="1" noMove="1" noResize="1" noEditPoints="1" noAdjustHandles="1" noChangeArrowheads="1" noChangeShapeType="1" noTextEdit="1"/>
              </p:cNvSpPr>
              <p:nvPr/>
            </p:nvSpPr>
            <p:spPr>
              <a:xfrm>
                <a:off x="4336149" y="4457114"/>
                <a:ext cx="1341906" cy="102964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483BFCE-D326-424A-A2C3-BB2F769624E1}"/>
                  </a:ext>
                </a:extLst>
              </p:cNvPr>
              <p:cNvSpPr txBox="1"/>
              <p:nvPr/>
            </p:nvSpPr>
            <p:spPr>
              <a:xfrm>
                <a:off x="4164991" y="1345809"/>
                <a:ext cx="1341906"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chemeClr val="accent6">
                                  <a:lumMod val="50000"/>
                                </a:schemeClr>
                              </a:solidFill>
                              <a:latin typeface="Cambria Math" panose="02040503050406030204" pitchFamily="18" charset="0"/>
                            </a:rPr>
                          </m:ctrlPr>
                        </m:accPr>
                        <m:e>
                          <m:sSub>
                            <m:sSubPr>
                              <m:ctrlPr>
                                <a:rPr lang="en-US" sz="5400" b="0" i="1" smtClean="0">
                                  <a:solidFill>
                                    <a:schemeClr val="accent6">
                                      <a:lumMod val="50000"/>
                                    </a:schemeClr>
                                  </a:solidFill>
                                  <a:latin typeface="Cambria Math" panose="02040503050406030204" pitchFamily="18" charset="0"/>
                                </a:rPr>
                              </m:ctrlPr>
                            </m:sSubPr>
                            <m:e>
                              <m:r>
                                <a:rPr lang="en-US" sz="5400" b="0" i="1" smtClean="0">
                                  <a:solidFill>
                                    <a:schemeClr val="accent6">
                                      <a:lumMod val="50000"/>
                                    </a:schemeClr>
                                  </a:solidFill>
                                  <a:latin typeface="Cambria Math" panose="02040503050406030204" pitchFamily="18" charset="0"/>
                                </a:rPr>
                                <m:t>𝑆</m:t>
                              </m:r>
                            </m:e>
                            <m:sub>
                              <m:r>
                                <a:rPr lang="en-US" sz="5400" b="0" i="1" smtClean="0">
                                  <a:solidFill>
                                    <a:schemeClr val="accent6">
                                      <a:lumMod val="50000"/>
                                    </a:schemeClr>
                                  </a:solidFill>
                                  <a:latin typeface="Cambria Math" panose="02040503050406030204" pitchFamily="18" charset="0"/>
                                </a:rPr>
                                <m:t>𝐵</m:t>
                              </m:r>
                              <m:r>
                                <a:rPr lang="en-US" sz="5400" b="0" i="1" smtClean="0">
                                  <a:solidFill>
                                    <a:schemeClr val="accent6">
                                      <a:lumMod val="50000"/>
                                    </a:schemeClr>
                                  </a:solidFill>
                                  <a:latin typeface="Cambria Math" panose="02040503050406030204" pitchFamily="18" charset="0"/>
                                </a:rPr>
                                <m:t>2</m:t>
                              </m:r>
                            </m:sub>
                          </m:sSub>
                        </m:e>
                      </m:acc>
                    </m:oMath>
                  </m:oMathPara>
                </a14:m>
                <a:endParaRPr lang="en-CA" sz="5400" dirty="0">
                  <a:solidFill>
                    <a:schemeClr val="accent6">
                      <a:lumMod val="50000"/>
                    </a:schemeClr>
                  </a:solidFill>
                </a:endParaRPr>
              </a:p>
            </p:txBody>
          </p:sp>
        </mc:Choice>
        <mc:Fallback xmlns="">
          <p:sp>
            <p:nvSpPr>
              <p:cNvPr id="41" name="TextBox 40">
                <a:extLst>
                  <a:ext uri="{FF2B5EF4-FFF2-40B4-BE49-F238E27FC236}">
                    <a16:creationId xmlns:a16="http://schemas.microsoft.com/office/drawing/2014/main" id="{8483BFCE-D326-424A-A2C3-BB2F769624E1}"/>
                  </a:ext>
                </a:extLst>
              </p:cNvPr>
              <p:cNvSpPr txBox="1">
                <a:spLocks noRot="1" noChangeAspect="1" noMove="1" noResize="1" noEditPoints="1" noAdjustHandles="1" noChangeArrowheads="1" noChangeShapeType="1" noTextEdit="1"/>
              </p:cNvSpPr>
              <p:nvPr/>
            </p:nvSpPr>
            <p:spPr>
              <a:xfrm>
                <a:off x="4164991" y="1345809"/>
                <a:ext cx="1341906" cy="102964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B7577CD-B72D-47C0-85F3-F9D6B25ADC9E}"/>
                  </a:ext>
                </a:extLst>
              </p:cNvPr>
              <p:cNvSpPr txBox="1"/>
              <p:nvPr/>
            </p:nvSpPr>
            <p:spPr>
              <a:xfrm>
                <a:off x="12406021" y="928471"/>
                <a:ext cx="4740813" cy="1140312"/>
              </a:xfrm>
              <a:prstGeom prst="rect">
                <a:avLst/>
              </a:prstGeom>
              <a:noFill/>
            </p:spPr>
            <p:txBody>
              <a:bodyPr wrap="square" rtlCol="0">
                <a:spAutoFit/>
              </a:bodyPr>
              <a:lstStyle/>
              <a:p>
                <a:r>
                  <a:rPr lang="en-US" sz="3200" dirty="0"/>
                  <a:t>Alice stays home on earth.</a:t>
                </a:r>
              </a:p>
              <a:p>
                <a:r>
                  <a:rPr lang="en-US" sz="3200" dirty="0"/>
                  <a:t>Her spacetime vector is </a:t>
                </a:r>
                <a14:m>
                  <m:oMath xmlns:m="http://schemas.openxmlformats.org/officeDocument/2006/math">
                    <m:acc>
                      <m:accPr>
                        <m:chr m:val="⃗"/>
                        <m:ctrlPr>
                          <a:rPr lang="en-US" sz="3200" b="0" i="1" smtClean="0">
                            <a:solidFill>
                              <a:srgbClr val="9F5FCF"/>
                            </a:solidFill>
                            <a:latin typeface="Cambria Math" panose="02040503050406030204" pitchFamily="18" charset="0"/>
                          </a:rPr>
                        </m:ctrlPr>
                      </m:accPr>
                      <m:e>
                        <m:sSub>
                          <m:sSubPr>
                            <m:ctrlPr>
                              <a:rPr lang="en-US" sz="3200" b="0" i="1" smtClean="0">
                                <a:solidFill>
                                  <a:srgbClr val="9F5FCF"/>
                                </a:solidFill>
                                <a:latin typeface="Cambria Math" panose="02040503050406030204" pitchFamily="18" charset="0"/>
                              </a:rPr>
                            </m:ctrlPr>
                          </m:sSubPr>
                          <m:e>
                            <m:r>
                              <a:rPr lang="en-US" sz="3200" b="0" i="1" smtClean="0">
                                <a:solidFill>
                                  <a:srgbClr val="9F5FCF"/>
                                </a:solidFill>
                                <a:latin typeface="Cambria Math" panose="02040503050406030204" pitchFamily="18" charset="0"/>
                              </a:rPr>
                              <m:t>𝑆</m:t>
                            </m:r>
                          </m:e>
                          <m:sub>
                            <m:r>
                              <a:rPr lang="en-US" sz="3200" b="0" i="1" smtClean="0">
                                <a:solidFill>
                                  <a:srgbClr val="9F5FCF"/>
                                </a:solidFill>
                                <a:latin typeface="Cambria Math" panose="02040503050406030204" pitchFamily="18" charset="0"/>
                              </a:rPr>
                              <m:t>𝐴</m:t>
                            </m:r>
                          </m:sub>
                        </m:sSub>
                      </m:e>
                    </m:acc>
                  </m:oMath>
                </a14:m>
                <a:r>
                  <a:rPr lang="en-US" sz="3200" dirty="0"/>
                  <a:t>.</a:t>
                </a:r>
                <a:endParaRPr lang="en-CA" sz="3200" dirty="0"/>
              </a:p>
            </p:txBody>
          </p:sp>
        </mc:Choice>
        <mc:Fallback xmlns="">
          <p:sp>
            <p:nvSpPr>
              <p:cNvPr id="51" name="TextBox 50">
                <a:extLst>
                  <a:ext uri="{FF2B5EF4-FFF2-40B4-BE49-F238E27FC236}">
                    <a16:creationId xmlns:a16="http://schemas.microsoft.com/office/drawing/2014/main" id="{4B7577CD-B72D-47C0-85F3-F9D6B25ADC9E}"/>
                  </a:ext>
                </a:extLst>
              </p:cNvPr>
              <p:cNvSpPr txBox="1">
                <a:spLocks noRot="1" noChangeAspect="1" noMove="1" noResize="1" noEditPoints="1" noAdjustHandles="1" noChangeArrowheads="1" noChangeShapeType="1" noTextEdit="1"/>
              </p:cNvSpPr>
              <p:nvPr/>
            </p:nvSpPr>
            <p:spPr>
              <a:xfrm>
                <a:off x="12406021" y="928471"/>
                <a:ext cx="4740813" cy="1140312"/>
              </a:xfrm>
              <a:prstGeom prst="rect">
                <a:avLst/>
              </a:prstGeom>
              <a:blipFill>
                <a:blip r:embed="rId8"/>
                <a:stretch>
                  <a:fillRect l="-3213" t="-6952" r="-1157" b="-171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66F12A8-543D-45F0-80E7-D0C2AD6F79F5}"/>
                  </a:ext>
                </a:extLst>
              </p:cNvPr>
              <p:cNvSpPr txBox="1"/>
              <p:nvPr/>
            </p:nvSpPr>
            <p:spPr>
              <a:xfrm>
                <a:off x="12403678" y="3191026"/>
                <a:ext cx="4740813" cy="2125197"/>
              </a:xfrm>
              <a:prstGeom prst="rect">
                <a:avLst/>
              </a:prstGeom>
              <a:noFill/>
            </p:spPr>
            <p:txBody>
              <a:bodyPr wrap="square" rtlCol="0">
                <a:spAutoFit/>
              </a:bodyPr>
              <a:lstStyle/>
              <a:p>
                <a:r>
                  <a:rPr lang="en-US" sz="3200" dirty="0"/>
                  <a:t>Bob does a there-and-back trip on a rocket ship. </a:t>
                </a:r>
              </a:p>
              <a:p>
                <a:r>
                  <a:rPr lang="en-US" sz="3200" dirty="0"/>
                  <a:t>His spacetime path is given by vectors </a:t>
                </a:r>
                <a14:m>
                  <m:oMath xmlns:m="http://schemas.openxmlformats.org/officeDocument/2006/math">
                    <m:acc>
                      <m:accPr>
                        <m:chr m:val="⃗"/>
                        <m:ctrlPr>
                          <a:rPr lang="en-US" sz="3200" i="1">
                            <a:solidFill>
                              <a:srgbClr val="00B050"/>
                            </a:solidFill>
                            <a:latin typeface="Cambria Math" panose="02040503050406030204" pitchFamily="18" charset="0"/>
                          </a:rPr>
                        </m:ctrlPr>
                      </m:accPr>
                      <m:e>
                        <m:sSub>
                          <m:sSubPr>
                            <m:ctrlPr>
                              <a:rPr lang="en-US" sz="3200" i="1">
                                <a:solidFill>
                                  <a:srgbClr val="00B050"/>
                                </a:solidFill>
                                <a:latin typeface="Cambria Math" panose="02040503050406030204" pitchFamily="18" charset="0"/>
                              </a:rPr>
                            </m:ctrlPr>
                          </m:sSubPr>
                          <m:e>
                            <m:r>
                              <a:rPr lang="en-US" sz="3200" i="1">
                                <a:solidFill>
                                  <a:srgbClr val="00B050"/>
                                </a:solidFill>
                                <a:latin typeface="Cambria Math" panose="02040503050406030204" pitchFamily="18" charset="0"/>
                              </a:rPr>
                              <m:t>𝑆</m:t>
                            </m:r>
                          </m:e>
                          <m:sub>
                            <m:r>
                              <a:rPr lang="en-US" sz="3200" i="1">
                                <a:solidFill>
                                  <a:srgbClr val="00B050"/>
                                </a:solidFill>
                                <a:latin typeface="Cambria Math" panose="02040503050406030204" pitchFamily="18" charset="0"/>
                              </a:rPr>
                              <m:t>𝐵</m:t>
                            </m:r>
                            <m:r>
                              <a:rPr lang="en-US" sz="3200" i="1">
                                <a:solidFill>
                                  <a:srgbClr val="00B050"/>
                                </a:solidFill>
                                <a:latin typeface="Cambria Math" panose="02040503050406030204" pitchFamily="18" charset="0"/>
                              </a:rPr>
                              <m:t>1</m:t>
                            </m:r>
                          </m:sub>
                        </m:sSub>
                      </m:e>
                    </m:acc>
                  </m:oMath>
                </a14:m>
                <a:r>
                  <a:rPr lang="en-US" sz="3200" dirty="0"/>
                  <a:t> and </a:t>
                </a:r>
                <a14:m>
                  <m:oMath xmlns:m="http://schemas.openxmlformats.org/officeDocument/2006/math">
                    <m:acc>
                      <m:accPr>
                        <m:chr m:val="⃗"/>
                        <m:ctrlPr>
                          <a:rPr lang="en-US" sz="3200" i="1">
                            <a:solidFill>
                              <a:schemeClr val="accent6">
                                <a:lumMod val="50000"/>
                              </a:schemeClr>
                            </a:solidFill>
                            <a:latin typeface="Cambria Math" panose="02040503050406030204" pitchFamily="18" charset="0"/>
                          </a:rPr>
                        </m:ctrlPr>
                      </m:accPr>
                      <m:e>
                        <m:sSub>
                          <m:sSubPr>
                            <m:ctrlPr>
                              <a:rPr lang="en-US" sz="3200" i="1">
                                <a:solidFill>
                                  <a:schemeClr val="accent6">
                                    <a:lumMod val="50000"/>
                                  </a:schemeClr>
                                </a:solidFill>
                                <a:latin typeface="Cambria Math" panose="02040503050406030204" pitchFamily="18" charset="0"/>
                              </a:rPr>
                            </m:ctrlPr>
                          </m:sSubPr>
                          <m:e>
                            <m:r>
                              <a:rPr lang="en-US" sz="3200" i="1">
                                <a:solidFill>
                                  <a:schemeClr val="accent6">
                                    <a:lumMod val="50000"/>
                                  </a:schemeClr>
                                </a:solidFill>
                                <a:latin typeface="Cambria Math" panose="02040503050406030204" pitchFamily="18" charset="0"/>
                              </a:rPr>
                              <m:t>𝑆</m:t>
                            </m:r>
                          </m:e>
                          <m:sub>
                            <m:r>
                              <a:rPr lang="en-US" sz="3200" i="1">
                                <a:solidFill>
                                  <a:schemeClr val="accent6">
                                    <a:lumMod val="50000"/>
                                  </a:schemeClr>
                                </a:solidFill>
                                <a:latin typeface="Cambria Math" panose="02040503050406030204" pitchFamily="18" charset="0"/>
                              </a:rPr>
                              <m:t>𝐵</m:t>
                            </m:r>
                            <m:r>
                              <a:rPr lang="en-US" sz="3200" i="1">
                                <a:solidFill>
                                  <a:schemeClr val="accent6">
                                    <a:lumMod val="50000"/>
                                  </a:schemeClr>
                                </a:solidFill>
                                <a:latin typeface="Cambria Math" panose="02040503050406030204" pitchFamily="18" charset="0"/>
                              </a:rPr>
                              <m:t>2</m:t>
                            </m:r>
                          </m:sub>
                        </m:sSub>
                      </m:e>
                    </m:acc>
                  </m:oMath>
                </a14:m>
                <a:r>
                  <a:rPr lang="en-US" sz="3200" dirty="0"/>
                  <a:t>.</a:t>
                </a:r>
                <a:endParaRPr lang="en-CA" sz="3200" dirty="0"/>
              </a:p>
            </p:txBody>
          </p:sp>
        </mc:Choice>
        <mc:Fallback xmlns="">
          <p:sp>
            <p:nvSpPr>
              <p:cNvPr id="55" name="TextBox 54">
                <a:extLst>
                  <a:ext uri="{FF2B5EF4-FFF2-40B4-BE49-F238E27FC236}">
                    <a16:creationId xmlns:a16="http://schemas.microsoft.com/office/drawing/2014/main" id="{D66F12A8-543D-45F0-80E7-D0C2AD6F79F5}"/>
                  </a:ext>
                </a:extLst>
              </p:cNvPr>
              <p:cNvSpPr txBox="1">
                <a:spLocks noRot="1" noChangeAspect="1" noMove="1" noResize="1" noEditPoints="1" noAdjustHandles="1" noChangeArrowheads="1" noChangeShapeType="1" noTextEdit="1"/>
              </p:cNvSpPr>
              <p:nvPr/>
            </p:nvSpPr>
            <p:spPr>
              <a:xfrm>
                <a:off x="12403678" y="3191026"/>
                <a:ext cx="4740813" cy="2125197"/>
              </a:xfrm>
              <a:prstGeom prst="rect">
                <a:avLst/>
              </a:prstGeom>
              <a:blipFill>
                <a:blip r:embed="rId9"/>
                <a:stretch>
                  <a:fillRect l="-3346" t="-3725" r="-3218" b="-859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C8CBF4E-F90A-4161-855F-374E9F755067}"/>
                  </a:ext>
                </a:extLst>
              </p:cNvPr>
              <p:cNvSpPr txBox="1"/>
              <p:nvPr/>
            </p:nvSpPr>
            <p:spPr>
              <a:xfrm>
                <a:off x="12839776" y="1995272"/>
                <a:ext cx="3571682" cy="786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9F5FCF"/>
                              </a:solidFill>
                              <a:latin typeface="Cambria Math" panose="02040503050406030204" pitchFamily="18" charset="0"/>
                            </a:rPr>
                          </m:ctrlPr>
                        </m:accPr>
                        <m:e>
                          <m:sSub>
                            <m:sSubPr>
                              <m:ctrlPr>
                                <a:rPr lang="en-US" sz="4000" b="0" i="1" smtClean="0">
                                  <a:solidFill>
                                    <a:srgbClr val="9F5FCF"/>
                                  </a:solidFill>
                                  <a:latin typeface="Cambria Math" panose="02040503050406030204" pitchFamily="18" charset="0"/>
                                </a:rPr>
                              </m:ctrlPr>
                            </m:sSubPr>
                            <m:e>
                              <m:r>
                                <a:rPr lang="en-US" sz="4000" b="0" i="1" smtClean="0">
                                  <a:solidFill>
                                    <a:srgbClr val="9F5FCF"/>
                                  </a:solidFill>
                                  <a:latin typeface="Cambria Math" panose="02040503050406030204" pitchFamily="18" charset="0"/>
                                </a:rPr>
                                <m:t>𝑆</m:t>
                              </m:r>
                            </m:e>
                            <m:sub>
                              <m:r>
                                <a:rPr lang="en-US" sz="4000" b="0" i="1" smtClean="0">
                                  <a:solidFill>
                                    <a:srgbClr val="9F5FCF"/>
                                  </a:solidFill>
                                  <a:latin typeface="Cambria Math" panose="02040503050406030204" pitchFamily="18" charset="0"/>
                                </a:rPr>
                                <m:t>𝐴</m:t>
                              </m:r>
                            </m:sub>
                          </m:sSub>
                        </m:e>
                      </m:acc>
                      <m:r>
                        <a:rPr lang="en-US" sz="4000" b="0" i="1" smtClean="0">
                          <a:solidFill>
                            <a:schemeClr val="tx1"/>
                          </a:solidFill>
                          <a:latin typeface="Cambria Math" panose="02040503050406030204" pitchFamily="18" charset="0"/>
                        </a:rPr>
                        <m:t>=6</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+0</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9F5FCF"/>
                  </a:solidFill>
                </a:endParaRPr>
              </a:p>
            </p:txBody>
          </p:sp>
        </mc:Choice>
        <mc:Fallback xmlns="">
          <p:sp>
            <p:nvSpPr>
              <p:cNvPr id="57" name="TextBox 56">
                <a:extLst>
                  <a:ext uri="{FF2B5EF4-FFF2-40B4-BE49-F238E27FC236}">
                    <a16:creationId xmlns:a16="http://schemas.microsoft.com/office/drawing/2014/main" id="{3C8CBF4E-F90A-4161-855F-374E9F755067}"/>
                  </a:ext>
                </a:extLst>
              </p:cNvPr>
              <p:cNvSpPr txBox="1">
                <a:spLocks noRot="1" noChangeAspect="1" noMove="1" noResize="1" noEditPoints="1" noAdjustHandles="1" noChangeArrowheads="1" noChangeShapeType="1" noTextEdit="1"/>
              </p:cNvSpPr>
              <p:nvPr/>
            </p:nvSpPr>
            <p:spPr>
              <a:xfrm>
                <a:off x="12839776" y="1995272"/>
                <a:ext cx="3571682" cy="78662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A77BA50-5EC1-4F70-A824-6AF4B317AB9B}"/>
                  </a:ext>
                </a:extLst>
              </p:cNvPr>
              <p:cNvSpPr txBox="1"/>
              <p:nvPr/>
            </p:nvSpPr>
            <p:spPr>
              <a:xfrm>
                <a:off x="6273930" y="199523"/>
                <a:ext cx="3521612" cy="13421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rgbClr val="00B050"/>
                              </a:solidFill>
                              <a:latin typeface="Cambria Math" panose="02040503050406030204" pitchFamily="18" charset="0"/>
                            </a:rPr>
                          </m:ctrlPr>
                        </m:accPr>
                        <m:e>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𝑆</m:t>
                              </m:r>
                            </m:e>
                            <m:sub>
                              <m:r>
                                <a:rPr lang="en-US" sz="3600" i="1">
                                  <a:solidFill>
                                    <a:srgbClr val="00B050"/>
                                  </a:solidFill>
                                  <a:latin typeface="Cambria Math" panose="02040503050406030204" pitchFamily="18" charset="0"/>
                                </a:rPr>
                                <m:t>𝐵</m:t>
                              </m:r>
                              <m:r>
                                <a:rPr lang="en-US" sz="3600" i="1">
                                  <a:solidFill>
                                    <a:srgbClr val="00B050"/>
                                  </a:solidFill>
                                  <a:latin typeface="Cambria Math" panose="02040503050406030204" pitchFamily="18" charset="0"/>
                                </a:rPr>
                                <m:t>1</m:t>
                              </m:r>
                            </m:sub>
                          </m:sSub>
                        </m:e>
                      </m:acc>
                      <m:r>
                        <a:rPr lang="en-US" sz="3600" b="0" i="1" smtClean="0">
                          <a:solidFill>
                            <a:schemeClr val="tx1"/>
                          </a:solidFill>
                          <a:latin typeface="Cambria Math" panose="02040503050406030204" pitchFamily="18" charset="0"/>
                        </a:rPr>
                        <m:t>=3</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+2</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m:oMathPara>
                </a14:m>
                <a:endParaRPr lang="en-CA" sz="3600" dirty="0">
                  <a:solidFill>
                    <a:srgbClr val="9F5FCF"/>
                  </a:solidFill>
                </a:endParaRPr>
              </a:p>
              <a:p>
                <a:pPr/>
                <a14:m>
                  <m:oMathPara xmlns:m="http://schemas.openxmlformats.org/officeDocument/2006/math">
                    <m:oMathParaPr>
                      <m:jc m:val="left"/>
                    </m:oMathParaPr>
                    <m:oMath xmlns:m="http://schemas.openxmlformats.org/officeDocument/2006/math">
                      <m:acc>
                        <m:accPr>
                          <m:chr m:val="⃗"/>
                          <m:ctrlPr>
                            <a:rPr lang="en-US" sz="3600" i="1">
                              <a:solidFill>
                                <a:schemeClr val="accent6">
                                  <a:lumMod val="50000"/>
                                </a:schemeClr>
                              </a:solidFill>
                              <a:latin typeface="Cambria Math" panose="02040503050406030204" pitchFamily="18" charset="0"/>
                            </a:rPr>
                          </m:ctrlPr>
                        </m:accPr>
                        <m:e>
                          <m:sSub>
                            <m:sSubPr>
                              <m:ctrlPr>
                                <a:rPr lang="en-US" sz="3600" i="1">
                                  <a:solidFill>
                                    <a:schemeClr val="accent6">
                                      <a:lumMod val="50000"/>
                                    </a:schemeClr>
                                  </a:solidFill>
                                  <a:latin typeface="Cambria Math" panose="02040503050406030204" pitchFamily="18" charset="0"/>
                                </a:rPr>
                              </m:ctrlPr>
                            </m:sSubPr>
                            <m:e>
                              <m:r>
                                <a:rPr lang="en-US" sz="3600" i="1">
                                  <a:solidFill>
                                    <a:schemeClr val="accent6">
                                      <a:lumMod val="50000"/>
                                    </a:schemeClr>
                                  </a:solidFill>
                                  <a:latin typeface="Cambria Math" panose="02040503050406030204" pitchFamily="18" charset="0"/>
                                </a:rPr>
                                <m:t>𝑆</m:t>
                              </m:r>
                            </m:e>
                            <m:sub>
                              <m:r>
                                <a:rPr lang="en-US" sz="3600" i="1">
                                  <a:solidFill>
                                    <a:schemeClr val="accent6">
                                      <a:lumMod val="50000"/>
                                    </a:schemeClr>
                                  </a:solidFill>
                                  <a:latin typeface="Cambria Math" panose="02040503050406030204" pitchFamily="18" charset="0"/>
                                </a:rPr>
                                <m:t>𝐵</m:t>
                              </m:r>
                              <m:r>
                                <a:rPr lang="en-US" sz="3600" i="1">
                                  <a:solidFill>
                                    <a:schemeClr val="accent6">
                                      <a:lumMod val="50000"/>
                                    </a:schemeClr>
                                  </a:solidFill>
                                  <a:latin typeface="Cambria Math" panose="02040503050406030204" pitchFamily="18" charset="0"/>
                                </a:rPr>
                                <m:t>2</m:t>
                              </m:r>
                            </m:sub>
                          </m:sSub>
                        </m:e>
                      </m:acc>
                      <m:r>
                        <a:rPr lang="en-US" sz="3600" b="0" i="1" smtClean="0">
                          <a:solidFill>
                            <a:schemeClr val="tx1"/>
                          </a:solidFill>
                          <a:latin typeface="Cambria Math" panose="02040503050406030204" pitchFamily="18" charset="0"/>
                        </a:rPr>
                        <m:t>=3</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−2</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m:oMathPara>
                </a14:m>
                <a:endParaRPr lang="en-CA" sz="3600" dirty="0">
                  <a:solidFill>
                    <a:srgbClr val="9F5FCF"/>
                  </a:solidFill>
                </a:endParaRPr>
              </a:p>
            </p:txBody>
          </p:sp>
        </mc:Choice>
        <mc:Fallback xmlns="">
          <p:sp>
            <p:nvSpPr>
              <p:cNvPr id="59" name="TextBox 58">
                <a:extLst>
                  <a:ext uri="{FF2B5EF4-FFF2-40B4-BE49-F238E27FC236}">
                    <a16:creationId xmlns:a16="http://schemas.microsoft.com/office/drawing/2014/main" id="{3A77BA50-5EC1-4F70-A824-6AF4B317AB9B}"/>
                  </a:ext>
                </a:extLst>
              </p:cNvPr>
              <p:cNvSpPr txBox="1">
                <a:spLocks noRot="1" noChangeAspect="1" noMove="1" noResize="1" noEditPoints="1" noAdjustHandles="1" noChangeArrowheads="1" noChangeShapeType="1" noTextEdit="1"/>
              </p:cNvSpPr>
              <p:nvPr/>
            </p:nvSpPr>
            <p:spPr>
              <a:xfrm>
                <a:off x="6273930" y="199523"/>
                <a:ext cx="3521612" cy="1342162"/>
              </a:xfrm>
              <a:prstGeom prst="rect">
                <a:avLst/>
              </a:prstGeom>
              <a:blipFill>
                <a:blip r:embed="rId11"/>
                <a:stretch>
                  <a:fillRect/>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CF9EA1A7-E3DD-428B-9E70-90C2F74A2EF0}"/>
              </a:ext>
            </a:extLst>
          </p:cNvPr>
          <p:cNvGrpSpPr/>
          <p:nvPr/>
        </p:nvGrpSpPr>
        <p:grpSpPr>
          <a:xfrm>
            <a:off x="5105400" y="2705968"/>
            <a:ext cx="1292411" cy="1402561"/>
            <a:chOff x="-2397310" y="3886200"/>
            <a:chExt cx="1784721" cy="1936830"/>
          </a:xfrm>
        </p:grpSpPr>
        <p:pic>
          <p:nvPicPr>
            <p:cNvPr id="1030" name="Picture 6" descr="BBC ALBA - Calum Clachair: Gleann na Grèine/Bob the Builder: Project Fix  It, Series 1, Robaidh 's an Rathad Ùr (Roley's New Friend)">
              <a:extLst>
                <a:ext uri="{FF2B5EF4-FFF2-40B4-BE49-F238E27FC236}">
                  <a16:creationId xmlns:a16="http://schemas.microsoft.com/office/drawing/2014/main" id="{ADE400EA-57AA-4E3C-8A3C-A6745684F62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cket, Star, Moon, Space Travel, Space, Research">
              <a:extLst>
                <a:ext uri="{FF2B5EF4-FFF2-40B4-BE49-F238E27FC236}">
                  <a16:creationId xmlns:a16="http://schemas.microsoft.com/office/drawing/2014/main" id="{65AFDA05-1144-42CE-B128-C1154F895A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04CCAEFF-145C-4BAB-998D-F834ADBE065D}"/>
              </a:ext>
            </a:extLst>
          </p:cNvPr>
          <p:cNvGrpSpPr/>
          <p:nvPr/>
        </p:nvGrpSpPr>
        <p:grpSpPr>
          <a:xfrm>
            <a:off x="1517121" y="2933700"/>
            <a:ext cx="1283229" cy="1676400"/>
            <a:chOff x="641507" y="3695700"/>
            <a:chExt cx="1720693" cy="2247900"/>
          </a:xfrm>
        </p:grpSpPr>
        <p:pic>
          <p:nvPicPr>
            <p:cNvPr id="1028" name="Picture 4" descr="Girl, Child, Alice In Wonderland, Miss, Missy">
              <a:extLst>
                <a:ext uri="{FF2B5EF4-FFF2-40B4-BE49-F238E27FC236}">
                  <a16:creationId xmlns:a16="http://schemas.microsoft.com/office/drawing/2014/main" id="{A8A54A1A-6175-40F0-9550-E9D9B3D87D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orld, Earth, Globe, Sphere, Planet, Earth Globe, Blue">
              <a:extLst>
                <a:ext uri="{FF2B5EF4-FFF2-40B4-BE49-F238E27FC236}">
                  <a16:creationId xmlns:a16="http://schemas.microsoft.com/office/drawing/2014/main" id="{F656253F-D983-416A-A4E7-0C9D6BB01AD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FFDD9D-1F00-4EF1-83AA-1C444A54FAC2}"/>
                  </a:ext>
                </a:extLst>
              </p:cNvPr>
              <p:cNvSpPr txBox="1"/>
              <p:nvPr/>
            </p:nvSpPr>
            <p:spPr>
              <a:xfrm>
                <a:off x="10062871" y="128371"/>
                <a:ext cx="1976729" cy="791242"/>
              </a:xfrm>
              <a:prstGeom prst="rect">
                <a:avLst/>
              </a:prstGeom>
              <a:noFill/>
            </p:spPr>
            <p:txBody>
              <a:bodyPr wrap="square" rtlCol="0">
                <a:spAutoFit/>
              </a:bodyPr>
              <a:lstStyle/>
              <a:p>
                <a14:m>
                  <m:oMath xmlns:m="http://schemas.openxmlformats.org/officeDocument/2006/math">
                    <m:sSub>
                      <m:sSubPr>
                        <m:ctrlPr>
                          <a:rPr lang="en-US" sz="3200" b="0" i="1" smtClean="0">
                            <a:solidFill>
                              <a:srgbClr val="00B050"/>
                            </a:solidFill>
                            <a:latin typeface="Cambria Math" panose="02040503050406030204" pitchFamily="18" charset="0"/>
                          </a:rPr>
                        </m:ctrlPr>
                      </m:sSubPr>
                      <m:e>
                        <m:r>
                          <a:rPr lang="en-US" sz="3200" b="0" i="1" smtClean="0">
                            <a:solidFill>
                              <a:srgbClr val="00B050"/>
                            </a:solidFill>
                            <a:latin typeface="Cambria Math" panose="02040503050406030204" pitchFamily="18" charset="0"/>
                          </a:rPr>
                          <m:t>𝛽</m:t>
                        </m:r>
                      </m:e>
                      <m:sub>
                        <m:r>
                          <a:rPr lang="en-US" sz="3200" b="0" i="1" smtClean="0">
                            <a:solidFill>
                              <a:srgbClr val="00B050"/>
                            </a:solidFill>
                            <a:latin typeface="Cambria Math" panose="02040503050406030204" pitchFamily="18" charset="0"/>
                          </a:rPr>
                          <m:t>𝐵</m:t>
                        </m:r>
                        <m:r>
                          <a:rPr lang="en-US" sz="3200" b="0" i="1" smtClean="0">
                            <a:solidFill>
                              <a:srgbClr val="00B050"/>
                            </a:solidFill>
                            <a:latin typeface="Cambria Math" panose="02040503050406030204" pitchFamily="18" charset="0"/>
                          </a:rPr>
                          <m:t>1</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2</m:t>
                        </m:r>
                      </m:num>
                      <m:den>
                        <m:r>
                          <a:rPr lang="en-US" sz="3200" b="0" i="1" smtClean="0">
                            <a:latin typeface="Cambria Math" panose="02040503050406030204" pitchFamily="18" charset="0"/>
                          </a:rPr>
                          <m:t>3</m:t>
                        </m:r>
                      </m:den>
                    </m:f>
                  </m:oMath>
                </a14:m>
                <a:r>
                  <a:rPr lang="en-CA" sz="3200" dirty="0"/>
                  <a:t> </a:t>
                </a:r>
              </a:p>
            </p:txBody>
          </p:sp>
        </mc:Choice>
        <mc:Fallback xmlns="">
          <p:sp>
            <p:nvSpPr>
              <p:cNvPr id="7" name="TextBox 6">
                <a:extLst>
                  <a:ext uri="{FF2B5EF4-FFF2-40B4-BE49-F238E27FC236}">
                    <a16:creationId xmlns:a16="http://schemas.microsoft.com/office/drawing/2014/main" id="{39FFDD9D-1F00-4EF1-83AA-1C444A54FAC2}"/>
                  </a:ext>
                </a:extLst>
              </p:cNvPr>
              <p:cNvSpPr txBox="1">
                <a:spLocks noRot="1" noChangeAspect="1" noMove="1" noResize="1" noEditPoints="1" noAdjustHandles="1" noChangeArrowheads="1" noChangeShapeType="1" noTextEdit="1"/>
              </p:cNvSpPr>
              <p:nvPr/>
            </p:nvSpPr>
            <p:spPr>
              <a:xfrm>
                <a:off x="10062871" y="128371"/>
                <a:ext cx="1976729" cy="791242"/>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DFE7E9-94B4-4767-B2A4-F7750077F654}"/>
                  </a:ext>
                </a:extLst>
              </p:cNvPr>
              <p:cNvSpPr txBox="1"/>
              <p:nvPr/>
            </p:nvSpPr>
            <p:spPr>
              <a:xfrm>
                <a:off x="10062871" y="928471"/>
                <a:ext cx="1995780" cy="791242"/>
              </a:xfrm>
              <a:prstGeom prst="rect">
                <a:avLst/>
              </a:prstGeom>
              <a:noFill/>
            </p:spPr>
            <p:txBody>
              <a:bodyPr wrap="square" rtlCol="0">
                <a:spAutoFit/>
              </a:bodyPr>
              <a:lstStyle/>
              <a:p>
                <a14:m>
                  <m:oMath xmlns:m="http://schemas.openxmlformats.org/officeDocument/2006/math">
                    <m:sSub>
                      <m:sSubPr>
                        <m:ctrlPr>
                          <a:rPr lang="en-US" sz="3200" b="0" i="1" smtClean="0">
                            <a:solidFill>
                              <a:schemeClr val="accent6">
                                <a:lumMod val="50000"/>
                              </a:schemeClr>
                            </a:solidFill>
                            <a:latin typeface="Cambria Math" panose="02040503050406030204" pitchFamily="18" charset="0"/>
                          </a:rPr>
                        </m:ctrlPr>
                      </m:sSubPr>
                      <m:e>
                        <m:r>
                          <a:rPr lang="en-US" sz="3200" b="0" i="1" smtClean="0">
                            <a:solidFill>
                              <a:schemeClr val="accent6">
                                <a:lumMod val="50000"/>
                              </a:schemeClr>
                            </a:solidFill>
                            <a:latin typeface="Cambria Math" panose="02040503050406030204" pitchFamily="18" charset="0"/>
                          </a:rPr>
                          <m:t>𝛽</m:t>
                        </m:r>
                      </m:e>
                      <m:sub>
                        <m:r>
                          <a:rPr lang="en-US" sz="3200" b="0" i="1" smtClean="0">
                            <a:solidFill>
                              <a:schemeClr val="accent6">
                                <a:lumMod val="50000"/>
                              </a:schemeClr>
                            </a:solidFill>
                            <a:latin typeface="Cambria Math" panose="02040503050406030204" pitchFamily="18" charset="0"/>
                          </a:rPr>
                          <m:t>𝐵</m:t>
                        </m:r>
                        <m:r>
                          <a:rPr lang="en-US" sz="3200" b="0" i="1" smtClean="0">
                            <a:solidFill>
                              <a:schemeClr val="accent6">
                                <a:lumMod val="50000"/>
                              </a:schemeClr>
                            </a:solidFill>
                            <a:latin typeface="Cambria Math" panose="02040503050406030204" pitchFamily="18" charset="0"/>
                          </a:rPr>
                          <m:t>2</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2</m:t>
                        </m:r>
                      </m:num>
                      <m:den>
                        <m:r>
                          <a:rPr lang="en-US" sz="3200" b="0" i="1" smtClean="0">
                            <a:latin typeface="Cambria Math" panose="02040503050406030204" pitchFamily="18" charset="0"/>
                          </a:rPr>
                          <m:t>3</m:t>
                        </m:r>
                      </m:den>
                    </m:f>
                  </m:oMath>
                </a14:m>
                <a:r>
                  <a:rPr lang="en-CA" sz="3200" dirty="0"/>
                  <a:t> </a:t>
                </a:r>
              </a:p>
            </p:txBody>
          </p:sp>
        </mc:Choice>
        <mc:Fallback xmlns="">
          <p:sp>
            <p:nvSpPr>
              <p:cNvPr id="9" name="TextBox 8">
                <a:extLst>
                  <a:ext uri="{FF2B5EF4-FFF2-40B4-BE49-F238E27FC236}">
                    <a16:creationId xmlns:a16="http://schemas.microsoft.com/office/drawing/2014/main" id="{AFDFE7E9-94B4-4767-B2A4-F7750077F654}"/>
                  </a:ext>
                </a:extLst>
              </p:cNvPr>
              <p:cNvSpPr txBox="1">
                <a:spLocks noRot="1" noChangeAspect="1" noMove="1" noResize="1" noEditPoints="1" noAdjustHandles="1" noChangeArrowheads="1" noChangeShapeType="1" noTextEdit="1"/>
              </p:cNvSpPr>
              <p:nvPr/>
            </p:nvSpPr>
            <p:spPr>
              <a:xfrm>
                <a:off x="10062871" y="928471"/>
                <a:ext cx="1995780" cy="791242"/>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A5AFE7-6CCA-472A-968C-08C7833B0DE3}"/>
                  </a:ext>
                </a:extLst>
              </p:cNvPr>
              <p:cNvSpPr txBox="1"/>
              <p:nvPr/>
            </p:nvSpPr>
            <p:spPr>
              <a:xfrm>
                <a:off x="6805321" y="2242921"/>
                <a:ext cx="5158079" cy="3691395"/>
              </a:xfrm>
              <a:prstGeom prst="rect">
                <a:avLst/>
              </a:prstGeom>
              <a:noFill/>
            </p:spPr>
            <p:txBody>
              <a:bodyPr wrap="square" rtlCol="0">
                <a:spAutoFit/>
              </a:bodyPr>
              <a:lstStyle/>
              <a:p>
                <a14:m>
                  <m:oMath xmlns:m="http://schemas.openxmlformats.org/officeDocument/2006/math">
                    <m:r>
                      <a:rPr lang="en-US" sz="3600" b="0" i="1" smtClean="0">
                        <a:latin typeface="Cambria Math" panose="02040503050406030204" pitchFamily="18" charset="0"/>
                      </a:rPr>
                      <m:t>𝛾</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ad>
                          <m:radPr>
                            <m:degHide m:val="on"/>
                            <m:ctrlPr>
                              <a:rPr lang="en-US" sz="3600" b="0" i="1" smtClean="0">
                                <a:latin typeface="Cambria Math" panose="02040503050406030204" pitchFamily="18" charset="0"/>
                              </a:rPr>
                            </m:ctrlPr>
                          </m:radPr>
                          <m:deg/>
                          <m:e>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d>
                                  <m:dPr>
                                    <m:ctrlPr>
                                      <a:rPr lang="en-US" sz="3600" b="0" i="1" smtClean="0">
                                        <a:latin typeface="Cambria Math" panose="02040503050406030204" pitchFamily="18" charset="0"/>
                                      </a:rPr>
                                    </m:ctrlPr>
                                  </m:dPr>
                                  <m:e>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𝛽</m:t>
                                        </m:r>
                                      </m:e>
                                      <m:sub>
                                        <m:r>
                                          <a:rPr lang="en-US" sz="3600" i="1">
                                            <a:solidFill>
                                              <a:srgbClr val="00B050"/>
                                            </a:solidFill>
                                            <a:latin typeface="Cambria Math" panose="02040503050406030204" pitchFamily="18" charset="0"/>
                                          </a:rPr>
                                          <m:t>𝐵</m:t>
                                        </m:r>
                                        <m:r>
                                          <a:rPr lang="en-US" sz="3600" i="1">
                                            <a:solidFill>
                                              <a:srgbClr val="00B050"/>
                                            </a:solidFill>
                                            <a:latin typeface="Cambria Math" panose="02040503050406030204" pitchFamily="18" charset="0"/>
                                          </a:rPr>
                                          <m:t>1</m:t>
                                        </m:r>
                                      </m:sub>
                                    </m:sSub>
                                  </m:e>
                                </m:d>
                              </m:e>
                              <m:sup>
                                <m:r>
                                  <a:rPr lang="en-US" sz="3600" b="0" i="1" smtClean="0">
                                    <a:latin typeface="Cambria Math" panose="02040503050406030204" pitchFamily="18" charset="0"/>
                                  </a:rPr>
                                  <m:t>2</m:t>
                                </m:r>
                              </m:sup>
                            </m:sSup>
                          </m:e>
                        </m:rad>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ad>
                          <m:radPr>
                            <m:degHide m:val="on"/>
                            <m:ctrlPr>
                              <a:rPr lang="en-US" sz="3600" i="1">
                                <a:latin typeface="Cambria Math" panose="02040503050406030204" pitchFamily="18" charset="0"/>
                              </a:rPr>
                            </m:ctrlPr>
                          </m:radPr>
                          <m:deg/>
                          <m:e>
                            <m:r>
                              <a:rPr lang="en-US" sz="3600" i="1">
                                <a:latin typeface="Cambria Math" panose="02040503050406030204" pitchFamily="18" charset="0"/>
                              </a:rPr>
                              <m:t>1−</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sSub>
                                      <m:sSubPr>
                                        <m:ctrlPr>
                                          <a:rPr lang="en-US" sz="3600" i="1">
                                            <a:solidFill>
                                              <a:schemeClr val="accent6">
                                                <a:lumMod val="50000"/>
                                              </a:schemeClr>
                                            </a:solidFill>
                                            <a:latin typeface="Cambria Math" panose="02040503050406030204" pitchFamily="18" charset="0"/>
                                          </a:rPr>
                                        </m:ctrlPr>
                                      </m:sSubPr>
                                      <m:e>
                                        <m:r>
                                          <a:rPr lang="en-US" sz="3600" i="1">
                                            <a:solidFill>
                                              <a:schemeClr val="accent6">
                                                <a:lumMod val="50000"/>
                                              </a:schemeClr>
                                            </a:solidFill>
                                            <a:latin typeface="Cambria Math" panose="02040503050406030204" pitchFamily="18" charset="0"/>
                                          </a:rPr>
                                          <m:t>𝛽</m:t>
                                        </m:r>
                                      </m:e>
                                      <m:sub>
                                        <m:r>
                                          <a:rPr lang="en-US" sz="3600" i="1">
                                            <a:solidFill>
                                              <a:schemeClr val="accent6">
                                                <a:lumMod val="50000"/>
                                              </a:schemeClr>
                                            </a:solidFill>
                                            <a:latin typeface="Cambria Math" panose="02040503050406030204" pitchFamily="18" charset="0"/>
                                          </a:rPr>
                                          <m:t>𝐵</m:t>
                                        </m:r>
                                        <m:r>
                                          <a:rPr lang="en-US" sz="3600" i="1">
                                            <a:solidFill>
                                              <a:schemeClr val="accent6">
                                                <a:lumMod val="50000"/>
                                              </a:schemeClr>
                                            </a:solidFill>
                                            <a:latin typeface="Cambria Math" panose="02040503050406030204" pitchFamily="18" charset="0"/>
                                          </a:rPr>
                                          <m:t>2</m:t>
                                        </m:r>
                                      </m:sub>
                                    </m:sSub>
                                  </m:e>
                                </m:d>
                              </m:e>
                              <m:sup>
                                <m:r>
                                  <a:rPr lang="en-US" sz="3600" i="1">
                                    <a:latin typeface="Cambria Math" panose="02040503050406030204" pitchFamily="18" charset="0"/>
                                  </a:rPr>
                                  <m:t>2</m:t>
                                </m:r>
                              </m:sup>
                            </m:sSup>
                          </m:e>
                        </m:rad>
                      </m:den>
                    </m:f>
                  </m:oMath>
                </a14:m>
                <a:r>
                  <a:rPr lang="en-CA" sz="3600" dirty="0"/>
                  <a:t> </a:t>
                </a:r>
              </a:p>
              <a:p>
                <a14:m>
                  <m:oMath xmlns:m="http://schemas.openxmlformats.org/officeDocument/2006/math">
                    <m:r>
                      <a:rPr lang="en-US" sz="3600" b="0" i="1" smtClean="0">
                        <a:solidFill>
                          <a:schemeClr val="bg1"/>
                        </a:solidFill>
                        <a:latin typeface="Cambria Math" panose="02040503050406030204" pitchFamily="18" charset="0"/>
                      </a:rPr>
                      <m:t>𝛾</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ad>
                          <m:radPr>
                            <m:degHide m:val="on"/>
                            <m:ctrlPr>
                              <a:rPr lang="en-US" sz="3600" b="0" i="1" smtClean="0">
                                <a:latin typeface="Cambria Math" panose="02040503050406030204" pitchFamily="18" charset="0"/>
                              </a:rPr>
                            </m:ctrlPr>
                          </m:radPr>
                          <m:deg/>
                          <m:e>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d>
                                  <m:dPr>
                                    <m:ctrlPr>
                                      <a:rPr lang="en-US" sz="3600" b="0" i="1" smtClean="0">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2</m:t>
                                        </m:r>
                                      </m:num>
                                      <m:den>
                                        <m:r>
                                          <a:rPr lang="en-US" sz="3600" i="1">
                                            <a:latin typeface="Cambria Math" panose="02040503050406030204" pitchFamily="18" charset="0"/>
                                          </a:rPr>
                                          <m:t>3</m:t>
                                        </m:r>
                                      </m:den>
                                    </m:f>
                                  </m:e>
                                </m:d>
                              </m:e>
                              <m:sup>
                                <m:r>
                                  <a:rPr lang="en-US" sz="3600" b="0" i="1" smtClean="0">
                                    <a:latin typeface="Cambria Math" panose="02040503050406030204" pitchFamily="18" charset="0"/>
                                  </a:rPr>
                                  <m:t>2</m:t>
                                </m:r>
                              </m:sup>
                            </m:sSup>
                          </m:e>
                        </m:rad>
                      </m:den>
                    </m:f>
                  </m:oMath>
                </a14:m>
                <a:r>
                  <a:rPr lang="en-US" sz="3600" b="0" dirty="0"/>
                  <a:t> </a:t>
                </a:r>
                <a14:m>
                  <m:oMath xmlns:m="http://schemas.openxmlformats.org/officeDocument/2006/math">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ad>
                          <m:radPr>
                            <m:degHide m:val="on"/>
                            <m:ctrlPr>
                              <a:rPr lang="en-US" sz="3600" i="1">
                                <a:latin typeface="Cambria Math" panose="02040503050406030204" pitchFamily="18" charset="0"/>
                              </a:rPr>
                            </m:ctrlPr>
                          </m:radPr>
                          <m:deg/>
                          <m:e>
                            <m:r>
                              <a:rPr lang="en-US" sz="3600" i="1">
                                <a:latin typeface="Cambria Math" panose="02040503050406030204" pitchFamily="18" charset="0"/>
                              </a:rPr>
                              <m:t>1−</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4</m:t>
                                </m:r>
                              </m:num>
                              <m:den>
                                <m:r>
                                  <a:rPr lang="en-US" sz="3600" b="0" i="1" smtClean="0">
                                    <a:latin typeface="Cambria Math" panose="02040503050406030204" pitchFamily="18" charset="0"/>
                                  </a:rPr>
                                  <m:t>9</m:t>
                                </m:r>
                              </m:den>
                            </m:f>
                          </m:e>
                        </m:rad>
                      </m:den>
                    </m:f>
                  </m:oMath>
                </a14:m>
                <a:r>
                  <a:rPr lang="en-US" sz="3600" dirty="0"/>
                  <a:t> </a:t>
                </a:r>
              </a:p>
              <a:p>
                <a14:m>
                  <m:oMath xmlns:m="http://schemas.openxmlformats.org/officeDocument/2006/math">
                    <m:r>
                      <a:rPr lang="en-US" sz="3600" b="0" i="1" smtClean="0">
                        <a:solidFill>
                          <a:schemeClr val="bg1"/>
                        </a:solidFill>
                        <a:latin typeface="Cambria Math" panose="02040503050406030204" pitchFamily="18" charset="0"/>
                      </a:rPr>
                      <m:t>𝛾</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ad>
                          <m:radPr>
                            <m:degHide m:val="on"/>
                            <m:ctrlPr>
                              <a:rPr lang="en-US" sz="3600" b="0" i="1" smtClean="0">
                                <a:latin typeface="Cambria Math" panose="02040503050406030204" pitchFamily="18" charset="0"/>
                              </a:rPr>
                            </m:ctrlPr>
                          </m:radPr>
                          <m:deg/>
                          <m:e>
                            <m:r>
                              <a:rPr lang="en-US" sz="3600" b="0" i="1" smtClean="0">
                                <a:latin typeface="Cambria Math" panose="02040503050406030204" pitchFamily="18" charset="0"/>
                              </a:rPr>
                              <m:t>5/9</m:t>
                            </m:r>
                          </m:e>
                        </m:rad>
                      </m:den>
                    </m:f>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ad>
                          <m:radPr>
                            <m:degHide m:val="on"/>
                            <m:ctrlPr>
                              <a:rPr lang="en-US" sz="3600" i="1">
                                <a:latin typeface="Cambria Math" panose="02040503050406030204" pitchFamily="18" charset="0"/>
                              </a:rPr>
                            </m:ctrlPr>
                          </m:radPr>
                          <m:deg/>
                          <m:e>
                            <m:r>
                              <a:rPr lang="en-US" sz="3600" i="1">
                                <a:latin typeface="Cambria Math" panose="02040503050406030204" pitchFamily="18" charset="0"/>
                              </a:rPr>
                              <m:t>5</m:t>
                            </m:r>
                          </m:e>
                        </m:rad>
                        <m:r>
                          <a:rPr lang="en-US" sz="3600" b="0" i="1" smtClean="0">
                            <a:latin typeface="Cambria Math" panose="02040503050406030204" pitchFamily="18" charset="0"/>
                          </a:rPr>
                          <m:t>/3</m:t>
                        </m:r>
                      </m:den>
                    </m:f>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b="0" i="1" smtClean="0">
                            <a:latin typeface="Cambria Math" panose="02040503050406030204" pitchFamily="18" charset="0"/>
                          </a:rPr>
                          <m:t>3</m:t>
                        </m:r>
                      </m:num>
                      <m:den>
                        <m:rad>
                          <m:radPr>
                            <m:degHide m:val="on"/>
                            <m:ctrlPr>
                              <a:rPr lang="en-US" sz="3600" i="1">
                                <a:latin typeface="Cambria Math" panose="02040503050406030204" pitchFamily="18" charset="0"/>
                              </a:rPr>
                            </m:ctrlPr>
                          </m:radPr>
                          <m:deg/>
                          <m:e>
                            <m:r>
                              <a:rPr lang="en-US" sz="3600" i="1">
                                <a:latin typeface="Cambria Math" panose="02040503050406030204" pitchFamily="18" charset="0"/>
                              </a:rPr>
                              <m:t>5</m:t>
                            </m:r>
                          </m:e>
                        </m:rad>
                      </m:den>
                    </m:f>
                  </m:oMath>
                </a14:m>
                <a:r>
                  <a:rPr lang="en-US" sz="3600" dirty="0"/>
                  <a:t> </a:t>
                </a:r>
              </a:p>
              <a:p>
                <a:pPr/>
                <a14:m>
                  <m:oMathPara xmlns:m="http://schemas.openxmlformats.org/officeDocument/2006/math">
                    <m:oMathParaPr>
                      <m:jc m:val="left"/>
                    </m:oMathParaPr>
                    <m:oMath xmlns:m="http://schemas.openxmlformats.org/officeDocument/2006/math">
                      <m:r>
                        <a:rPr lang="en-US" sz="3600" i="1">
                          <a:solidFill>
                            <a:schemeClr val="bg1"/>
                          </a:solidFill>
                          <a:latin typeface="Cambria Math" panose="02040503050406030204" pitchFamily="18" charset="0"/>
                        </a:rPr>
                        <m:t>𝛾</m:t>
                      </m:r>
                      <m:r>
                        <a:rPr lang="en-US" sz="3600" b="0" i="1" smtClean="0">
                          <a:latin typeface="Cambria Math" panose="02040503050406030204" pitchFamily="18" charset="0"/>
                        </a:rPr>
                        <m:t>≈</m:t>
                      </m:r>
                      <m:r>
                        <m:rPr>
                          <m:nor/>
                        </m:rPr>
                        <a:rPr lang="en-US" sz="3600" b="0" i="0" smtClean="0">
                          <a:latin typeface="Cambria Math" panose="02040503050406030204" pitchFamily="18" charset="0"/>
                        </a:rPr>
                        <m:t>1.34</m:t>
                      </m:r>
                    </m:oMath>
                  </m:oMathPara>
                </a14:m>
                <a:endParaRPr lang="en-US" sz="3600" b="0" dirty="0"/>
              </a:p>
            </p:txBody>
          </p:sp>
        </mc:Choice>
        <mc:Fallback xmlns="">
          <p:sp>
            <p:nvSpPr>
              <p:cNvPr id="10" name="TextBox 9">
                <a:extLst>
                  <a:ext uri="{FF2B5EF4-FFF2-40B4-BE49-F238E27FC236}">
                    <a16:creationId xmlns:a16="http://schemas.microsoft.com/office/drawing/2014/main" id="{FFA5AFE7-6CCA-472A-968C-08C7833B0DE3}"/>
                  </a:ext>
                </a:extLst>
              </p:cNvPr>
              <p:cNvSpPr txBox="1">
                <a:spLocks noRot="1" noChangeAspect="1" noMove="1" noResize="1" noEditPoints="1" noAdjustHandles="1" noChangeArrowheads="1" noChangeShapeType="1" noTextEdit="1"/>
              </p:cNvSpPr>
              <p:nvPr/>
            </p:nvSpPr>
            <p:spPr>
              <a:xfrm>
                <a:off x="6805321" y="2242921"/>
                <a:ext cx="5158079" cy="3691395"/>
              </a:xfrm>
              <a:prstGeom prst="rect">
                <a:avLst/>
              </a:prstGeom>
              <a:blipFill>
                <a:blip r:embed="rId18"/>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881210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2196-C861-40A9-87A0-367E53602793}"/>
              </a:ext>
            </a:extLst>
          </p:cNvPr>
          <p:cNvSpPr>
            <a:spLocks noGrp="1"/>
          </p:cNvSpPr>
          <p:nvPr>
            <p:ph type="title"/>
          </p:nvPr>
        </p:nvSpPr>
        <p:spPr>
          <a:xfrm>
            <a:off x="4960989" y="0"/>
            <a:ext cx="3629465" cy="858129"/>
          </a:xfrm>
        </p:spPr>
        <p:txBody>
          <a:bodyPr/>
          <a:lstStyle/>
          <a:p>
            <a:r>
              <a:rPr lang="en-US" b="1" dirty="0"/>
              <a:t>Twin Paradox </a:t>
            </a:r>
            <a:endParaRPr lang="en-CA" b="1" dirty="0"/>
          </a:p>
        </p:txBody>
      </p:sp>
      <p:grpSp>
        <p:nvGrpSpPr>
          <p:cNvPr id="23" name="Group 22">
            <a:extLst>
              <a:ext uri="{FF2B5EF4-FFF2-40B4-BE49-F238E27FC236}">
                <a16:creationId xmlns:a16="http://schemas.microsoft.com/office/drawing/2014/main" id="{35412C78-A9E4-47E7-9240-5A503A5D6A20}"/>
              </a:ext>
            </a:extLst>
          </p:cNvPr>
          <p:cNvGrpSpPr/>
          <p:nvPr/>
        </p:nvGrpSpPr>
        <p:grpSpPr>
          <a:xfrm>
            <a:off x="0" y="-118440"/>
            <a:ext cx="4903871" cy="6870934"/>
            <a:chOff x="2852150" y="191049"/>
            <a:chExt cx="4903871" cy="6870934"/>
          </a:xfrm>
        </p:grpSpPr>
        <p:pic>
          <p:nvPicPr>
            <p:cNvPr id="8" name="Picture 7">
              <a:extLst>
                <a:ext uri="{FF2B5EF4-FFF2-40B4-BE49-F238E27FC236}">
                  <a16:creationId xmlns:a16="http://schemas.microsoft.com/office/drawing/2014/main" id="{55CCACDF-42C7-4DFE-AA6B-2C13532DE378}"/>
                </a:ext>
              </a:extLst>
            </p:cNvPr>
            <p:cNvPicPr>
              <a:picLocks noChangeAspect="1"/>
            </p:cNvPicPr>
            <p:nvPr/>
          </p:nvPicPr>
          <p:blipFill rotWithShape="1">
            <a:blip r:embed="rId2"/>
            <a:srcRect l="13455" t="5535" r="48554" b="6728"/>
            <a:stretch/>
          </p:blipFill>
          <p:spPr>
            <a:xfrm>
              <a:off x="2852150" y="704850"/>
              <a:ext cx="4758318" cy="6153150"/>
            </a:xfrm>
            <a:prstGeom prst="rect">
              <a:avLst/>
            </a:prstGeom>
          </p:spPr>
        </p:pic>
        <p:grpSp>
          <p:nvGrpSpPr>
            <p:cNvPr id="22" name="Group 21">
              <a:extLst>
                <a:ext uri="{FF2B5EF4-FFF2-40B4-BE49-F238E27FC236}">
                  <a16:creationId xmlns:a16="http://schemas.microsoft.com/office/drawing/2014/main" id="{1D3EB78E-01EF-425C-85EC-A441D001B0CF}"/>
                </a:ext>
              </a:extLst>
            </p:cNvPr>
            <p:cNvGrpSpPr/>
            <p:nvPr/>
          </p:nvGrpSpPr>
          <p:grpSpPr>
            <a:xfrm>
              <a:off x="3004550" y="191049"/>
              <a:ext cx="4751471" cy="6870934"/>
              <a:chOff x="3004550" y="-2664693"/>
              <a:chExt cx="4751471" cy="6870934"/>
            </a:xfrm>
          </p:grpSpPr>
          <p:cxnSp>
            <p:nvCxnSpPr>
              <p:cNvPr id="12" name="Straight Arrow Connector 11">
                <a:extLst>
                  <a:ext uri="{FF2B5EF4-FFF2-40B4-BE49-F238E27FC236}">
                    <a16:creationId xmlns:a16="http://schemas.microsoft.com/office/drawing/2014/main" id="{DB00D833-62D9-473D-8D0D-AA004C3A56E3}"/>
                  </a:ext>
                </a:extLst>
              </p:cNvPr>
              <p:cNvCxnSpPr>
                <a:cxnSpLocks/>
              </p:cNvCxnSpPr>
              <p:nvPr/>
            </p:nvCxnSpPr>
            <p:spPr>
              <a:xfrm>
                <a:off x="3004550" y="3790797"/>
                <a:ext cx="475147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F64A11F-1C29-4483-A8EA-B95FCF179026}"/>
                  </a:ext>
                </a:extLst>
              </p:cNvPr>
              <p:cNvCxnSpPr>
                <a:cxnSpLocks/>
              </p:cNvCxnSpPr>
              <p:nvPr/>
            </p:nvCxnSpPr>
            <p:spPr>
              <a:xfrm flipV="1">
                <a:off x="4619483" y="-2082019"/>
                <a:ext cx="0" cy="628826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4E24CE-E4D2-40FA-93E9-1269187C7A56}"/>
                      </a:ext>
                    </a:extLst>
                  </p:cNvPr>
                  <p:cNvSpPr txBox="1"/>
                  <p:nvPr/>
                </p:nvSpPr>
                <p:spPr>
                  <a:xfrm>
                    <a:off x="6999944" y="3057539"/>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14" name="TextBox 13">
                    <a:extLst>
                      <a:ext uri="{FF2B5EF4-FFF2-40B4-BE49-F238E27FC236}">
                        <a16:creationId xmlns:a16="http://schemas.microsoft.com/office/drawing/2014/main" id="{594E24CE-E4D2-40FA-93E9-1269187C7A56}"/>
                      </a:ext>
                    </a:extLst>
                  </p:cNvPr>
                  <p:cNvSpPr txBox="1">
                    <a:spLocks noRot="1" noChangeAspect="1" noMove="1" noResize="1" noEditPoints="1" noAdjustHandles="1" noChangeArrowheads="1" noChangeShapeType="1" noTextEdit="1"/>
                  </p:cNvSpPr>
                  <p:nvPr/>
                </p:nvSpPr>
                <p:spPr>
                  <a:xfrm>
                    <a:off x="6999944" y="3057539"/>
                    <a:ext cx="588110" cy="70788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0A1BD58-2E70-4424-9252-CE683C3C4B42}"/>
                      </a:ext>
                    </a:extLst>
                  </p:cNvPr>
                  <p:cNvSpPr txBox="1"/>
                  <p:nvPr/>
                </p:nvSpPr>
                <p:spPr>
                  <a:xfrm>
                    <a:off x="4286214" y="-2664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5" name="TextBox 14">
                    <a:extLst>
                      <a:ext uri="{FF2B5EF4-FFF2-40B4-BE49-F238E27FC236}">
                        <a16:creationId xmlns:a16="http://schemas.microsoft.com/office/drawing/2014/main" id="{20A1BD58-2E70-4424-9252-CE683C3C4B42}"/>
                      </a:ext>
                    </a:extLst>
                  </p:cNvPr>
                  <p:cNvSpPr txBox="1">
                    <a:spLocks noRot="1" noChangeAspect="1" noMove="1" noResize="1" noEditPoints="1" noAdjustHandles="1" noChangeArrowheads="1" noChangeShapeType="1" noTextEdit="1"/>
                  </p:cNvSpPr>
                  <p:nvPr/>
                </p:nvSpPr>
                <p:spPr>
                  <a:xfrm>
                    <a:off x="4286214" y="-2664693"/>
                    <a:ext cx="750205" cy="707886"/>
                  </a:xfrm>
                  <a:prstGeom prst="rect">
                    <a:avLst/>
                  </a:prstGeom>
                  <a:blipFill>
                    <a:blip r:embed="rId4"/>
                    <a:stretch>
                      <a:fillRect/>
                    </a:stretch>
                  </a:blipFill>
                </p:spPr>
                <p:txBody>
                  <a:bodyPr/>
                  <a:lstStyle/>
                  <a:p>
                    <a:r>
                      <a:rPr lang="en-CA">
                        <a:noFill/>
                      </a:rPr>
                      <a:t> </a:t>
                    </a:r>
                  </a:p>
                </p:txBody>
              </p:sp>
            </mc:Fallback>
          </mc:AlternateContent>
        </p:grpSp>
      </p:grpSp>
      <p:cxnSp>
        <p:nvCxnSpPr>
          <p:cNvPr id="26" name="Straight Connector 25">
            <a:extLst>
              <a:ext uri="{FF2B5EF4-FFF2-40B4-BE49-F238E27FC236}">
                <a16:creationId xmlns:a16="http://schemas.microsoft.com/office/drawing/2014/main" id="{C8325BDB-1E7C-4341-B8F5-D711AFDC8F12}"/>
              </a:ext>
            </a:extLst>
          </p:cNvPr>
          <p:cNvCxnSpPr>
            <a:cxnSpLocks/>
          </p:cNvCxnSpPr>
          <p:nvPr/>
        </p:nvCxnSpPr>
        <p:spPr>
          <a:xfrm flipV="1">
            <a:off x="1776121" y="3474720"/>
            <a:ext cx="1913347" cy="2855743"/>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9D2E63-3697-4EE8-86E7-E769B7CF8686}"/>
              </a:ext>
            </a:extLst>
          </p:cNvPr>
          <p:cNvCxnSpPr>
            <a:cxnSpLocks/>
          </p:cNvCxnSpPr>
          <p:nvPr/>
        </p:nvCxnSpPr>
        <p:spPr>
          <a:xfrm flipH="1" flipV="1">
            <a:off x="1790189" y="661182"/>
            <a:ext cx="1871003" cy="2855742"/>
          </a:xfrm>
          <a:prstGeom prst="line">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9D2A16-5B53-4702-AF41-2848F632023A}"/>
              </a:ext>
            </a:extLst>
          </p:cNvPr>
          <p:cNvCxnSpPr>
            <a:cxnSpLocks/>
          </p:cNvCxnSpPr>
          <p:nvPr/>
        </p:nvCxnSpPr>
        <p:spPr>
          <a:xfrm flipV="1">
            <a:off x="1689370" y="478302"/>
            <a:ext cx="0" cy="5838098"/>
          </a:xfrm>
          <a:prstGeom prst="line">
            <a:avLst/>
          </a:prstGeom>
          <a:ln w="76200">
            <a:solidFill>
              <a:srgbClr val="9F5FC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9F70FB-FDEF-4F1A-9137-C3A0D4C5468F}"/>
                  </a:ext>
                </a:extLst>
              </p:cNvPr>
              <p:cNvSpPr txBox="1"/>
              <p:nvPr/>
            </p:nvSpPr>
            <p:spPr>
              <a:xfrm>
                <a:off x="469585" y="1810630"/>
                <a:ext cx="1012520"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9F5FCF"/>
                              </a:solidFill>
                              <a:latin typeface="Cambria Math" panose="02040503050406030204" pitchFamily="18" charset="0"/>
                            </a:rPr>
                          </m:ctrlPr>
                        </m:accPr>
                        <m:e>
                          <m:sSub>
                            <m:sSubPr>
                              <m:ctrlPr>
                                <a:rPr lang="en-US" sz="5400" b="0" i="1" smtClean="0">
                                  <a:solidFill>
                                    <a:srgbClr val="9F5FCF"/>
                                  </a:solidFill>
                                  <a:latin typeface="Cambria Math" panose="02040503050406030204" pitchFamily="18" charset="0"/>
                                </a:rPr>
                              </m:ctrlPr>
                            </m:sSubPr>
                            <m:e>
                              <m:r>
                                <a:rPr lang="en-US" sz="5400" b="0" i="1" smtClean="0">
                                  <a:solidFill>
                                    <a:srgbClr val="9F5FCF"/>
                                  </a:solidFill>
                                  <a:latin typeface="Cambria Math" panose="02040503050406030204" pitchFamily="18" charset="0"/>
                                </a:rPr>
                                <m:t>𝑆</m:t>
                              </m:r>
                            </m:e>
                            <m:sub>
                              <m:r>
                                <a:rPr lang="en-US" sz="5400" b="0" i="1" smtClean="0">
                                  <a:solidFill>
                                    <a:srgbClr val="9F5FCF"/>
                                  </a:solidFill>
                                  <a:latin typeface="Cambria Math" panose="02040503050406030204" pitchFamily="18" charset="0"/>
                                </a:rPr>
                                <m:t>𝐴</m:t>
                              </m:r>
                            </m:sub>
                          </m:sSub>
                        </m:e>
                      </m:acc>
                    </m:oMath>
                  </m:oMathPara>
                </a14:m>
                <a:endParaRPr lang="en-CA" sz="5400" dirty="0">
                  <a:solidFill>
                    <a:srgbClr val="9F5FCF"/>
                  </a:solidFill>
                </a:endParaRPr>
              </a:p>
            </p:txBody>
          </p:sp>
        </mc:Choice>
        <mc:Fallback xmlns="">
          <p:sp>
            <p:nvSpPr>
              <p:cNvPr id="37" name="TextBox 36">
                <a:extLst>
                  <a:ext uri="{FF2B5EF4-FFF2-40B4-BE49-F238E27FC236}">
                    <a16:creationId xmlns:a16="http://schemas.microsoft.com/office/drawing/2014/main" id="{1F9F70FB-FDEF-4F1A-9137-C3A0D4C5468F}"/>
                  </a:ext>
                </a:extLst>
              </p:cNvPr>
              <p:cNvSpPr txBox="1">
                <a:spLocks noRot="1" noChangeAspect="1" noMove="1" noResize="1" noEditPoints="1" noAdjustHandles="1" noChangeArrowheads="1" noChangeShapeType="1" noTextEdit="1"/>
              </p:cNvSpPr>
              <p:nvPr/>
            </p:nvSpPr>
            <p:spPr>
              <a:xfrm>
                <a:off x="469585" y="1810630"/>
                <a:ext cx="1012520" cy="102964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045CA42-7CFA-4E8E-868D-5C389D5CC056}"/>
                  </a:ext>
                </a:extLst>
              </p:cNvPr>
              <p:cNvSpPr txBox="1"/>
              <p:nvPr/>
            </p:nvSpPr>
            <p:spPr>
              <a:xfrm>
                <a:off x="2983599" y="4457114"/>
                <a:ext cx="1341906"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00B050"/>
                              </a:solidFill>
                              <a:latin typeface="Cambria Math" panose="02040503050406030204" pitchFamily="18" charset="0"/>
                            </a:rPr>
                          </m:ctrlPr>
                        </m:accPr>
                        <m:e>
                          <m:sSub>
                            <m:sSubPr>
                              <m:ctrlPr>
                                <a:rPr lang="en-US" sz="5400" b="0" i="1" smtClean="0">
                                  <a:solidFill>
                                    <a:srgbClr val="00B050"/>
                                  </a:solidFill>
                                  <a:latin typeface="Cambria Math" panose="02040503050406030204" pitchFamily="18" charset="0"/>
                                </a:rPr>
                              </m:ctrlPr>
                            </m:sSubPr>
                            <m:e>
                              <m:r>
                                <a:rPr lang="en-US" sz="5400" b="0" i="1" smtClean="0">
                                  <a:solidFill>
                                    <a:srgbClr val="00B050"/>
                                  </a:solidFill>
                                  <a:latin typeface="Cambria Math" panose="02040503050406030204" pitchFamily="18" charset="0"/>
                                </a:rPr>
                                <m:t>𝑆</m:t>
                              </m:r>
                            </m:e>
                            <m:sub>
                              <m:r>
                                <a:rPr lang="en-US" sz="5400" b="0" i="1" smtClean="0">
                                  <a:solidFill>
                                    <a:srgbClr val="00B050"/>
                                  </a:solidFill>
                                  <a:latin typeface="Cambria Math" panose="02040503050406030204" pitchFamily="18" charset="0"/>
                                </a:rPr>
                                <m:t>𝐵</m:t>
                              </m:r>
                              <m:r>
                                <a:rPr lang="en-US" sz="5400" b="0" i="1" smtClean="0">
                                  <a:solidFill>
                                    <a:srgbClr val="00B050"/>
                                  </a:solidFill>
                                  <a:latin typeface="Cambria Math" panose="02040503050406030204" pitchFamily="18" charset="0"/>
                                </a:rPr>
                                <m:t>1</m:t>
                              </m:r>
                            </m:sub>
                          </m:sSub>
                        </m:e>
                      </m:acc>
                    </m:oMath>
                  </m:oMathPara>
                </a14:m>
                <a:endParaRPr lang="en-CA" sz="5400" dirty="0">
                  <a:solidFill>
                    <a:srgbClr val="00B050"/>
                  </a:solidFill>
                </a:endParaRPr>
              </a:p>
            </p:txBody>
          </p:sp>
        </mc:Choice>
        <mc:Fallback xmlns="">
          <p:sp>
            <p:nvSpPr>
              <p:cNvPr id="39" name="TextBox 38">
                <a:extLst>
                  <a:ext uri="{FF2B5EF4-FFF2-40B4-BE49-F238E27FC236}">
                    <a16:creationId xmlns:a16="http://schemas.microsoft.com/office/drawing/2014/main" id="{A045CA42-7CFA-4E8E-868D-5C389D5CC056}"/>
                  </a:ext>
                </a:extLst>
              </p:cNvPr>
              <p:cNvSpPr txBox="1">
                <a:spLocks noRot="1" noChangeAspect="1" noMove="1" noResize="1" noEditPoints="1" noAdjustHandles="1" noChangeArrowheads="1" noChangeShapeType="1" noTextEdit="1"/>
              </p:cNvSpPr>
              <p:nvPr/>
            </p:nvSpPr>
            <p:spPr>
              <a:xfrm>
                <a:off x="2983599" y="4457114"/>
                <a:ext cx="1341906" cy="102964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483BFCE-D326-424A-A2C3-BB2F769624E1}"/>
                  </a:ext>
                </a:extLst>
              </p:cNvPr>
              <p:cNvSpPr txBox="1"/>
              <p:nvPr/>
            </p:nvSpPr>
            <p:spPr>
              <a:xfrm>
                <a:off x="2812441" y="1345809"/>
                <a:ext cx="1341906"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chemeClr val="accent6">
                                  <a:lumMod val="50000"/>
                                </a:schemeClr>
                              </a:solidFill>
                              <a:latin typeface="Cambria Math" panose="02040503050406030204" pitchFamily="18" charset="0"/>
                            </a:rPr>
                          </m:ctrlPr>
                        </m:accPr>
                        <m:e>
                          <m:sSub>
                            <m:sSubPr>
                              <m:ctrlPr>
                                <a:rPr lang="en-US" sz="5400" b="0" i="1" smtClean="0">
                                  <a:solidFill>
                                    <a:schemeClr val="accent6">
                                      <a:lumMod val="50000"/>
                                    </a:schemeClr>
                                  </a:solidFill>
                                  <a:latin typeface="Cambria Math" panose="02040503050406030204" pitchFamily="18" charset="0"/>
                                </a:rPr>
                              </m:ctrlPr>
                            </m:sSubPr>
                            <m:e>
                              <m:r>
                                <a:rPr lang="en-US" sz="5400" b="0" i="1" smtClean="0">
                                  <a:solidFill>
                                    <a:schemeClr val="accent6">
                                      <a:lumMod val="50000"/>
                                    </a:schemeClr>
                                  </a:solidFill>
                                  <a:latin typeface="Cambria Math" panose="02040503050406030204" pitchFamily="18" charset="0"/>
                                </a:rPr>
                                <m:t>𝑆</m:t>
                              </m:r>
                            </m:e>
                            <m:sub>
                              <m:r>
                                <a:rPr lang="en-US" sz="5400" b="0" i="1" smtClean="0">
                                  <a:solidFill>
                                    <a:schemeClr val="accent6">
                                      <a:lumMod val="50000"/>
                                    </a:schemeClr>
                                  </a:solidFill>
                                  <a:latin typeface="Cambria Math" panose="02040503050406030204" pitchFamily="18" charset="0"/>
                                </a:rPr>
                                <m:t>𝐵</m:t>
                              </m:r>
                              <m:r>
                                <a:rPr lang="en-US" sz="5400" b="0" i="1" smtClean="0">
                                  <a:solidFill>
                                    <a:schemeClr val="accent6">
                                      <a:lumMod val="50000"/>
                                    </a:schemeClr>
                                  </a:solidFill>
                                  <a:latin typeface="Cambria Math" panose="02040503050406030204" pitchFamily="18" charset="0"/>
                                </a:rPr>
                                <m:t>2</m:t>
                              </m:r>
                            </m:sub>
                          </m:sSub>
                        </m:e>
                      </m:acc>
                    </m:oMath>
                  </m:oMathPara>
                </a14:m>
                <a:endParaRPr lang="en-CA" sz="5400" dirty="0">
                  <a:solidFill>
                    <a:schemeClr val="accent6">
                      <a:lumMod val="50000"/>
                    </a:schemeClr>
                  </a:solidFill>
                </a:endParaRPr>
              </a:p>
            </p:txBody>
          </p:sp>
        </mc:Choice>
        <mc:Fallback xmlns="">
          <p:sp>
            <p:nvSpPr>
              <p:cNvPr id="41" name="TextBox 40">
                <a:extLst>
                  <a:ext uri="{FF2B5EF4-FFF2-40B4-BE49-F238E27FC236}">
                    <a16:creationId xmlns:a16="http://schemas.microsoft.com/office/drawing/2014/main" id="{8483BFCE-D326-424A-A2C3-BB2F769624E1}"/>
                  </a:ext>
                </a:extLst>
              </p:cNvPr>
              <p:cNvSpPr txBox="1">
                <a:spLocks noRot="1" noChangeAspect="1" noMove="1" noResize="1" noEditPoints="1" noAdjustHandles="1" noChangeArrowheads="1" noChangeShapeType="1" noTextEdit="1"/>
              </p:cNvSpPr>
              <p:nvPr/>
            </p:nvSpPr>
            <p:spPr>
              <a:xfrm>
                <a:off x="2812441" y="1345809"/>
                <a:ext cx="1341906" cy="102964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A77BA50-5EC1-4F70-A824-6AF4B317AB9B}"/>
                  </a:ext>
                </a:extLst>
              </p:cNvPr>
              <p:cNvSpPr txBox="1"/>
              <p:nvPr/>
            </p:nvSpPr>
            <p:spPr>
              <a:xfrm>
                <a:off x="5283330" y="790073"/>
                <a:ext cx="3521612" cy="19670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3600" b="0" i="1" smtClean="0">
                              <a:solidFill>
                                <a:srgbClr val="9F5FCF"/>
                              </a:solidFill>
                              <a:latin typeface="Cambria Math" panose="02040503050406030204" pitchFamily="18" charset="0"/>
                            </a:rPr>
                          </m:ctrlPr>
                        </m:accPr>
                        <m:e>
                          <m:sSub>
                            <m:sSubPr>
                              <m:ctrlPr>
                                <a:rPr lang="en-US" sz="3600" b="0" i="1" smtClean="0">
                                  <a:solidFill>
                                    <a:srgbClr val="9F5FCF"/>
                                  </a:solidFill>
                                  <a:latin typeface="Cambria Math" panose="02040503050406030204" pitchFamily="18" charset="0"/>
                                </a:rPr>
                              </m:ctrlPr>
                            </m:sSubPr>
                            <m:e>
                              <m:r>
                                <a:rPr lang="en-US" sz="3600" b="0" i="1" smtClean="0">
                                  <a:solidFill>
                                    <a:srgbClr val="9F5FCF"/>
                                  </a:solidFill>
                                  <a:latin typeface="Cambria Math" panose="02040503050406030204" pitchFamily="18" charset="0"/>
                                </a:rPr>
                                <m:t>𝑆</m:t>
                              </m:r>
                            </m:e>
                            <m:sub>
                              <m:r>
                                <a:rPr lang="en-US" sz="3600" b="0" i="1" smtClean="0">
                                  <a:solidFill>
                                    <a:srgbClr val="9F5FCF"/>
                                  </a:solidFill>
                                  <a:latin typeface="Cambria Math" panose="02040503050406030204" pitchFamily="18" charset="0"/>
                                </a:rPr>
                                <m:t>𝐴</m:t>
                              </m:r>
                            </m:sub>
                          </m:sSub>
                        </m:e>
                      </m:acc>
                      <m:r>
                        <a:rPr lang="en-US" sz="3600" b="0" i="1" smtClean="0">
                          <a:solidFill>
                            <a:schemeClr val="tx1"/>
                          </a:solidFill>
                          <a:latin typeface="Cambria Math" panose="02040503050406030204" pitchFamily="18" charset="0"/>
                        </a:rPr>
                        <m:t>=6</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+0</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m:oMathPara>
                </a14:m>
                <a:endParaRPr lang="en-US" sz="3600" i="1" dirty="0">
                  <a:solidFill>
                    <a:srgbClr val="00B05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3600" i="1" smtClean="0">
                              <a:solidFill>
                                <a:srgbClr val="00B050"/>
                              </a:solidFill>
                              <a:latin typeface="Cambria Math" panose="02040503050406030204" pitchFamily="18" charset="0"/>
                            </a:rPr>
                          </m:ctrlPr>
                        </m:accPr>
                        <m:e>
                          <m:sSub>
                            <m:sSubPr>
                              <m:ctrlPr>
                                <a:rPr lang="en-US" sz="3600" i="1">
                                  <a:solidFill>
                                    <a:srgbClr val="00B050"/>
                                  </a:solidFill>
                                  <a:latin typeface="Cambria Math" panose="02040503050406030204" pitchFamily="18" charset="0"/>
                                </a:rPr>
                              </m:ctrlPr>
                            </m:sSubPr>
                            <m:e>
                              <m:r>
                                <a:rPr lang="en-US" sz="3600" i="1">
                                  <a:solidFill>
                                    <a:srgbClr val="00B050"/>
                                  </a:solidFill>
                                  <a:latin typeface="Cambria Math" panose="02040503050406030204" pitchFamily="18" charset="0"/>
                                </a:rPr>
                                <m:t>𝑆</m:t>
                              </m:r>
                            </m:e>
                            <m:sub>
                              <m:r>
                                <a:rPr lang="en-US" sz="3600" i="1">
                                  <a:solidFill>
                                    <a:srgbClr val="00B050"/>
                                  </a:solidFill>
                                  <a:latin typeface="Cambria Math" panose="02040503050406030204" pitchFamily="18" charset="0"/>
                                </a:rPr>
                                <m:t>𝐵</m:t>
                              </m:r>
                              <m:r>
                                <a:rPr lang="en-US" sz="3600" i="1">
                                  <a:solidFill>
                                    <a:srgbClr val="00B050"/>
                                  </a:solidFill>
                                  <a:latin typeface="Cambria Math" panose="02040503050406030204" pitchFamily="18" charset="0"/>
                                </a:rPr>
                                <m:t>1</m:t>
                              </m:r>
                            </m:sub>
                          </m:sSub>
                        </m:e>
                      </m:acc>
                      <m:r>
                        <a:rPr lang="en-US" sz="3600" b="0" i="1" smtClean="0">
                          <a:solidFill>
                            <a:schemeClr val="tx1"/>
                          </a:solidFill>
                          <a:latin typeface="Cambria Math" panose="02040503050406030204" pitchFamily="18" charset="0"/>
                        </a:rPr>
                        <m:t>=3</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+2</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m:oMathPara>
                </a14:m>
                <a:endParaRPr lang="en-CA" sz="3600" dirty="0">
                  <a:solidFill>
                    <a:srgbClr val="9F5FCF"/>
                  </a:solidFill>
                </a:endParaRPr>
              </a:p>
              <a:p>
                <a:pPr/>
                <a14:m>
                  <m:oMathPara xmlns:m="http://schemas.openxmlformats.org/officeDocument/2006/math">
                    <m:oMathParaPr>
                      <m:jc m:val="left"/>
                    </m:oMathParaPr>
                    <m:oMath xmlns:m="http://schemas.openxmlformats.org/officeDocument/2006/math">
                      <m:acc>
                        <m:accPr>
                          <m:chr m:val="⃗"/>
                          <m:ctrlPr>
                            <a:rPr lang="en-US" sz="3600" i="1">
                              <a:solidFill>
                                <a:schemeClr val="accent6">
                                  <a:lumMod val="50000"/>
                                </a:schemeClr>
                              </a:solidFill>
                              <a:latin typeface="Cambria Math" panose="02040503050406030204" pitchFamily="18" charset="0"/>
                            </a:rPr>
                          </m:ctrlPr>
                        </m:accPr>
                        <m:e>
                          <m:sSub>
                            <m:sSubPr>
                              <m:ctrlPr>
                                <a:rPr lang="en-US" sz="3600" i="1">
                                  <a:solidFill>
                                    <a:schemeClr val="accent6">
                                      <a:lumMod val="50000"/>
                                    </a:schemeClr>
                                  </a:solidFill>
                                  <a:latin typeface="Cambria Math" panose="02040503050406030204" pitchFamily="18" charset="0"/>
                                </a:rPr>
                              </m:ctrlPr>
                            </m:sSubPr>
                            <m:e>
                              <m:r>
                                <a:rPr lang="en-US" sz="3600" i="1">
                                  <a:solidFill>
                                    <a:schemeClr val="accent6">
                                      <a:lumMod val="50000"/>
                                    </a:schemeClr>
                                  </a:solidFill>
                                  <a:latin typeface="Cambria Math" panose="02040503050406030204" pitchFamily="18" charset="0"/>
                                </a:rPr>
                                <m:t>𝑆</m:t>
                              </m:r>
                            </m:e>
                            <m:sub>
                              <m:r>
                                <a:rPr lang="en-US" sz="3600" i="1">
                                  <a:solidFill>
                                    <a:schemeClr val="accent6">
                                      <a:lumMod val="50000"/>
                                    </a:schemeClr>
                                  </a:solidFill>
                                  <a:latin typeface="Cambria Math" panose="02040503050406030204" pitchFamily="18" charset="0"/>
                                </a:rPr>
                                <m:t>𝐵</m:t>
                              </m:r>
                              <m:r>
                                <a:rPr lang="en-US" sz="3600" i="1">
                                  <a:solidFill>
                                    <a:schemeClr val="accent6">
                                      <a:lumMod val="50000"/>
                                    </a:schemeClr>
                                  </a:solidFill>
                                  <a:latin typeface="Cambria Math" panose="02040503050406030204" pitchFamily="18" charset="0"/>
                                </a:rPr>
                                <m:t>2</m:t>
                              </m:r>
                            </m:sub>
                          </m:sSub>
                        </m:e>
                      </m:acc>
                      <m:r>
                        <a:rPr lang="en-US" sz="3600" b="0" i="1" smtClean="0">
                          <a:solidFill>
                            <a:schemeClr val="tx1"/>
                          </a:solidFill>
                          <a:latin typeface="Cambria Math" panose="02040503050406030204" pitchFamily="18" charset="0"/>
                        </a:rPr>
                        <m:t>=3</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−2</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m:oMathPara>
                </a14:m>
                <a:endParaRPr lang="en-CA" sz="3600" dirty="0">
                  <a:solidFill>
                    <a:srgbClr val="9F5FCF"/>
                  </a:solidFill>
                </a:endParaRPr>
              </a:p>
            </p:txBody>
          </p:sp>
        </mc:Choice>
        <mc:Fallback xmlns="">
          <p:sp>
            <p:nvSpPr>
              <p:cNvPr id="59" name="TextBox 58">
                <a:extLst>
                  <a:ext uri="{FF2B5EF4-FFF2-40B4-BE49-F238E27FC236}">
                    <a16:creationId xmlns:a16="http://schemas.microsoft.com/office/drawing/2014/main" id="{3A77BA50-5EC1-4F70-A824-6AF4B317AB9B}"/>
                  </a:ext>
                </a:extLst>
              </p:cNvPr>
              <p:cNvSpPr txBox="1">
                <a:spLocks noRot="1" noChangeAspect="1" noMove="1" noResize="1" noEditPoints="1" noAdjustHandles="1" noChangeArrowheads="1" noChangeShapeType="1" noTextEdit="1"/>
              </p:cNvSpPr>
              <p:nvPr/>
            </p:nvSpPr>
            <p:spPr>
              <a:xfrm>
                <a:off x="5283330" y="790073"/>
                <a:ext cx="3521612" cy="1967077"/>
              </a:xfrm>
              <a:prstGeom prst="rect">
                <a:avLst/>
              </a:prstGeom>
              <a:blipFill>
                <a:blip r:embed="rId8"/>
                <a:stretch>
                  <a:fillRect/>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CF9EA1A7-E3DD-428B-9E70-90C2F74A2EF0}"/>
              </a:ext>
            </a:extLst>
          </p:cNvPr>
          <p:cNvGrpSpPr/>
          <p:nvPr/>
        </p:nvGrpSpPr>
        <p:grpSpPr>
          <a:xfrm>
            <a:off x="3752850" y="2705968"/>
            <a:ext cx="1292411" cy="1402561"/>
            <a:chOff x="-2397310" y="3886200"/>
            <a:chExt cx="1784721" cy="1936830"/>
          </a:xfrm>
        </p:grpSpPr>
        <p:pic>
          <p:nvPicPr>
            <p:cNvPr id="1030" name="Picture 6" descr="BBC ALBA - Calum Clachair: Gleann na Grèine/Bob the Builder: Project Fix  It, Series 1, Robaidh 's an Rathad Ùr (Roley's New Friend)">
              <a:extLst>
                <a:ext uri="{FF2B5EF4-FFF2-40B4-BE49-F238E27FC236}">
                  <a16:creationId xmlns:a16="http://schemas.microsoft.com/office/drawing/2014/main" id="{ADE400EA-57AA-4E3C-8A3C-A6745684F62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500" t="7778" r="20000" b="15000"/>
            <a:stretch/>
          </p:blipFill>
          <p:spPr bwMode="auto">
            <a:xfrm>
              <a:off x="-2029099" y="3886200"/>
              <a:ext cx="952773" cy="15049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cket, Star, Moon, Space Travel, Space, Research">
              <a:extLst>
                <a:ext uri="{FF2B5EF4-FFF2-40B4-BE49-F238E27FC236}">
                  <a16:creationId xmlns:a16="http://schemas.microsoft.com/office/drawing/2014/main" id="{65AFDA05-1144-42CE-B128-C1154F895A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4500000">
              <a:off x="-2030450" y="4405168"/>
              <a:ext cx="1051002" cy="17847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04CCAEFF-145C-4BAB-998D-F834ADBE065D}"/>
              </a:ext>
            </a:extLst>
          </p:cNvPr>
          <p:cNvGrpSpPr/>
          <p:nvPr/>
        </p:nvGrpSpPr>
        <p:grpSpPr>
          <a:xfrm>
            <a:off x="164571" y="2933700"/>
            <a:ext cx="1283229" cy="1676400"/>
            <a:chOff x="641507" y="3695700"/>
            <a:chExt cx="1720693" cy="2247900"/>
          </a:xfrm>
        </p:grpSpPr>
        <p:pic>
          <p:nvPicPr>
            <p:cNvPr id="1028" name="Picture 4" descr="Girl, Child, Alice In Wonderland, Miss, Missy">
              <a:extLst>
                <a:ext uri="{FF2B5EF4-FFF2-40B4-BE49-F238E27FC236}">
                  <a16:creationId xmlns:a16="http://schemas.microsoft.com/office/drawing/2014/main" id="{A8A54A1A-6175-40F0-9550-E9D9B3D87D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641507" y="3695700"/>
              <a:ext cx="1015841"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orld, Earth, Globe, Sphere, Planet, Earth Globe, Blue">
              <a:extLst>
                <a:ext uri="{FF2B5EF4-FFF2-40B4-BE49-F238E27FC236}">
                  <a16:creationId xmlns:a16="http://schemas.microsoft.com/office/drawing/2014/main" id="{F656253F-D983-416A-A4E7-0C9D6BB01A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0600" y="4572000"/>
              <a:ext cx="1371600" cy="13716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7BCEE6B-41FB-47B8-A599-FAF3526AF0AE}"/>
                  </a:ext>
                </a:extLst>
              </p:cNvPr>
              <p:cNvSpPr txBox="1"/>
              <p:nvPr/>
            </p:nvSpPr>
            <p:spPr>
              <a:xfrm>
                <a:off x="8849980" y="876342"/>
                <a:ext cx="2332370"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m:t>
                      </m:r>
                      <m:r>
                        <a:rPr lang="en-US" sz="3600" i="1" smtClean="0">
                          <a:latin typeface="Cambria Math" panose="02040503050406030204" pitchFamily="18" charset="0"/>
                        </a:rPr>
                        <m:t>𝑐</m:t>
                      </m:r>
                      <m:sSub>
                        <m:sSubPr>
                          <m:ctrlPr>
                            <a:rPr lang="en-US" sz="3600" i="1" smtClean="0">
                              <a:solidFill>
                                <a:srgbClr val="FFC000"/>
                              </a:solidFill>
                              <a:latin typeface="Cambria Math" panose="02040503050406030204" pitchFamily="18" charset="0"/>
                            </a:rPr>
                          </m:ctrlPr>
                        </m:sSubPr>
                        <m:e>
                          <m:r>
                            <a:rPr lang="en-US" sz="3600" i="1">
                              <a:solidFill>
                                <a:srgbClr val="FFC000"/>
                              </a:solidFill>
                              <a:latin typeface="Cambria Math" panose="02040503050406030204" pitchFamily="18" charset="0"/>
                            </a:rPr>
                            <m:t>𝜏</m:t>
                          </m:r>
                        </m:e>
                        <m:sub>
                          <m:r>
                            <a:rPr lang="en-US" sz="3600" b="0" i="1" smtClean="0">
                              <a:solidFill>
                                <a:srgbClr val="FFC000"/>
                              </a:solidFill>
                              <a:latin typeface="Cambria Math" panose="02040503050406030204" pitchFamily="18" charset="0"/>
                            </a:rPr>
                            <m:t>𝐴</m:t>
                          </m:r>
                        </m:sub>
                      </m:sSub>
                      <m:r>
                        <a:rPr lang="en-US" sz="3600" i="1">
                          <a:latin typeface="Cambria Math" panose="02040503050406030204" pitchFamily="18" charset="0"/>
                        </a:rPr>
                        <m:t>=</m:t>
                      </m:r>
                      <m:r>
                        <a:rPr lang="en-US" sz="3600" b="0" i="1" smtClean="0">
                          <a:latin typeface="Cambria Math" panose="02040503050406030204" pitchFamily="18" charset="0"/>
                        </a:rPr>
                        <m:t>6</m:t>
                      </m:r>
                    </m:oMath>
                  </m:oMathPara>
                </a14:m>
                <a:endParaRPr lang="en-CA" sz="3600" dirty="0">
                  <a:solidFill>
                    <a:srgbClr val="9F5FCF"/>
                  </a:solidFill>
                </a:endParaRPr>
              </a:p>
            </p:txBody>
          </p:sp>
        </mc:Choice>
        <mc:Fallback xmlns="">
          <p:sp>
            <p:nvSpPr>
              <p:cNvPr id="5" name="TextBox 4">
                <a:extLst>
                  <a:ext uri="{FF2B5EF4-FFF2-40B4-BE49-F238E27FC236}">
                    <a16:creationId xmlns:a16="http://schemas.microsoft.com/office/drawing/2014/main" id="{37BCEE6B-41FB-47B8-A599-FAF3526AF0AE}"/>
                  </a:ext>
                </a:extLst>
              </p:cNvPr>
              <p:cNvSpPr txBox="1">
                <a:spLocks noRot="1" noChangeAspect="1" noMove="1" noResize="1" noEditPoints="1" noAdjustHandles="1" noChangeArrowheads="1" noChangeShapeType="1" noTextEdit="1"/>
              </p:cNvSpPr>
              <p:nvPr/>
            </p:nvSpPr>
            <p:spPr>
              <a:xfrm>
                <a:off x="8849980" y="876342"/>
                <a:ext cx="2332370" cy="646331"/>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D8521C-2365-4BAA-A16E-08DFD62819B2}"/>
                  </a:ext>
                </a:extLst>
              </p:cNvPr>
              <p:cNvSpPr txBox="1"/>
              <p:nvPr/>
            </p:nvSpPr>
            <p:spPr>
              <a:xfrm>
                <a:off x="8877300" y="1413698"/>
                <a:ext cx="2857321" cy="71167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600" i="1">
                          <a:latin typeface="Cambria Math" panose="02040503050406030204" pitchFamily="18" charset="0"/>
                        </a:rPr>
                        <m:t>⇒</m:t>
                      </m:r>
                      <m:r>
                        <a:rPr lang="en-US" sz="3600" i="1" smtClean="0">
                          <a:latin typeface="Cambria Math" panose="02040503050406030204" pitchFamily="18" charset="0"/>
                        </a:rPr>
                        <m:t>𝑐</m:t>
                      </m:r>
                      <m:sSub>
                        <m:sSubPr>
                          <m:ctrlPr>
                            <a:rPr lang="en-US" sz="3600" i="1">
                              <a:solidFill>
                                <a:schemeClr val="accent4">
                                  <a:lumMod val="75000"/>
                                </a:schemeClr>
                              </a:solidFill>
                              <a:latin typeface="Cambria Math" panose="02040503050406030204" pitchFamily="18" charset="0"/>
                            </a:rPr>
                          </m:ctrlPr>
                        </m:sSubPr>
                        <m:e>
                          <m:r>
                            <a:rPr lang="en-US" sz="3600" i="1">
                              <a:solidFill>
                                <a:schemeClr val="accent4">
                                  <a:lumMod val="75000"/>
                                </a:schemeClr>
                              </a:solidFill>
                              <a:latin typeface="Cambria Math" panose="02040503050406030204" pitchFamily="18" charset="0"/>
                            </a:rPr>
                            <m:t>𝜏</m:t>
                          </m:r>
                        </m:e>
                        <m:sub>
                          <m:r>
                            <a:rPr lang="en-US" sz="3600" b="0" i="1" smtClean="0">
                              <a:solidFill>
                                <a:schemeClr val="accent4">
                                  <a:lumMod val="75000"/>
                                </a:schemeClr>
                              </a:solidFill>
                              <a:latin typeface="Cambria Math" panose="02040503050406030204" pitchFamily="18" charset="0"/>
                            </a:rPr>
                            <m:t>𝐵</m:t>
                          </m:r>
                          <m:r>
                            <a:rPr lang="en-US" sz="3600" b="0" i="1" smtClean="0">
                              <a:solidFill>
                                <a:schemeClr val="accent4">
                                  <a:lumMod val="75000"/>
                                </a:schemeClr>
                              </a:solidFill>
                              <a:latin typeface="Cambria Math" panose="02040503050406030204" pitchFamily="18" charset="0"/>
                            </a:rPr>
                            <m:t>1</m:t>
                          </m:r>
                        </m:sub>
                      </m:sSub>
                      <m:r>
                        <a:rPr lang="en-US" sz="3600" i="1">
                          <a:latin typeface="Cambria Math" panose="02040503050406030204" pitchFamily="18" charset="0"/>
                        </a:rPr>
                        <m:t>=</m:t>
                      </m:r>
                      <m:rad>
                        <m:radPr>
                          <m:degHide m:val="on"/>
                          <m:ctrlPr>
                            <a:rPr lang="en-US" sz="3600" b="0" i="1" smtClean="0">
                              <a:latin typeface="Cambria Math" panose="02040503050406030204" pitchFamily="18" charset="0"/>
                            </a:rPr>
                          </m:ctrlPr>
                        </m:radPr>
                        <m:deg/>
                        <m:e>
                          <m:r>
                            <a:rPr lang="en-US" sz="3600" b="0" i="1" smtClean="0">
                              <a:latin typeface="Cambria Math" panose="02040503050406030204" pitchFamily="18" charset="0"/>
                            </a:rPr>
                            <m:t>3</m:t>
                          </m:r>
                        </m:e>
                      </m:rad>
                    </m:oMath>
                  </m:oMathPara>
                </a14:m>
                <a:endParaRPr lang="en-CA" sz="3600" dirty="0">
                  <a:solidFill>
                    <a:srgbClr val="9F5FCF"/>
                  </a:solidFill>
                </a:endParaRPr>
              </a:p>
            </p:txBody>
          </p:sp>
        </mc:Choice>
        <mc:Fallback xmlns="">
          <p:sp>
            <p:nvSpPr>
              <p:cNvPr id="6" name="TextBox 5">
                <a:extLst>
                  <a:ext uri="{FF2B5EF4-FFF2-40B4-BE49-F238E27FC236}">
                    <a16:creationId xmlns:a16="http://schemas.microsoft.com/office/drawing/2014/main" id="{28D8521C-2365-4BAA-A16E-08DFD62819B2}"/>
                  </a:ext>
                </a:extLst>
              </p:cNvPr>
              <p:cNvSpPr txBox="1">
                <a:spLocks noRot="1" noChangeAspect="1" noMove="1" noResize="1" noEditPoints="1" noAdjustHandles="1" noChangeArrowheads="1" noChangeShapeType="1" noTextEdit="1"/>
              </p:cNvSpPr>
              <p:nvPr/>
            </p:nvSpPr>
            <p:spPr>
              <a:xfrm>
                <a:off x="8877300" y="1413698"/>
                <a:ext cx="2857321" cy="71167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86C01A-34EB-4AEE-87DB-C4FFD5710D30}"/>
                  </a:ext>
                </a:extLst>
              </p:cNvPr>
              <p:cNvSpPr txBox="1"/>
              <p:nvPr/>
            </p:nvSpPr>
            <p:spPr>
              <a:xfrm>
                <a:off x="8858250" y="2023298"/>
                <a:ext cx="2857321" cy="71167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3600" i="1">
                          <a:latin typeface="Cambria Math" panose="02040503050406030204" pitchFamily="18" charset="0"/>
                        </a:rPr>
                        <m:t>⇒</m:t>
                      </m:r>
                      <m:r>
                        <a:rPr lang="en-US" sz="3600" i="1">
                          <a:latin typeface="Cambria Math" panose="02040503050406030204" pitchFamily="18" charset="0"/>
                        </a:rPr>
                        <m:t>𝑐</m:t>
                      </m:r>
                      <m:sSub>
                        <m:sSubPr>
                          <m:ctrlPr>
                            <a:rPr lang="en-US" sz="3600" i="1" smtClean="0">
                              <a:solidFill>
                                <a:schemeClr val="accent4">
                                  <a:lumMod val="50000"/>
                                </a:schemeClr>
                              </a:solidFill>
                              <a:latin typeface="Cambria Math" panose="02040503050406030204" pitchFamily="18" charset="0"/>
                            </a:rPr>
                          </m:ctrlPr>
                        </m:sSubPr>
                        <m:e>
                          <m:r>
                            <a:rPr lang="en-US" sz="3600" i="1">
                              <a:solidFill>
                                <a:schemeClr val="accent4">
                                  <a:lumMod val="50000"/>
                                </a:schemeClr>
                              </a:solidFill>
                              <a:latin typeface="Cambria Math" panose="02040503050406030204" pitchFamily="18" charset="0"/>
                            </a:rPr>
                            <m:t>𝜏</m:t>
                          </m:r>
                        </m:e>
                        <m:sub>
                          <m:r>
                            <a:rPr lang="en-US" sz="3600" b="0" i="1" smtClean="0">
                              <a:solidFill>
                                <a:schemeClr val="accent4">
                                  <a:lumMod val="50000"/>
                                </a:schemeClr>
                              </a:solidFill>
                              <a:latin typeface="Cambria Math" panose="02040503050406030204" pitchFamily="18" charset="0"/>
                            </a:rPr>
                            <m:t>𝐵</m:t>
                          </m:r>
                          <m:r>
                            <a:rPr lang="en-US" sz="3600" i="1">
                              <a:solidFill>
                                <a:schemeClr val="accent4">
                                  <a:lumMod val="50000"/>
                                </a:schemeClr>
                              </a:solidFill>
                              <a:latin typeface="Cambria Math" panose="02040503050406030204" pitchFamily="18" charset="0"/>
                            </a:rPr>
                            <m:t>2</m:t>
                          </m:r>
                        </m:sub>
                      </m:sSub>
                      <m:r>
                        <a:rPr lang="en-US" sz="3600" i="1">
                          <a:latin typeface="Cambria Math" panose="02040503050406030204" pitchFamily="18" charset="0"/>
                        </a:rPr>
                        <m:t>=</m:t>
                      </m:r>
                      <m:rad>
                        <m:radPr>
                          <m:degHide m:val="on"/>
                          <m:ctrlPr>
                            <a:rPr lang="en-US" sz="3600" b="0" i="1" smtClean="0">
                              <a:latin typeface="Cambria Math" panose="02040503050406030204" pitchFamily="18" charset="0"/>
                            </a:rPr>
                          </m:ctrlPr>
                        </m:radPr>
                        <m:deg/>
                        <m:e>
                          <m:r>
                            <a:rPr lang="en-US" sz="3600" b="0" i="1" smtClean="0">
                              <a:latin typeface="Cambria Math" panose="02040503050406030204" pitchFamily="18" charset="0"/>
                            </a:rPr>
                            <m:t>3</m:t>
                          </m:r>
                        </m:e>
                      </m:rad>
                    </m:oMath>
                  </m:oMathPara>
                </a14:m>
                <a:endParaRPr lang="en-CA" sz="3600" dirty="0">
                  <a:solidFill>
                    <a:srgbClr val="9F5FCF"/>
                  </a:solidFill>
                </a:endParaRPr>
              </a:p>
            </p:txBody>
          </p:sp>
        </mc:Choice>
        <mc:Fallback xmlns="">
          <p:sp>
            <p:nvSpPr>
              <p:cNvPr id="7" name="TextBox 6">
                <a:extLst>
                  <a:ext uri="{FF2B5EF4-FFF2-40B4-BE49-F238E27FC236}">
                    <a16:creationId xmlns:a16="http://schemas.microsoft.com/office/drawing/2014/main" id="{8086C01A-34EB-4AEE-87DB-C4FFD5710D30}"/>
                  </a:ext>
                </a:extLst>
              </p:cNvPr>
              <p:cNvSpPr txBox="1">
                <a:spLocks noRot="1" noChangeAspect="1" noMove="1" noResize="1" noEditPoints="1" noAdjustHandles="1" noChangeArrowheads="1" noChangeShapeType="1" noTextEdit="1"/>
              </p:cNvSpPr>
              <p:nvPr/>
            </p:nvSpPr>
            <p:spPr>
              <a:xfrm>
                <a:off x="8858250" y="2023298"/>
                <a:ext cx="2857321" cy="711670"/>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578F9CD-1FA6-41BE-944C-CBD36768A151}"/>
                  </a:ext>
                </a:extLst>
              </p:cNvPr>
              <p:cNvSpPr txBox="1"/>
              <p:nvPr/>
            </p:nvSpPr>
            <p:spPr>
              <a:xfrm>
                <a:off x="5715000" y="2857542"/>
                <a:ext cx="6000750" cy="199702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smtClean="0">
                              <a:solidFill>
                                <a:srgbClr val="FFC000"/>
                              </a:solidFill>
                              <a:latin typeface="Cambria Math" panose="02040503050406030204" pitchFamily="18" charset="0"/>
                            </a:rPr>
                          </m:ctrlPr>
                        </m:sSubPr>
                        <m:e>
                          <m:r>
                            <a:rPr lang="en-US" sz="4000" i="1">
                              <a:solidFill>
                                <a:srgbClr val="FFC000"/>
                              </a:solidFill>
                              <a:latin typeface="Cambria Math" panose="02040503050406030204" pitchFamily="18" charset="0"/>
                            </a:rPr>
                            <m:t>𝜏</m:t>
                          </m:r>
                        </m:e>
                        <m:sub>
                          <m:r>
                            <a:rPr lang="en-US" sz="4000" b="0" i="1" smtClean="0">
                              <a:solidFill>
                                <a:srgbClr val="FFC000"/>
                              </a:solidFill>
                              <a:latin typeface="Cambria Math" panose="02040503050406030204" pitchFamily="18" charset="0"/>
                            </a:rPr>
                            <m:t>𝐴</m:t>
                          </m:r>
                        </m:sub>
                      </m:sSub>
                      <m:r>
                        <a:rPr lang="en-US" sz="4000" b="0" i="1" smtClean="0">
                          <a:latin typeface="Cambria Math" panose="02040503050406030204" pitchFamily="18" charset="0"/>
                        </a:rPr>
                        <m:t>&gt;</m:t>
                      </m:r>
                      <m:r>
                        <a:rPr lang="en-US" sz="4000" i="1">
                          <a:latin typeface="Cambria Math" panose="02040503050406030204" pitchFamily="18" charset="0"/>
                        </a:rPr>
                        <m:t>𝑐</m:t>
                      </m:r>
                      <m:sSub>
                        <m:sSubPr>
                          <m:ctrlPr>
                            <a:rPr lang="en-US" sz="4000" i="1">
                              <a:solidFill>
                                <a:srgbClr val="FFC000"/>
                              </a:solidFill>
                              <a:latin typeface="Cambria Math" panose="02040503050406030204" pitchFamily="18" charset="0"/>
                            </a:rPr>
                          </m:ctrlPr>
                        </m:sSubPr>
                        <m:e>
                          <m:r>
                            <a:rPr lang="en-US" sz="4000" i="1">
                              <a:solidFill>
                                <a:srgbClr val="FFC000"/>
                              </a:solidFill>
                              <a:latin typeface="Cambria Math" panose="02040503050406030204" pitchFamily="18" charset="0"/>
                            </a:rPr>
                            <m:t>𝜏</m:t>
                          </m:r>
                        </m:e>
                        <m:sub>
                          <m:r>
                            <a:rPr lang="en-US" sz="4000" i="1">
                              <a:solidFill>
                                <a:srgbClr val="FFC000"/>
                              </a:solidFill>
                              <a:latin typeface="Cambria Math" panose="02040503050406030204" pitchFamily="18" charset="0"/>
                            </a:rPr>
                            <m:t>𝐵</m:t>
                          </m:r>
                          <m:r>
                            <a:rPr lang="en-US" sz="4000" i="1">
                              <a:solidFill>
                                <a:srgbClr val="FFC000"/>
                              </a:solidFill>
                              <a:latin typeface="Cambria Math" panose="02040503050406030204" pitchFamily="18" charset="0"/>
                            </a:rPr>
                            <m:t> </m:t>
                          </m:r>
                          <m:r>
                            <a:rPr lang="en-US" sz="4000" i="1">
                              <a:solidFill>
                                <a:srgbClr val="FFC000"/>
                              </a:solidFill>
                              <a:latin typeface="Cambria Math" panose="02040503050406030204" pitchFamily="18" charset="0"/>
                            </a:rPr>
                            <m:t>𝑡𝑜𝑡𝑎𝑙</m:t>
                          </m:r>
                        </m:sub>
                      </m:sSub>
                    </m:oMath>
                  </m:oMathPara>
                </a14:m>
                <a:endParaRPr lang="en-CA" sz="4000" dirty="0">
                  <a:solidFill>
                    <a:srgbClr val="9F5FCF"/>
                  </a:solidFill>
                </a:endParaRPr>
              </a:p>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sSub>
                        <m:sSubPr>
                          <m:ctrlPr>
                            <a:rPr lang="en-US" sz="4000" i="1" smtClean="0">
                              <a:solidFill>
                                <a:srgbClr val="FFC000"/>
                              </a:solidFill>
                              <a:latin typeface="Cambria Math" panose="02040503050406030204" pitchFamily="18" charset="0"/>
                            </a:rPr>
                          </m:ctrlPr>
                        </m:sSubPr>
                        <m:e>
                          <m:r>
                            <a:rPr lang="en-US" sz="4000" i="1">
                              <a:solidFill>
                                <a:srgbClr val="FFC000"/>
                              </a:solidFill>
                              <a:latin typeface="Cambria Math" panose="02040503050406030204" pitchFamily="18" charset="0"/>
                            </a:rPr>
                            <m:t>𝜏</m:t>
                          </m:r>
                        </m:e>
                        <m:sub>
                          <m:r>
                            <a:rPr lang="en-US" sz="4000" b="0" i="1" smtClean="0">
                              <a:solidFill>
                                <a:srgbClr val="FFC000"/>
                              </a:solidFill>
                              <a:latin typeface="Cambria Math" panose="02040503050406030204" pitchFamily="18" charset="0"/>
                            </a:rPr>
                            <m:t>𝐴</m:t>
                          </m:r>
                        </m:sub>
                      </m:sSub>
                      <m:r>
                        <a:rPr lang="en-US" sz="4000" b="0" i="1" smtClean="0">
                          <a:latin typeface="Cambria Math" panose="02040503050406030204" pitchFamily="18" charset="0"/>
                        </a:rPr>
                        <m:t>&gt;</m:t>
                      </m:r>
                      <m:r>
                        <a:rPr lang="en-US" sz="4000" i="1">
                          <a:latin typeface="Cambria Math" panose="02040503050406030204" pitchFamily="18" charset="0"/>
                        </a:rPr>
                        <m:t>𝑐</m:t>
                      </m:r>
                      <m:sSub>
                        <m:sSubPr>
                          <m:ctrlPr>
                            <a:rPr lang="en-US" sz="4000" i="1">
                              <a:solidFill>
                                <a:schemeClr val="accent4">
                                  <a:lumMod val="75000"/>
                                </a:schemeClr>
                              </a:solidFill>
                              <a:latin typeface="Cambria Math" panose="02040503050406030204" pitchFamily="18" charset="0"/>
                            </a:rPr>
                          </m:ctrlPr>
                        </m:sSubPr>
                        <m:e>
                          <m:r>
                            <a:rPr lang="en-US" sz="4000" i="1">
                              <a:solidFill>
                                <a:schemeClr val="accent4">
                                  <a:lumMod val="75000"/>
                                </a:schemeClr>
                              </a:solidFill>
                              <a:latin typeface="Cambria Math" panose="02040503050406030204" pitchFamily="18" charset="0"/>
                            </a:rPr>
                            <m:t>𝜏</m:t>
                          </m:r>
                        </m:e>
                        <m:sub>
                          <m:r>
                            <a:rPr lang="en-US" sz="4000" i="1">
                              <a:solidFill>
                                <a:schemeClr val="accent4">
                                  <a:lumMod val="75000"/>
                                </a:schemeClr>
                              </a:solidFill>
                              <a:latin typeface="Cambria Math" panose="02040503050406030204" pitchFamily="18" charset="0"/>
                            </a:rPr>
                            <m:t>𝐵</m:t>
                          </m:r>
                          <m:r>
                            <a:rPr lang="en-US" sz="4000" i="1">
                              <a:solidFill>
                                <a:schemeClr val="accent4">
                                  <a:lumMod val="75000"/>
                                </a:schemeClr>
                              </a:solidFill>
                              <a:latin typeface="Cambria Math" panose="02040503050406030204" pitchFamily="18" charset="0"/>
                            </a:rPr>
                            <m:t>1</m:t>
                          </m:r>
                        </m:sub>
                      </m:sSub>
                      <m:r>
                        <a:rPr lang="en-US" sz="4000" i="1">
                          <a:latin typeface="Cambria Math" panose="02040503050406030204" pitchFamily="18" charset="0"/>
                        </a:rPr>
                        <m:t>+</m:t>
                      </m:r>
                      <m:r>
                        <a:rPr lang="en-US" sz="4000" i="1">
                          <a:latin typeface="Cambria Math" panose="02040503050406030204" pitchFamily="18" charset="0"/>
                        </a:rPr>
                        <m:t>𝑐</m:t>
                      </m:r>
                      <m:sSub>
                        <m:sSubPr>
                          <m:ctrlPr>
                            <a:rPr lang="en-US" sz="4000" i="1">
                              <a:solidFill>
                                <a:schemeClr val="accent4">
                                  <a:lumMod val="50000"/>
                                </a:schemeClr>
                              </a:solidFill>
                              <a:latin typeface="Cambria Math" panose="02040503050406030204" pitchFamily="18" charset="0"/>
                            </a:rPr>
                          </m:ctrlPr>
                        </m:sSubPr>
                        <m:e>
                          <m:r>
                            <a:rPr lang="en-US" sz="4000" i="1">
                              <a:solidFill>
                                <a:schemeClr val="accent4">
                                  <a:lumMod val="50000"/>
                                </a:schemeClr>
                              </a:solidFill>
                              <a:latin typeface="Cambria Math" panose="02040503050406030204" pitchFamily="18" charset="0"/>
                            </a:rPr>
                            <m:t>𝜏</m:t>
                          </m:r>
                        </m:e>
                        <m:sub>
                          <m:r>
                            <a:rPr lang="en-US" sz="4000" i="1">
                              <a:solidFill>
                                <a:schemeClr val="accent4">
                                  <a:lumMod val="50000"/>
                                </a:schemeClr>
                              </a:solidFill>
                              <a:latin typeface="Cambria Math" panose="02040503050406030204" pitchFamily="18" charset="0"/>
                            </a:rPr>
                            <m:t>𝐵</m:t>
                          </m:r>
                          <m:r>
                            <a:rPr lang="en-US" sz="4000" i="1">
                              <a:solidFill>
                                <a:schemeClr val="accent4">
                                  <a:lumMod val="50000"/>
                                </a:schemeClr>
                              </a:solidFill>
                              <a:latin typeface="Cambria Math" panose="02040503050406030204" pitchFamily="18" charset="0"/>
                            </a:rPr>
                            <m:t>2</m:t>
                          </m:r>
                        </m:sub>
                      </m:sSub>
                    </m:oMath>
                  </m:oMathPara>
                </a14:m>
                <a:endParaRPr lang="en-CA" sz="4000" dirty="0">
                  <a:solidFill>
                    <a:srgbClr val="9F5FCF"/>
                  </a:solidFill>
                </a:endParaRPr>
              </a:p>
              <a:p>
                <a:r>
                  <a:rPr lang="en-US" sz="4000" dirty="0"/>
                  <a:t>  </a:t>
                </a:r>
                <a14:m>
                  <m:oMath xmlns:m="http://schemas.openxmlformats.org/officeDocument/2006/math">
                    <m:r>
                      <a:rPr lang="en-US" sz="4000" i="1">
                        <a:latin typeface="Cambria Math" panose="02040503050406030204" pitchFamily="18" charset="0"/>
                      </a:rPr>
                      <m:t>6</m:t>
                    </m:r>
                    <m:r>
                      <a:rPr lang="en-US" sz="4000" b="0" i="1" smtClean="0">
                        <a:latin typeface="Cambria Math" panose="02040503050406030204" pitchFamily="18" charset="0"/>
                      </a:rPr>
                      <m:t>  &gt;  </m:t>
                    </m:r>
                    <m:rad>
                      <m:radPr>
                        <m:degHide m:val="on"/>
                        <m:ctrlPr>
                          <a:rPr lang="en-US" sz="4000" i="1">
                            <a:latin typeface="Cambria Math" panose="02040503050406030204" pitchFamily="18" charset="0"/>
                          </a:rPr>
                        </m:ctrlPr>
                      </m:radPr>
                      <m:deg/>
                      <m:e>
                        <m:r>
                          <a:rPr lang="en-US" sz="4000" i="1">
                            <a:latin typeface="Cambria Math" panose="02040503050406030204" pitchFamily="18" charset="0"/>
                          </a:rPr>
                          <m:t>3</m:t>
                        </m:r>
                      </m:e>
                    </m:rad>
                    <m:r>
                      <a:rPr lang="en-US" sz="4000" b="0" i="1" smtClean="0">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rad>
                      <m:radPr>
                        <m:degHide m:val="on"/>
                        <m:ctrlPr>
                          <a:rPr lang="en-US" sz="4000" i="1">
                            <a:latin typeface="Cambria Math" panose="02040503050406030204" pitchFamily="18" charset="0"/>
                          </a:rPr>
                        </m:ctrlPr>
                      </m:radPr>
                      <m:deg/>
                      <m:e>
                        <m:r>
                          <a:rPr lang="en-US" sz="4000" i="1">
                            <a:latin typeface="Cambria Math" panose="02040503050406030204" pitchFamily="18" charset="0"/>
                          </a:rPr>
                          <m:t>3</m:t>
                        </m:r>
                      </m:e>
                    </m:rad>
                    <m:r>
                      <a:rPr lang="en-US" sz="4000" b="0" i="1" smtClean="0">
                        <a:latin typeface="Cambria Math" panose="02040503050406030204" pitchFamily="18" charset="0"/>
                      </a:rPr>
                      <m:t>   ≈ 3.46</m:t>
                    </m:r>
                  </m:oMath>
                </a14:m>
                <a:endParaRPr lang="en-CA" sz="4000" dirty="0">
                  <a:solidFill>
                    <a:srgbClr val="9F5FCF"/>
                  </a:solidFill>
                </a:endParaRPr>
              </a:p>
            </p:txBody>
          </p:sp>
        </mc:Choice>
        <mc:Fallback xmlns="">
          <p:sp>
            <p:nvSpPr>
              <p:cNvPr id="10" name="TextBox 9">
                <a:extLst>
                  <a:ext uri="{FF2B5EF4-FFF2-40B4-BE49-F238E27FC236}">
                    <a16:creationId xmlns:a16="http://schemas.microsoft.com/office/drawing/2014/main" id="{B578F9CD-1FA6-41BE-944C-CBD36768A151}"/>
                  </a:ext>
                </a:extLst>
              </p:cNvPr>
              <p:cNvSpPr txBox="1">
                <a:spLocks noRot="1" noChangeAspect="1" noMove="1" noResize="1" noEditPoints="1" noAdjustHandles="1" noChangeArrowheads="1" noChangeShapeType="1" noTextEdit="1"/>
              </p:cNvSpPr>
              <p:nvPr/>
            </p:nvSpPr>
            <p:spPr>
              <a:xfrm>
                <a:off x="5715000" y="2857542"/>
                <a:ext cx="6000750" cy="1997022"/>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61F9A9-7010-4977-B950-7F98586535CC}"/>
                  </a:ext>
                </a:extLst>
              </p:cNvPr>
              <p:cNvSpPr txBox="1"/>
              <p:nvPr/>
            </p:nvSpPr>
            <p:spPr>
              <a:xfrm>
                <a:off x="5276850" y="7798511"/>
                <a:ext cx="5181600" cy="83599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000" i="1" smtClean="0">
                              <a:latin typeface="Cambria Math" panose="02040503050406030204" pitchFamily="18" charset="0"/>
                            </a:rPr>
                          </m:ctrlPr>
                        </m:dPr>
                        <m:e>
                          <m:acc>
                            <m:accPr>
                              <m:chr m:val="⃗"/>
                              <m:ctrlPr>
                                <a:rPr lang="en-US" sz="4000" i="1">
                                  <a:solidFill>
                                    <a:srgbClr val="9F5FCF"/>
                                  </a:solidFill>
                                  <a:latin typeface="Cambria Math" panose="02040503050406030204" pitchFamily="18" charset="0"/>
                                </a:rPr>
                              </m:ctrlPr>
                            </m:accPr>
                            <m:e>
                              <m:sSub>
                                <m:sSubPr>
                                  <m:ctrlPr>
                                    <a:rPr lang="en-US" sz="4000" i="1">
                                      <a:solidFill>
                                        <a:srgbClr val="9F5FCF"/>
                                      </a:solidFill>
                                      <a:latin typeface="Cambria Math" panose="02040503050406030204" pitchFamily="18" charset="0"/>
                                    </a:rPr>
                                  </m:ctrlPr>
                                </m:sSubPr>
                                <m:e>
                                  <m:r>
                                    <a:rPr lang="en-US" sz="4000" i="1">
                                      <a:solidFill>
                                        <a:srgbClr val="9F5FCF"/>
                                      </a:solidFill>
                                      <a:latin typeface="Cambria Math" panose="02040503050406030204" pitchFamily="18" charset="0"/>
                                    </a:rPr>
                                    <m:t>𝑆</m:t>
                                  </m:r>
                                </m:e>
                                <m:sub>
                                  <m:r>
                                    <a:rPr lang="en-US" sz="4000" i="1">
                                      <a:solidFill>
                                        <a:srgbClr val="9F5FCF"/>
                                      </a:solidFill>
                                      <a:latin typeface="Cambria Math" panose="02040503050406030204" pitchFamily="18" charset="0"/>
                                    </a:rPr>
                                    <m:t>𝐴</m:t>
                                  </m:r>
                                </m:sub>
                              </m:sSub>
                            </m:e>
                          </m:acc>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acc>
                            <m:accPr>
                              <m:chr m:val="⃗"/>
                              <m:ctrlPr>
                                <a:rPr lang="en-US" sz="4000" i="1">
                                  <a:solidFill>
                                    <a:srgbClr val="00B050"/>
                                  </a:solidFill>
                                  <a:latin typeface="Cambria Math" panose="02040503050406030204" pitchFamily="18" charset="0"/>
                                </a:rPr>
                              </m:ctrlPr>
                            </m:accPr>
                            <m:e>
                              <m:sSub>
                                <m:sSubPr>
                                  <m:ctrlPr>
                                    <a:rPr lang="en-US" sz="4000" i="1">
                                      <a:solidFill>
                                        <a:srgbClr val="00B050"/>
                                      </a:solidFill>
                                      <a:latin typeface="Cambria Math" panose="02040503050406030204" pitchFamily="18" charset="0"/>
                                    </a:rPr>
                                  </m:ctrlPr>
                                </m:sSubPr>
                                <m:e>
                                  <m:r>
                                    <a:rPr lang="en-US" sz="4000" i="1">
                                      <a:solidFill>
                                        <a:srgbClr val="00B050"/>
                                      </a:solidFill>
                                      <a:latin typeface="Cambria Math" panose="02040503050406030204" pitchFamily="18" charset="0"/>
                                    </a:rPr>
                                    <m:t>𝑆</m:t>
                                  </m:r>
                                </m:e>
                                <m:sub>
                                  <m:r>
                                    <a:rPr lang="en-US" sz="4000" i="1">
                                      <a:solidFill>
                                        <a:srgbClr val="00B050"/>
                                      </a:solidFill>
                                      <a:latin typeface="Cambria Math" panose="02040503050406030204" pitchFamily="18" charset="0"/>
                                    </a:rPr>
                                    <m:t>𝐵</m:t>
                                  </m:r>
                                  <m:r>
                                    <a:rPr lang="en-US" sz="4000" i="1">
                                      <a:solidFill>
                                        <a:srgbClr val="00B050"/>
                                      </a:solidFill>
                                      <a:latin typeface="Cambria Math" panose="02040503050406030204" pitchFamily="18" charset="0"/>
                                    </a:rPr>
                                    <m:t>1</m:t>
                                  </m:r>
                                </m:sub>
                              </m:sSub>
                            </m:e>
                          </m:acc>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acc>
                            <m:accPr>
                              <m:chr m:val="⃗"/>
                              <m:ctrlPr>
                                <a:rPr lang="en-US" sz="4000" i="1">
                                  <a:solidFill>
                                    <a:schemeClr val="accent6">
                                      <a:lumMod val="50000"/>
                                    </a:schemeClr>
                                  </a:solidFill>
                                  <a:latin typeface="Cambria Math" panose="02040503050406030204" pitchFamily="18" charset="0"/>
                                </a:rPr>
                              </m:ctrlPr>
                            </m:accPr>
                            <m:e>
                              <m:sSub>
                                <m:sSubPr>
                                  <m:ctrlPr>
                                    <a:rPr lang="en-US" sz="4000" i="1">
                                      <a:solidFill>
                                        <a:schemeClr val="accent6">
                                          <a:lumMod val="50000"/>
                                        </a:schemeClr>
                                      </a:solidFill>
                                      <a:latin typeface="Cambria Math" panose="02040503050406030204" pitchFamily="18" charset="0"/>
                                    </a:rPr>
                                  </m:ctrlPr>
                                </m:sSubPr>
                                <m:e>
                                  <m:r>
                                    <a:rPr lang="en-US" sz="4000" i="1">
                                      <a:solidFill>
                                        <a:schemeClr val="accent6">
                                          <a:lumMod val="50000"/>
                                        </a:schemeClr>
                                      </a:solidFill>
                                      <a:latin typeface="Cambria Math" panose="02040503050406030204" pitchFamily="18" charset="0"/>
                                    </a:rPr>
                                    <m:t>𝑆</m:t>
                                  </m:r>
                                </m:e>
                                <m:sub>
                                  <m:r>
                                    <a:rPr lang="en-US" sz="4000" i="1">
                                      <a:solidFill>
                                        <a:schemeClr val="accent6">
                                          <a:lumMod val="50000"/>
                                        </a:schemeClr>
                                      </a:solidFill>
                                      <a:latin typeface="Cambria Math" panose="02040503050406030204" pitchFamily="18" charset="0"/>
                                    </a:rPr>
                                    <m:t>𝐵</m:t>
                                  </m:r>
                                  <m:r>
                                    <a:rPr lang="en-US" sz="4000" i="1">
                                      <a:solidFill>
                                        <a:schemeClr val="accent6">
                                          <a:lumMod val="50000"/>
                                        </a:schemeClr>
                                      </a:solidFill>
                                      <a:latin typeface="Cambria Math" panose="02040503050406030204" pitchFamily="18" charset="0"/>
                                    </a:rPr>
                                    <m:t>2</m:t>
                                  </m:r>
                                </m:sub>
                              </m:sSub>
                            </m:e>
                          </m:acc>
                        </m:e>
                      </m:d>
                    </m:oMath>
                  </m:oMathPara>
                </a14:m>
                <a:endParaRPr lang="en-US" sz="4000" b="0" i="1" dirty="0">
                  <a:solidFill>
                    <a:schemeClr val="tx1"/>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3161F9A9-7010-4977-B950-7F98586535CC}"/>
                  </a:ext>
                </a:extLst>
              </p:cNvPr>
              <p:cNvSpPr txBox="1">
                <a:spLocks noRot="1" noChangeAspect="1" noMove="1" noResize="1" noEditPoints="1" noAdjustHandles="1" noChangeArrowheads="1" noChangeShapeType="1" noTextEdit="1"/>
              </p:cNvSpPr>
              <p:nvPr/>
            </p:nvSpPr>
            <p:spPr>
              <a:xfrm>
                <a:off x="5276850" y="7798511"/>
                <a:ext cx="5181600" cy="835998"/>
              </a:xfrm>
              <a:prstGeom prst="rect">
                <a:avLst/>
              </a:prstGeom>
              <a:blipFill>
                <a:blip r:embed="rId17"/>
                <a:stretch>
                  <a:fillRect/>
                </a:stretch>
              </a:blipFill>
            </p:spPr>
            <p:txBody>
              <a:bodyPr/>
              <a:lstStyle/>
              <a:p>
                <a:r>
                  <a:rPr lang="en-CA">
                    <a:noFill/>
                  </a:rPr>
                  <a:t> </a:t>
                </a:r>
              </a:p>
            </p:txBody>
          </p:sp>
        </mc:Fallback>
      </mc:AlternateContent>
      <p:sp>
        <p:nvSpPr>
          <p:cNvPr id="17" name="TextBox 16">
            <a:extLst>
              <a:ext uri="{FF2B5EF4-FFF2-40B4-BE49-F238E27FC236}">
                <a16:creationId xmlns:a16="http://schemas.microsoft.com/office/drawing/2014/main" id="{C3F35538-FF80-4187-8186-1CCC8BAD6410}"/>
              </a:ext>
            </a:extLst>
          </p:cNvPr>
          <p:cNvSpPr txBox="1"/>
          <p:nvPr/>
        </p:nvSpPr>
        <p:spPr>
          <a:xfrm>
            <a:off x="4972050" y="6858000"/>
            <a:ext cx="6781800" cy="1077218"/>
          </a:xfrm>
          <a:prstGeom prst="rect">
            <a:avLst/>
          </a:prstGeom>
          <a:noFill/>
        </p:spPr>
        <p:txBody>
          <a:bodyPr wrap="square" rtlCol="0">
            <a:spAutoFit/>
          </a:bodyPr>
          <a:lstStyle/>
          <a:p>
            <a:r>
              <a:rPr lang="en-US" sz="3200" dirty="0" err="1"/>
              <a:t>Minkowski</a:t>
            </a:r>
            <a:r>
              <a:rPr lang="en-US" sz="3200" dirty="0"/>
              <a:t> geometry reverses the expected triangle equality.</a:t>
            </a:r>
            <a:endParaRPr lang="en-CA" sz="3200" dirty="0"/>
          </a:p>
        </p:txBody>
      </p:sp>
      <p:sp>
        <p:nvSpPr>
          <p:cNvPr id="18" name="TextBox 17">
            <a:extLst>
              <a:ext uri="{FF2B5EF4-FFF2-40B4-BE49-F238E27FC236}">
                <a16:creationId xmlns:a16="http://schemas.microsoft.com/office/drawing/2014/main" id="{5600CA36-643A-414A-B6CC-14BB69A46750}"/>
              </a:ext>
            </a:extLst>
          </p:cNvPr>
          <p:cNvSpPr txBox="1"/>
          <p:nvPr/>
        </p:nvSpPr>
        <p:spPr>
          <a:xfrm>
            <a:off x="5276850" y="5048250"/>
            <a:ext cx="6781800" cy="1323439"/>
          </a:xfrm>
          <a:prstGeom prst="rect">
            <a:avLst/>
          </a:prstGeom>
          <a:noFill/>
        </p:spPr>
        <p:txBody>
          <a:bodyPr wrap="square" rtlCol="0">
            <a:spAutoFit/>
          </a:bodyPr>
          <a:lstStyle/>
          <a:p>
            <a:r>
              <a:rPr lang="en-US" sz="4000" dirty="0"/>
              <a:t>Bob (moving) experiences </a:t>
            </a:r>
            <a:r>
              <a:rPr lang="en-US" sz="4000" u="sng" dirty="0"/>
              <a:t>less</a:t>
            </a:r>
            <a:r>
              <a:rPr lang="en-US" sz="4000" dirty="0"/>
              <a:t> time than Alice (stationary).</a:t>
            </a:r>
            <a:endParaRPr lang="en-CA" sz="4000" dirty="0"/>
          </a:p>
        </p:txBody>
      </p:sp>
    </p:spTree>
    <p:extLst>
      <p:ext uri="{BB962C8B-B14F-4D97-AF65-F5344CB8AC3E}">
        <p14:creationId xmlns:p14="http://schemas.microsoft.com/office/powerpoint/2010/main" val="570923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1B4F49-FEA1-418B-93F4-B9DB9F826F3D}"/>
              </a:ext>
            </a:extLst>
          </p:cNvPr>
          <p:cNvSpPr>
            <a:spLocks noGrp="1"/>
          </p:cNvSpPr>
          <p:nvPr>
            <p:ph type="title"/>
          </p:nvPr>
        </p:nvSpPr>
        <p:spPr>
          <a:xfrm>
            <a:off x="0" y="0"/>
            <a:ext cx="7315200" cy="754743"/>
          </a:xfrm>
        </p:spPr>
        <p:txBody>
          <a:bodyPr/>
          <a:lstStyle/>
          <a:p>
            <a:r>
              <a:rPr lang="en-US" b="1" dirty="0" err="1"/>
              <a:t>Rindler</a:t>
            </a:r>
            <a:r>
              <a:rPr lang="en-US" b="1" dirty="0"/>
              <a:t> Coordinates and Metric</a:t>
            </a:r>
            <a:endParaRPr lang="en-CA"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9134057" y="105173"/>
                <a:ext cx="2912166" cy="1938992"/>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=0</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9134057" y="105173"/>
                <a:ext cx="2912166" cy="1938992"/>
              </a:xfrm>
              <a:prstGeom prst="rect">
                <a:avLst/>
              </a:prstGeom>
              <a:blipFill>
                <a:blip r:embed="rId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135833" y="807538"/>
                <a:ext cx="8928655" cy="7850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𝛼</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i="1">
                          <a:latin typeface="Cambria Math" panose="02040503050406030204" pitchFamily="18" charset="0"/>
                        </a:rPr>
                        <m:t>𝛼</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135833" y="807538"/>
                <a:ext cx="8928655" cy="78508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8F8E3B-F3C9-4293-BC20-B6C0459D897E}"/>
                  </a:ext>
                </a:extLst>
              </p:cNvPr>
              <p:cNvSpPr txBox="1"/>
              <p:nvPr/>
            </p:nvSpPr>
            <p:spPr>
              <a:xfrm>
                <a:off x="102705" y="1675555"/>
                <a:ext cx="8935280" cy="7883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       </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     </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p>
            </p:txBody>
          </p:sp>
        </mc:Choice>
        <mc:Fallback xmlns="">
          <p:sp>
            <p:nvSpPr>
              <p:cNvPr id="2" name="TextBox 1">
                <a:extLst>
                  <a:ext uri="{FF2B5EF4-FFF2-40B4-BE49-F238E27FC236}">
                    <a16:creationId xmlns:a16="http://schemas.microsoft.com/office/drawing/2014/main" id="{5B8F8E3B-F3C9-4293-BC20-B6C0459D897E}"/>
                  </a:ext>
                </a:extLst>
              </p:cNvPr>
              <p:cNvSpPr txBox="1">
                <a:spLocks noRot="1" noChangeAspect="1" noMove="1" noResize="1" noEditPoints="1" noAdjustHandles="1" noChangeArrowheads="1" noChangeShapeType="1" noTextEdit="1"/>
              </p:cNvSpPr>
              <p:nvPr/>
            </p:nvSpPr>
            <p:spPr>
              <a:xfrm>
                <a:off x="102705" y="1675555"/>
                <a:ext cx="8935280" cy="78835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C006B0-5B11-4CB8-9648-C4B5951A46C8}"/>
                  </a:ext>
                </a:extLst>
              </p:cNvPr>
              <p:cNvSpPr txBox="1"/>
              <p:nvPr/>
            </p:nvSpPr>
            <p:spPr>
              <a:xfrm>
                <a:off x="8534400" y="3239313"/>
                <a:ext cx="3485323" cy="2177134"/>
              </a:xfrm>
              <a:prstGeom prst="rect">
                <a:avLst/>
              </a:prstGeom>
              <a:noFill/>
              <a:ln w="38100">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𝛼</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d>
                        </m:e>
                        <m:sup>
                          <m:r>
                            <a:rPr lang="en-US" sz="4000" i="1">
                              <a:latin typeface="Cambria Math" panose="02040503050406030204" pitchFamily="18" charset="0"/>
                            </a:rPr>
                            <m:t>2</m:t>
                          </m:r>
                        </m:sup>
                      </m:sSup>
                    </m:oMath>
                  </m:oMathPara>
                </a14:m>
                <a:endParaRPr lang="en-US" sz="4000" i="1" dirty="0">
                  <a:solidFill>
                    <a:srgbClr val="C0000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r>
                        <a:rPr lang="en-US" sz="4000" b="0" i="0" smtClean="0">
                          <a:solidFill>
                            <a:schemeClr val="tx1"/>
                          </a:solidFill>
                          <a:latin typeface="Cambria Math" panose="02040503050406030204" pitchFamily="18" charset="0"/>
                        </a:rPr>
                        <m:t>0</m:t>
                      </m:r>
                    </m:oMath>
                  </m:oMathPara>
                </a14:m>
                <a:endParaRPr lang="en-US" sz="4000" b="0" dirty="0">
                  <a:solidFill>
                    <a:schemeClr val="tx1"/>
                  </a:solidFill>
                </a:endParaRPr>
              </a:p>
              <a:p>
                <a:pPr/>
                <a14:m>
                  <m:oMathPara xmlns:m="http://schemas.openxmlformats.org/officeDocument/2006/math">
                    <m:oMathParaPr>
                      <m:jc m:val="center"/>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3" name="TextBox 2">
                <a:extLst>
                  <a:ext uri="{FF2B5EF4-FFF2-40B4-BE49-F238E27FC236}">
                    <a16:creationId xmlns:a16="http://schemas.microsoft.com/office/drawing/2014/main" id="{93C006B0-5B11-4CB8-9648-C4B5951A46C8}"/>
                  </a:ext>
                </a:extLst>
              </p:cNvPr>
              <p:cNvSpPr txBox="1">
                <a:spLocks noRot="1" noChangeAspect="1" noMove="1" noResize="1" noEditPoints="1" noAdjustHandles="1" noChangeArrowheads="1" noChangeShapeType="1" noTextEdit="1"/>
              </p:cNvSpPr>
              <p:nvPr/>
            </p:nvSpPr>
            <p:spPr>
              <a:xfrm>
                <a:off x="8534400" y="3239313"/>
                <a:ext cx="3485323" cy="2177134"/>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BAB1BF-44F5-4CD1-B2A0-48DF92A3AD00}"/>
                  </a:ext>
                </a:extLst>
              </p:cNvPr>
              <p:cNvSpPr txBox="1"/>
              <p:nvPr/>
            </p:nvSpPr>
            <p:spPr>
              <a:xfrm>
                <a:off x="3674165" y="3563991"/>
                <a:ext cx="4462669" cy="1418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𝛼</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e>
                                  <m:sup>
                                    <m:r>
                                      <a:rPr lang="en-US" sz="4800" i="1">
                                        <a:latin typeface="Cambria Math" panose="02040503050406030204" pitchFamily="18" charset="0"/>
                                      </a:rPr>
                                      <m:t>2</m:t>
                                    </m:r>
                                  </m:sup>
                                </m:sSup>
                              </m:e>
                              <m:e>
                                <m:r>
                                  <a:rPr lang="en-US" sz="4800" b="0" i="1" smtClean="0">
                                    <a:solidFill>
                                      <a:schemeClr val="tx1"/>
                                    </a:solidFill>
                                    <a:latin typeface="Cambria Math" panose="02040503050406030204" pitchFamily="18" charset="0"/>
                                  </a:rPr>
                                  <m:t>0</m:t>
                                </m:r>
                              </m:e>
                            </m:mr>
                            <m:mr>
                              <m:e>
                                <m:r>
                                  <a:rPr lang="en-US" sz="4800" b="0" i="1" smtClean="0">
                                    <a:solidFill>
                                      <a:schemeClr val="tx1"/>
                                    </a:solidFill>
                                    <a:latin typeface="Cambria Math" panose="02040503050406030204" pitchFamily="18" charset="0"/>
                                  </a:rPr>
                                  <m:t>0</m:t>
                                </m:r>
                              </m:e>
                              <m:e>
                                <m:r>
                                  <a:rPr lang="en-US" sz="4800" b="0" i="1" smtClean="0">
                                    <a:solidFill>
                                      <a:schemeClr val="tx1"/>
                                    </a:solidFill>
                                    <a:latin typeface="Cambria Math" panose="02040503050406030204" pitchFamily="18" charset="0"/>
                                  </a:rPr>
                                  <m:t>−1</m:t>
                                </m:r>
                              </m:e>
                            </m:mr>
                          </m:m>
                        </m:e>
                      </m:d>
                    </m:oMath>
                  </m:oMathPara>
                </a14:m>
                <a:endParaRPr lang="en-CA" sz="4800" dirty="0">
                  <a:solidFill>
                    <a:schemeClr val="tx1"/>
                  </a:solidFill>
                </a:endParaRPr>
              </a:p>
            </p:txBody>
          </p:sp>
        </mc:Choice>
        <mc:Fallback xmlns="">
          <p:sp>
            <p:nvSpPr>
              <p:cNvPr id="5" name="TextBox 4">
                <a:extLst>
                  <a:ext uri="{FF2B5EF4-FFF2-40B4-BE49-F238E27FC236}">
                    <a16:creationId xmlns:a16="http://schemas.microsoft.com/office/drawing/2014/main" id="{2BBAB1BF-44F5-4CD1-B2A0-48DF92A3AD00}"/>
                  </a:ext>
                </a:extLst>
              </p:cNvPr>
              <p:cNvSpPr txBox="1">
                <a:spLocks noRot="1" noChangeAspect="1" noMove="1" noResize="1" noEditPoints="1" noAdjustHandles="1" noChangeArrowheads="1" noChangeShapeType="1" noTextEdit="1"/>
              </p:cNvSpPr>
              <p:nvPr/>
            </p:nvSpPr>
            <p:spPr>
              <a:xfrm>
                <a:off x="3674165" y="3563991"/>
                <a:ext cx="4462669" cy="1418530"/>
              </a:xfrm>
              <a:prstGeom prst="rect">
                <a:avLst/>
              </a:prstGeom>
              <a:blipFill>
                <a:blip r:embed="rId6"/>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E818F14D-9D0F-49A6-9CC5-B3B2059C46DB}"/>
              </a:ext>
            </a:extLst>
          </p:cNvPr>
          <p:cNvSpPr txBox="1"/>
          <p:nvPr/>
        </p:nvSpPr>
        <p:spPr>
          <a:xfrm>
            <a:off x="353091" y="3617844"/>
            <a:ext cx="3161892" cy="1323439"/>
          </a:xfrm>
          <a:prstGeom prst="rect">
            <a:avLst/>
          </a:prstGeom>
          <a:noFill/>
        </p:spPr>
        <p:txBody>
          <a:bodyPr wrap="none" rtlCol="0">
            <a:spAutoFit/>
          </a:bodyPr>
          <a:lstStyle/>
          <a:p>
            <a:pPr algn="ctr"/>
            <a:r>
              <a:rPr lang="en-US" sz="4000" dirty="0" err="1"/>
              <a:t>Rindler</a:t>
            </a:r>
            <a:r>
              <a:rPr lang="en-US" sz="4000" dirty="0"/>
              <a:t> Metric</a:t>
            </a:r>
            <a:br>
              <a:rPr lang="en-US" sz="4000" dirty="0"/>
            </a:br>
            <a:r>
              <a:rPr lang="en-US" sz="4000" dirty="0"/>
              <a:t>Tensor Matrix</a:t>
            </a:r>
            <a:endParaRPr lang="en-CA" sz="4000" dirty="0"/>
          </a:p>
        </p:txBody>
      </p:sp>
      <p:sp>
        <p:nvSpPr>
          <p:cNvPr id="8" name="TextBox 7">
            <a:extLst>
              <a:ext uri="{FF2B5EF4-FFF2-40B4-BE49-F238E27FC236}">
                <a16:creationId xmlns:a16="http://schemas.microsoft.com/office/drawing/2014/main" id="{107700BA-59B2-4EF1-9E54-6DEE652D7996}"/>
              </a:ext>
            </a:extLst>
          </p:cNvPr>
          <p:cNvSpPr txBox="1"/>
          <p:nvPr/>
        </p:nvSpPr>
        <p:spPr>
          <a:xfrm>
            <a:off x="269411" y="5671039"/>
            <a:ext cx="8584851" cy="1077218"/>
          </a:xfrm>
          <a:prstGeom prst="rect">
            <a:avLst/>
          </a:prstGeom>
          <a:noFill/>
        </p:spPr>
        <p:txBody>
          <a:bodyPr wrap="none" rtlCol="0">
            <a:spAutoFit/>
          </a:bodyPr>
          <a:lstStyle/>
          <a:p>
            <a:pPr algn="ctr"/>
            <a:r>
              <a:rPr lang="en-US" sz="3200" dirty="0"/>
              <a:t>(</a:t>
            </a:r>
            <a:r>
              <a:rPr lang="en-US" sz="3200" u="sng" dirty="0"/>
              <a:t>same metric</a:t>
            </a:r>
            <a:r>
              <a:rPr lang="en-US" sz="3200" dirty="0"/>
              <a:t> as </a:t>
            </a:r>
            <a:r>
              <a:rPr lang="en-US" sz="3200" dirty="0" err="1"/>
              <a:t>minkowski</a:t>
            </a:r>
            <a:r>
              <a:rPr lang="en-US" sz="3200" dirty="0"/>
              <a:t> metric tensor matrix…)</a:t>
            </a:r>
            <a:br>
              <a:rPr lang="en-US" sz="3200" dirty="0"/>
            </a:br>
            <a:r>
              <a:rPr lang="en-US" sz="3200" dirty="0"/>
              <a:t>(just different coordinate system!)</a:t>
            </a:r>
            <a:endParaRPr lang="en-CA" sz="3200" dirty="0"/>
          </a:p>
        </p:txBody>
      </p:sp>
    </p:spTree>
    <p:extLst>
      <p:ext uri="{BB962C8B-B14F-4D97-AF65-F5344CB8AC3E}">
        <p14:creationId xmlns:p14="http://schemas.microsoft.com/office/powerpoint/2010/main" val="2401806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1B4F49-FEA1-418B-93F4-B9DB9F826F3D}"/>
              </a:ext>
            </a:extLst>
          </p:cNvPr>
          <p:cNvSpPr>
            <a:spLocks noGrp="1"/>
          </p:cNvSpPr>
          <p:nvPr>
            <p:ph type="title"/>
          </p:nvPr>
        </p:nvSpPr>
        <p:spPr>
          <a:xfrm>
            <a:off x="0" y="0"/>
            <a:ext cx="7315200" cy="754743"/>
          </a:xfrm>
        </p:spPr>
        <p:txBody>
          <a:bodyPr/>
          <a:lstStyle/>
          <a:p>
            <a:r>
              <a:rPr lang="en-US" b="1" dirty="0" err="1"/>
              <a:t>Rindler</a:t>
            </a:r>
            <a:r>
              <a:rPr lang="en-US" b="1" dirty="0"/>
              <a:t> Coordinates and Metric</a:t>
            </a:r>
            <a:endParaRPr lang="en-CA"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9134057" y="105173"/>
                <a:ext cx="2912166" cy="1938992"/>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=0</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9134057" y="105173"/>
                <a:ext cx="2912166" cy="1938992"/>
              </a:xfrm>
              <a:prstGeom prst="rect">
                <a:avLst/>
              </a:prstGeom>
              <a:blipFill>
                <a:blip r:embed="rId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135833" y="807538"/>
                <a:ext cx="8928655" cy="7850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𝛼</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i="1">
                          <a:latin typeface="Cambria Math" panose="02040503050406030204" pitchFamily="18" charset="0"/>
                        </a:rPr>
                        <m:t>𝛼</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135833" y="807538"/>
                <a:ext cx="8928655" cy="78508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8F8E3B-F3C9-4293-BC20-B6C0459D897E}"/>
                  </a:ext>
                </a:extLst>
              </p:cNvPr>
              <p:cNvSpPr txBox="1"/>
              <p:nvPr/>
            </p:nvSpPr>
            <p:spPr>
              <a:xfrm>
                <a:off x="102705" y="1675555"/>
                <a:ext cx="8935280" cy="7883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       </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     </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p>
            </p:txBody>
          </p:sp>
        </mc:Choice>
        <mc:Fallback xmlns="">
          <p:sp>
            <p:nvSpPr>
              <p:cNvPr id="2" name="TextBox 1">
                <a:extLst>
                  <a:ext uri="{FF2B5EF4-FFF2-40B4-BE49-F238E27FC236}">
                    <a16:creationId xmlns:a16="http://schemas.microsoft.com/office/drawing/2014/main" id="{5B8F8E3B-F3C9-4293-BC20-B6C0459D897E}"/>
                  </a:ext>
                </a:extLst>
              </p:cNvPr>
              <p:cNvSpPr txBox="1">
                <a:spLocks noRot="1" noChangeAspect="1" noMove="1" noResize="1" noEditPoints="1" noAdjustHandles="1" noChangeArrowheads="1" noChangeShapeType="1" noTextEdit="1"/>
              </p:cNvSpPr>
              <p:nvPr/>
            </p:nvSpPr>
            <p:spPr>
              <a:xfrm>
                <a:off x="102705" y="1675555"/>
                <a:ext cx="8935280" cy="78835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C006B0-5B11-4CB8-9648-C4B5951A46C8}"/>
                  </a:ext>
                </a:extLst>
              </p:cNvPr>
              <p:cNvSpPr txBox="1"/>
              <p:nvPr/>
            </p:nvSpPr>
            <p:spPr>
              <a:xfrm>
                <a:off x="8534400" y="3239313"/>
                <a:ext cx="3485323" cy="2177134"/>
              </a:xfrm>
              <a:prstGeom prst="rect">
                <a:avLst/>
              </a:prstGeom>
              <a:noFill/>
              <a:ln w="38100">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𝛼</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d>
                        </m:e>
                        <m:sup>
                          <m:r>
                            <a:rPr lang="en-US" sz="4000" i="1">
                              <a:latin typeface="Cambria Math" panose="02040503050406030204" pitchFamily="18" charset="0"/>
                            </a:rPr>
                            <m:t>2</m:t>
                          </m:r>
                        </m:sup>
                      </m:sSup>
                    </m:oMath>
                  </m:oMathPara>
                </a14:m>
                <a:endParaRPr lang="en-US" sz="4000" i="1" dirty="0">
                  <a:solidFill>
                    <a:srgbClr val="C0000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r>
                        <a:rPr lang="en-US" sz="4000" b="0" i="0" smtClean="0">
                          <a:solidFill>
                            <a:schemeClr val="tx1"/>
                          </a:solidFill>
                          <a:latin typeface="Cambria Math" panose="02040503050406030204" pitchFamily="18" charset="0"/>
                        </a:rPr>
                        <m:t>0</m:t>
                      </m:r>
                    </m:oMath>
                  </m:oMathPara>
                </a14:m>
                <a:endParaRPr lang="en-US" sz="4000" b="0" dirty="0">
                  <a:solidFill>
                    <a:schemeClr val="tx1"/>
                  </a:solidFill>
                </a:endParaRPr>
              </a:p>
              <a:p>
                <a:pPr/>
                <a14:m>
                  <m:oMathPara xmlns:m="http://schemas.openxmlformats.org/officeDocument/2006/math">
                    <m:oMathParaPr>
                      <m:jc m:val="center"/>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3" name="TextBox 2">
                <a:extLst>
                  <a:ext uri="{FF2B5EF4-FFF2-40B4-BE49-F238E27FC236}">
                    <a16:creationId xmlns:a16="http://schemas.microsoft.com/office/drawing/2014/main" id="{93C006B0-5B11-4CB8-9648-C4B5951A46C8}"/>
                  </a:ext>
                </a:extLst>
              </p:cNvPr>
              <p:cNvSpPr txBox="1">
                <a:spLocks noRot="1" noChangeAspect="1" noMove="1" noResize="1" noEditPoints="1" noAdjustHandles="1" noChangeArrowheads="1" noChangeShapeType="1" noTextEdit="1"/>
              </p:cNvSpPr>
              <p:nvPr/>
            </p:nvSpPr>
            <p:spPr>
              <a:xfrm>
                <a:off x="8534400" y="3239313"/>
                <a:ext cx="3485323" cy="2177134"/>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BAB1BF-44F5-4CD1-B2A0-48DF92A3AD00}"/>
                  </a:ext>
                </a:extLst>
              </p:cNvPr>
              <p:cNvSpPr txBox="1"/>
              <p:nvPr/>
            </p:nvSpPr>
            <p:spPr>
              <a:xfrm>
                <a:off x="3674165" y="3563991"/>
                <a:ext cx="4462669" cy="14185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𝛼</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e>
                                  <m:sup>
                                    <m:r>
                                      <a:rPr lang="en-US" sz="4800" i="1">
                                        <a:latin typeface="Cambria Math" panose="02040503050406030204" pitchFamily="18" charset="0"/>
                                      </a:rPr>
                                      <m:t>2</m:t>
                                    </m:r>
                                  </m:sup>
                                </m:sSup>
                              </m:e>
                              <m:e>
                                <m:r>
                                  <a:rPr lang="en-US" sz="4800" b="0" i="1" smtClean="0">
                                    <a:solidFill>
                                      <a:schemeClr val="tx1"/>
                                    </a:solidFill>
                                    <a:latin typeface="Cambria Math" panose="02040503050406030204" pitchFamily="18" charset="0"/>
                                  </a:rPr>
                                  <m:t>0</m:t>
                                </m:r>
                              </m:e>
                            </m:mr>
                            <m:mr>
                              <m:e>
                                <m:r>
                                  <a:rPr lang="en-US" sz="4800" b="0" i="1" smtClean="0">
                                    <a:solidFill>
                                      <a:schemeClr val="tx1"/>
                                    </a:solidFill>
                                    <a:latin typeface="Cambria Math" panose="02040503050406030204" pitchFamily="18" charset="0"/>
                                  </a:rPr>
                                  <m:t>0</m:t>
                                </m:r>
                              </m:e>
                              <m:e>
                                <m:r>
                                  <a:rPr lang="en-US" sz="4800" b="0" i="1" smtClean="0">
                                    <a:solidFill>
                                      <a:schemeClr val="tx1"/>
                                    </a:solidFill>
                                    <a:latin typeface="Cambria Math" panose="02040503050406030204" pitchFamily="18" charset="0"/>
                                  </a:rPr>
                                  <m:t>−1</m:t>
                                </m:r>
                              </m:e>
                            </m:mr>
                          </m:m>
                        </m:e>
                      </m:d>
                    </m:oMath>
                  </m:oMathPara>
                </a14:m>
                <a:endParaRPr lang="en-CA" sz="4800" dirty="0">
                  <a:solidFill>
                    <a:schemeClr val="tx1"/>
                  </a:solidFill>
                </a:endParaRPr>
              </a:p>
            </p:txBody>
          </p:sp>
        </mc:Choice>
        <mc:Fallback xmlns="">
          <p:sp>
            <p:nvSpPr>
              <p:cNvPr id="5" name="TextBox 4">
                <a:extLst>
                  <a:ext uri="{FF2B5EF4-FFF2-40B4-BE49-F238E27FC236}">
                    <a16:creationId xmlns:a16="http://schemas.microsoft.com/office/drawing/2014/main" id="{2BBAB1BF-44F5-4CD1-B2A0-48DF92A3AD00}"/>
                  </a:ext>
                </a:extLst>
              </p:cNvPr>
              <p:cNvSpPr txBox="1">
                <a:spLocks noRot="1" noChangeAspect="1" noMove="1" noResize="1" noEditPoints="1" noAdjustHandles="1" noChangeArrowheads="1" noChangeShapeType="1" noTextEdit="1"/>
              </p:cNvSpPr>
              <p:nvPr/>
            </p:nvSpPr>
            <p:spPr>
              <a:xfrm>
                <a:off x="3674165" y="3563991"/>
                <a:ext cx="4462669" cy="1418530"/>
              </a:xfrm>
              <a:prstGeom prst="rect">
                <a:avLst/>
              </a:prstGeom>
              <a:blipFill>
                <a:blip r:embed="rId6"/>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E818F14D-9D0F-49A6-9CC5-B3B2059C46DB}"/>
              </a:ext>
            </a:extLst>
          </p:cNvPr>
          <p:cNvSpPr txBox="1"/>
          <p:nvPr/>
        </p:nvSpPr>
        <p:spPr>
          <a:xfrm>
            <a:off x="353091" y="3617844"/>
            <a:ext cx="3161892" cy="1323439"/>
          </a:xfrm>
          <a:prstGeom prst="rect">
            <a:avLst/>
          </a:prstGeom>
          <a:noFill/>
        </p:spPr>
        <p:txBody>
          <a:bodyPr wrap="none" rtlCol="0">
            <a:spAutoFit/>
          </a:bodyPr>
          <a:lstStyle/>
          <a:p>
            <a:pPr algn="ctr"/>
            <a:r>
              <a:rPr lang="en-US" sz="4000" dirty="0" err="1"/>
              <a:t>Rindler</a:t>
            </a:r>
            <a:r>
              <a:rPr lang="en-US" sz="4000" dirty="0"/>
              <a:t> Metric</a:t>
            </a:r>
            <a:br>
              <a:rPr lang="en-US" sz="4000" dirty="0"/>
            </a:br>
            <a:r>
              <a:rPr lang="en-US" sz="4000" dirty="0"/>
              <a:t>Tensor Matrix</a:t>
            </a:r>
            <a:endParaRPr lang="en-CA" sz="4000" dirty="0"/>
          </a:p>
        </p:txBody>
      </p:sp>
      <p:sp>
        <p:nvSpPr>
          <p:cNvPr id="8" name="TextBox 7">
            <a:extLst>
              <a:ext uri="{FF2B5EF4-FFF2-40B4-BE49-F238E27FC236}">
                <a16:creationId xmlns:a16="http://schemas.microsoft.com/office/drawing/2014/main" id="{107700BA-59B2-4EF1-9E54-6DEE652D7996}"/>
              </a:ext>
            </a:extLst>
          </p:cNvPr>
          <p:cNvSpPr txBox="1"/>
          <p:nvPr/>
        </p:nvSpPr>
        <p:spPr>
          <a:xfrm>
            <a:off x="877503" y="5671039"/>
            <a:ext cx="7368685" cy="584775"/>
          </a:xfrm>
          <a:prstGeom prst="rect">
            <a:avLst/>
          </a:prstGeom>
          <a:noFill/>
        </p:spPr>
        <p:txBody>
          <a:bodyPr wrap="none" rtlCol="0">
            <a:spAutoFit/>
          </a:bodyPr>
          <a:lstStyle/>
          <a:p>
            <a:pPr algn="ctr"/>
            <a:r>
              <a:rPr lang="en-US" sz="3200" dirty="0"/>
              <a:t>Position vector can’t be decomposed easily</a:t>
            </a:r>
            <a:endParaRPr lang="en-CA" sz="3200" dirty="0"/>
          </a:p>
        </p:txBody>
      </p:sp>
    </p:spTree>
    <p:extLst>
      <p:ext uri="{BB962C8B-B14F-4D97-AF65-F5344CB8AC3E}">
        <p14:creationId xmlns:p14="http://schemas.microsoft.com/office/powerpoint/2010/main" val="413669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1B4F49-FEA1-418B-93F4-B9DB9F826F3D}"/>
              </a:ext>
            </a:extLst>
          </p:cNvPr>
          <p:cNvSpPr>
            <a:spLocks noGrp="1"/>
          </p:cNvSpPr>
          <p:nvPr>
            <p:ph type="title"/>
          </p:nvPr>
        </p:nvSpPr>
        <p:spPr>
          <a:xfrm>
            <a:off x="0" y="0"/>
            <a:ext cx="6618514" cy="754743"/>
          </a:xfrm>
        </p:spPr>
        <p:txBody>
          <a:bodyPr>
            <a:normAutofit/>
          </a:bodyPr>
          <a:lstStyle/>
          <a:p>
            <a:r>
              <a:rPr lang="en-US" sz="4000" b="1" dirty="0" err="1"/>
              <a:t>Rindler</a:t>
            </a:r>
            <a:r>
              <a:rPr lang="en-US" sz="4000" b="1" dirty="0"/>
              <a:t> Coordinates and Metric</a:t>
            </a:r>
            <a:endParaRPr lang="en-CA" sz="4000" b="1"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146560" y="2009066"/>
                <a:ext cx="10652069" cy="4482189"/>
              </a:xfrm>
              <a:prstGeom prst="rect">
                <a:avLst/>
              </a:prstGeom>
              <a:noFill/>
            </p:spPr>
            <p:txBody>
              <a:bodyPr wrap="square">
                <a:spAutoFit/>
              </a:bodyPr>
              <a:lstStyle/>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solidFill>
                              <a:srgbClr val="0070C0"/>
                            </a:solidFill>
                            <a:latin typeface="Cambria Math" panose="02040503050406030204" pitchFamily="18" charset="0"/>
                          </a:rPr>
                          <m:t>𝑥</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r>
                      <a:rPr lang="en-US" sz="4000" b="0" i="1" smtClean="0">
                        <a:solidFill>
                          <a:schemeClr val="tx1"/>
                        </a:solidFill>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solidFill>
                              <a:srgbClr val="0070C0"/>
                            </a:solidFill>
                            <a:latin typeface="Cambria Math" panose="02040503050406030204" pitchFamily="18" charset="0"/>
                          </a:rPr>
                          <m:t>𝑥</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a14:m>
                <a:r>
                  <a:rPr lang="en-CA" sz="4000" dirty="0"/>
                  <a:t> </a:t>
                </a:r>
              </a:p>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e>
                        </m:d>
                      </m:e>
                      <m:sup>
                        <m:r>
                          <a:rPr lang="en-US" sz="4000" b="0" i="1" smtClean="0">
                            <a:solidFill>
                              <a:schemeClr val="tx1"/>
                            </a:solidFill>
                            <a:latin typeface="Cambria Math" panose="02040503050406030204" pitchFamily="18" charset="0"/>
                          </a:rPr>
                          <m:t>2</m:t>
                        </m:r>
                      </m:sup>
                    </m:sSup>
                    <m:d>
                      <m:dPr>
                        <m:ctrlPr>
                          <a:rPr lang="en-US" sz="4000" b="0" i="1" smtClean="0">
                            <a:solidFill>
                              <a:schemeClr val="tx1"/>
                            </a:solidFill>
                            <a:latin typeface="Cambria Math" panose="02040503050406030204" pitchFamily="18" charset="0"/>
                          </a:rPr>
                        </m:ctrlPr>
                      </m:dPr>
                      <m:e>
                        <m:eqArr>
                          <m:eqArrPr>
                            <m:ctrlPr>
                              <a:rPr lang="en-US" sz="4000" i="1">
                                <a:solidFill>
                                  <a:srgbClr val="0070C0"/>
                                </a:solidFill>
                                <a:latin typeface="Cambria Math" panose="02040503050406030204" pitchFamily="18" charset="0"/>
                              </a:rPr>
                            </m:ctrlPr>
                          </m:eqArrPr>
                          <m:e>
                            <m:r>
                              <a:rPr lang="en-US" sz="4000" i="1">
                                <a:solidFill>
                                  <a:srgbClr val="0070C0"/>
                                </a:solidFill>
                                <a:latin typeface="Cambria Math" panose="02040503050406030204" pitchFamily="18" charset="0"/>
                              </a:rPr>
                              <m:t>𝑥𝑥</m:t>
                            </m:r>
                            <m:d>
                              <m:dPr>
                                <m:ctrlPr>
                                  <a:rPr lang="en-US" sz="4000" b="0" i="1" smtClean="0">
                                    <a:solidFill>
                                      <a:schemeClr val="tx1"/>
                                    </a:solidFill>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e>
                            </m:d>
                            <m:r>
                              <a:rPr lang="en-US" sz="4000" b="0" i="1" smtClean="0">
                                <a:solidFill>
                                  <a:schemeClr val="tx1"/>
                                </a:solidFill>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e>
                          <m:e>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𝑡𝑥</m:t>
                            </m:r>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e>
                            </m:d>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e>
                        </m:eqArr>
                      </m:e>
                    </m:d>
                  </m:oMath>
                </a14:m>
                <a:r>
                  <a:rPr lang="en-CA" sz="4000" dirty="0"/>
                  <a:t> </a:t>
                </a:r>
              </a:p>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e>
                        </m:d>
                      </m:e>
                      <m:sup>
                        <m:r>
                          <a:rPr lang="en-US" sz="4000" b="0" i="1" smtClean="0">
                            <a:solidFill>
                              <a:schemeClr val="tx1"/>
                            </a:solidFill>
                            <a:latin typeface="Cambria Math" panose="02040503050406030204" pitchFamily="18" charset="0"/>
                          </a:rPr>
                          <m:t>2</m:t>
                        </m:r>
                      </m:sup>
                    </m:sSup>
                    <m:d>
                      <m:dPr>
                        <m:ctrlPr>
                          <a:rPr lang="en-US" sz="4000" b="0" i="1" smtClean="0">
                            <a:solidFill>
                              <a:schemeClr val="tx1"/>
                            </a:solidFill>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e>
                    </m:d>
                  </m:oMath>
                </a14:m>
                <a:r>
                  <a:rPr lang="en-CA" sz="4000" dirty="0"/>
                  <a:t> </a:t>
                </a:r>
              </a:p>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e>
                        </m:d>
                      </m:e>
                      <m:sup>
                        <m:r>
                          <a:rPr lang="en-US" sz="4000" b="0" i="1" smtClean="0">
                            <a:solidFill>
                              <a:schemeClr val="tx1"/>
                            </a:solidFill>
                            <a:latin typeface="Cambria Math" panose="02040503050406030204" pitchFamily="18" charset="0"/>
                          </a:rPr>
                          <m:t>2</m:t>
                        </m:r>
                      </m:sup>
                    </m:sSup>
                    <m:sSup>
                      <m:sSupPr>
                        <m:ctrlPr>
                          <a:rPr lang="en-US" sz="4000" b="0" i="1" smtClean="0">
                            <a:solidFill>
                              <a:srgbClr val="FF0000"/>
                            </a:solidFill>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b="0" i="1" smtClean="0">
                            <a:solidFill>
                              <a:schemeClr val="tx1"/>
                            </a:solidFill>
                            <a:latin typeface="Cambria Math" panose="02040503050406030204" pitchFamily="18" charset="0"/>
                          </a:rPr>
                          <m:t>2</m:t>
                        </m:r>
                      </m:sup>
                    </m:sSup>
                  </m:oMath>
                </a14:m>
                <a:r>
                  <a:rPr lang="en-CA" sz="40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146560" y="2009066"/>
                <a:ext cx="10652069" cy="448218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BBD94A-AADF-4EC9-909A-331E8D38969A}"/>
                  </a:ext>
                </a:extLst>
              </p:cNvPr>
              <p:cNvSpPr txBox="1"/>
              <p:nvPr/>
            </p:nvSpPr>
            <p:spPr>
              <a:xfrm>
                <a:off x="6841433" y="122207"/>
                <a:ext cx="5219938" cy="1750607"/>
              </a:xfrm>
              <a:prstGeom prst="rect">
                <a:avLst/>
              </a:prstGeom>
              <a:noFill/>
              <a:ln w="38100">
                <a:solidFill>
                  <a:schemeClr val="tx1"/>
                </a:solidFill>
              </a:ln>
            </p:spPr>
            <p:txBody>
              <a:bodyPr wrap="square">
                <a:spAutoFit/>
              </a:bodyPr>
              <a:lstStyle/>
              <a:p>
                <a14:m>
                  <m:oMath xmlns:m="http://schemas.openxmlformats.org/officeDocument/2006/math">
                    <m:acc>
                      <m:accPr>
                        <m:chr m:val="̃"/>
                        <m:ctrlPr>
                          <a:rPr lang="en-US" sz="3600" i="1" smtClean="0">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solidFill>
                              <a:srgbClr val="0070C0"/>
                            </a:solidFill>
                            <a:latin typeface="Cambria Math" panose="02040503050406030204" pitchFamily="18" charset="0"/>
                          </a:rPr>
                          <m:t>𝑥</m:t>
                        </m:r>
                      </m:e>
                    </m:d>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m:t>
                    </m:r>
                    <m:d>
                      <m:dPr>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e>
                    </m:d>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a14:m>
                <a:r>
                  <a:rPr lang="en-CA" sz="3600" dirty="0"/>
                  <a:t> </a:t>
                </a:r>
              </a:p>
              <a:p>
                <a14:m>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r>
                          <a:rPr lang="en-US" sz="3600" b="0" i="1" smtClean="0">
                            <a:solidFill>
                              <a:srgbClr val="FF0000"/>
                            </a:solidFill>
                            <a:latin typeface="Cambria Math" panose="02040503050406030204" pitchFamily="18" charset="0"/>
                          </a:rPr>
                          <m:t> </m:t>
                        </m:r>
                      </m:e>
                    </m:d>
                    <m:r>
                      <a:rPr lang="en-US" sz="3600" b="0" i="1" smtClean="0">
                        <a:solidFill>
                          <a:srgbClr val="FF0000"/>
                        </a:solidFill>
                        <a:latin typeface="Cambria Math" panose="02040503050406030204" pitchFamily="18" charset="0"/>
                      </a:rPr>
                      <m:t> </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latin typeface="Cambria Math" panose="02040503050406030204" pitchFamily="18" charset="0"/>
                      </a:rPr>
                      <m:t>+</m:t>
                    </m:r>
                    <m:r>
                      <a:rPr lang="en-US" sz="3600" b="0" i="1" smtClean="0">
                        <a:latin typeface="Cambria Math" panose="02040503050406030204" pitchFamily="18" charset="0"/>
                      </a:rPr>
                      <m:t>  </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solidFill>
                                  <a:srgbClr val="0070C0"/>
                                </a:solidFill>
                                <a:latin typeface="Cambria Math" panose="02040503050406030204" pitchFamily="18" charset="0"/>
                              </a:rPr>
                              <m:t>𝑥</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r>
                          <a:rPr lang="en-US" sz="3600" b="0" i="1" smtClean="0">
                            <a:solidFill>
                              <a:srgbClr val="FF0000"/>
                            </a:solidFill>
                            <a:latin typeface="Cambria Math" panose="02040503050406030204" pitchFamily="18" charset="0"/>
                          </a:rPr>
                          <m:t> </m:t>
                        </m:r>
                      </m:e>
                    </m:d>
                    <m:r>
                      <a:rPr lang="en-US" sz="3600" b="0" i="1" smtClean="0">
                        <a:solidFill>
                          <a:srgbClr val="FF000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a14:m>
                <a:r>
                  <a:rPr lang="en-CA" sz="3600" dirty="0"/>
                  <a:t> </a:t>
                </a:r>
              </a:p>
            </p:txBody>
          </p:sp>
        </mc:Choice>
        <mc:Fallback xmlns="">
          <p:sp>
            <p:nvSpPr>
              <p:cNvPr id="3" name="TextBox 2">
                <a:extLst>
                  <a:ext uri="{FF2B5EF4-FFF2-40B4-BE49-F238E27FC236}">
                    <a16:creationId xmlns:a16="http://schemas.microsoft.com/office/drawing/2014/main" id="{4CBBD94A-AADF-4EC9-909A-331E8D38969A}"/>
                  </a:ext>
                </a:extLst>
              </p:cNvPr>
              <p:cNvSpPr txBox="1">
                <a:spLocks noRot="1" noChangeAspect="1" noMove="1" noResize="1" noEditPoints="1" noAdjustHandles="1" noChangeArrowheads="1" noChangeShapeType="1" noTextEdit="1"/>
              </p:cNvSpPr>
              <p:nvPr/>
            </p:nvSpPr>
            <p:spPr>
              <a:xfrm>
                <a:off x="6841433" y="122207"/>
                <a:ext cx="5219938" cy="175060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2D06C5-D7D3-4B4B-92D1-6CF7B7B8A3CC}"/>
                  </a:ext>
                </a:extLst>
              </p:cNvPr>
              <p:cNvSpPr txBox="1"/>
              <p:nvPr/>
            </p:nvSpPr>
            <p:spPr>
              <a:xfrm>
                <a:off x="9134057" y="4788381"/>
                <a:ext cx="2912166" cy="1938992"/>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=0</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9" name="TextBox 8">
                <a:extLst>
                  <a:ext uri="{FF2B5EF4-FFF2-40B4-BE49-F238E27FC236}">
                    <a16:creationId xmlns:a16="http://schemas.microsoft.com/office/drawing/2014/main" id="{952D06C5-D7D3-4B4B-92D1-6CF7B7B8A3CC}"/>
                  </a:ext>
                </a:extLst>
              </p:cNvPr>
              <p:cNvSpPr txBox="1">
                <a:spLocks noRot="1" noChangeAspect="1" noMove="1" noResize="1" noEditPoints="1" noAdjustHandles="1" noChangeArrowheads="1" noChangeShapeType="1" noTextEdit="1"/>
              </p:cNvSpPr>
              <p:nvPr/>
            </p:nvSpPr>
            <p:spPr>
              <a:xfrm>
                <a:off x="9134057" y="4788381"/>
                <a:ext cx="2912166" cy="193899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AD8EA1-DBEB-431A-801D-F80979E64FD0}"/>
                  </a:ext>
                </a:extLst>
              </p:cNvPr>
              <p:cNvSpPr txBox="1"/>
              <p:nvPr/>
            </p:nvSpPr>
            <p:spPr>
              <a:xfrm>
                <a:off x="4402085" y="5896056"/>
                <a:ext cx="4502428" cy="837793"/>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r>
                        <a:rPr lang="en-US" sz="4000" b="0" i="1" smtClean="0">
                          <a:solidFill>
                            <a:schemeClr val="tx1"/>
                          </a:solidFill>
                          <a:latin typeface="Cambria Math" panose="02040503050406030204" pitchFamily="18" charset="0"/>
                        </a:rPr>
                        <m:t>=</m:t>
                      </m:r>
                      <m:rad>
                        <m:radPr>
                          <m:degHide m:val="on"/>
                          <m:ctrlPr>
                            <a:rPr lang="en-US" sz="4000" i="1">
                              <a:latin typeface="Cambria Math" panose="02040503050406030204" pitchFamily="18" charset="0"/>
                            </a:rPr>
                          </m:ctrlPr>
                        </m:radPr>
                        <m:deg/>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e>
                      </m:rad>
                    </m:oMath>
                  </m:oMathPara>
                </a14:m>
                <a:endParaRPr lang="en-CA" sz="4000" dirty="0"/>
              </a:p>
            </p:txBody>
          </p:sp>
        </mc:Choice>
        <mc:Fallback xmlns="">
          <p:sp>
            <p:nvSpPr>
              <p:cNvPr id="13" name="TextBox 12">
                <a:extLst>
                  <a:ext uri="{FF2B5EF4-FFF2-40B4-BE49-F238E27FC236}">
                    <a16:creationId xmlns:a16="http://schemas.microsoft.com/office/drawing/2014/main" id="{15AD8EA1-DBEB-431A-801D-F80979E64FD0}"/>
                  </a:ext>
                </a:extLst>
              </p:cNvPr>
              <p:cNvSpPr txBox="1">
                <a:spLocks noRot="1" noChangeAspect="1" noMove="1" noResize="1" noEditPoints="1" noAdjustHandles="1" noChangeArrowheads="1" noChangeShapeType="1" noTextEdit="1"/>
              </p:cNvSpPr>
              <p:nvPr/>
            </p:nvSpPr>
            <p:spPr>
              <a:xfrm>
                <a:off x="4402085" y="5896056"/>
                <a:ext cx="4502428" cy="837793"/>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2659199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1B4F49-FEA1-418B-93F4-B9DB9F826F3D}"/>
              </a:ext>
            </a:extLst>
          </p:cNvPr>
          <p:cNvSpPr>
            <a:spLocks noGrp="1"/>
          </p:cNvSpPr>
          <p:nvPr>
            <p:ph type="title"/>
          </p:nvPr>
        </p:nvSpPr>
        <p:spPr>
          <a:xfrm>
            <a:off x="0" y="0"/>
            <a:ext cx="6618514" cy="754743"/>
          </a:xfrm>
        </p:spPr>
        <p:txBody>
          <a:bodyPr>
            <a:normAutofit/>
          </a:bodyPr>
          <a:lstStyle/>
          <a:p>
            <a:r>
              <a:rPr lang="en-US" sz="4000" b="1" dirty="0" err="1"/>
              <a:t>Rindler</a:t>
            </a:r>
            <a:r>
              <a:rPr lang="en-US" sz="4000" b="1" dirty="0"/>
              <a:t> Coordinates and Metric</a:t>
            </a:r>
            <a:endParaRPr lang="en-CA" sz="4000" b="1"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146560" y="2009066"/>
                <a:ext cx="11624526" cy="4411079"/>
              </a:xfrm>
              <a:prstGeom prst="rect">
                <a:avLst/>
              </a:prstGeom>
              <a:noFill/>
            </p:spPr>
            <p:txBody>
              <a:bodyPr wrap="square">
                <a:spAutoFit/>
              </a:bodyPr>
              <a:lstStyle/>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solidFill>
                              <a:srgbClr val="0070C0"/>
                            </a:solidFill>
                            <a:latin typeface="Cambria Math" panose="02040503050406030204" pitchFamily="18" charset="0"/>
                          </a:rPr>
                          <m:t>𝑥</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r>
                      <a:rPr lang="en-US" sz="4000" b="0" i="1" smtClean="0">
                        <a:solidFill>
                          <a:schemeClr val="tx1"/>
                        </a:solidFill>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a14:m>
                <a:r>
                  <a:rPr lang="en-CA" sz="4000" dirty="0"/>
                  <a:t> </a:t>
                </a:r>
              </a:p>
              <a:p>
                <a14:m>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d>
                      <m:dPr>
                        <m:ctrlPr>
                          <a:rPr lang="en-US" sz="3600" b="0" i="1" smtClean="0">
                            <a:solidFill>
                              <a:schemeClr val="tx1"/>
                            </a:solidFill>
                            <a:latin typeface="Cambria Math" panose="02040503050406030204" pitchFamily="18" charset="0"/>
                          </a:rPr>
                        </m:ctrlPr>
                      </m:dPr>
                      <m:e>
                        <m:eqArr>
                          <m:eqArrPr>
                            <m:ctrlPr>
                              <a:rPr lang="en-US" sz="3600" i="1">
                                <a:solidFill>
                                  <a:srgbClr val="0070C0"/>
                                </a:solidFill>
                                <a:latin typeface="Cambria Math" panose="02040503050406030204" pitchFamily="18" charset="0"/>
                              </a:rPr>
                            </m:ctrlPr>
                          </m:eqArr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solidFill>
                                  <a:srgbClr val="0070C0"/>
                                </a:solidFill>
                                <a:latin typeface="Cambria Math" panose="02040503050406030204" pitchFamily="18" charset="0"/>
                              </a:rPr>
                              <m:t>𝑥</m:t>
                            </m:r>
                            <m:f>
                              <m:fPr>
                                <m:ctrlPr>
                                  <a:rPr lang="en-US" sz="3600" i="1">
                                    <a:latin typeface="Cambria Math" panose="02040503050406030204" pitchFamily="18" charset="0"/>
                                  </a:rPr>
                                </m:ctrlPr>
                              </m:fPr>
                              <m:num>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d>
                              <m:dPr>
                                <m:ctrlPr>
                                  <a:rPr lang="en-US" sz="3600" b="0" i="1" smtClean="0">
                                    <a:solidFill>
                                      <a:schemeClr val="tx1"/>
                                    </a:solidFill>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e>
                            </m:d>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solidFill>
                                  <a:srgbClr val="0070C0"/>
                                </a:solidFill>
                                <a:latin typeface="Cambria Math" panose="02040503050406030204" pitchFamily="18" charset="0"/>
                              </a:rPr>
                              <m:t>𝑥</m:t>
                            </m:r>
                            <m:f>
                              <m:fPr>
                                <m:ctrlPr>
                                  <a:rPr lang="en-US" sz="3600" i="1">
                                    <a:latin typeface="Cambria Math" panose="02040503050406030204" pitchFamily="18" charset="0"/>
                                  </a:rPr>
                                </m:ctrlPr>
                              </m:fPr>
                              <m:num>
                                <m:r>
                                  <a:rPr lang="en-US" sz="3600" i="1">
                                    <a:solidFill>
                                      <a:srgbClr val="0070C0"/>
                                    </a:solidFill>
                                    <a:latin typeface="Cambria Math" panose="02040503050406030204" pitchFamily="18" charset="0"/>
                                  </a:rPr>
                                  <m:t>𝑥</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d>
                              <m:dPr>
                                <m:ctrlPr>
                                  <a:rPr lang="en-US" sz="3600" i="1">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e>
                            </m:d>
                          </m:e>
                          <m:e>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f>
                              <m:fPr>
                                <m:ctrlPr>
                                  <a:rPr lang="en-US" sz="3600" i="1">
                                    <a:latin typeface="Cambria Math" panose="02040503050406030204" pitchFamily="18" charset="0"/>
                                  </a:rPr>
                                </m:ctrlPr>
                              </m:fPr>
                              <m:num>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d>
                              <m:dPr>
                                <m:ctrlPr>
                                  <a:rPr lang="en-US" sz="3600" i="1">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e>
                            </m:d>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f>
                              <m:fPr>
                                <m:ctrlPr>
                                  <a:rPr lang="en-US" sz="3600" i="1">
                                    <a:latin typeface="Cambria Math" panose="02040503050406030204" pitchFamily="18" charset="0"/>
                                  </a:rPr>
                                </m:ctrlPr>
                              </m:fPr>
                              <m:num>
                                <m:r>
                                  <a:rPr lang="en-US" sz="3600" i="1">
                                    <a:solidFill>
                                      <a:srgbClr val="0070C0"/>
                                    </a:solidFill>
                                    <a:latin typeface="Cambria Math" panose="02040503050406030204" pitchFamily="18" charset="0"/>
                                  </a:rPr>
                                  <m:t>𝑥</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d>
                              <m:dPr>
                                <m:ctrlPr>
                                  <a:rPr lang="en-US" sz="3600" i="1">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e>
                            </m:d>
                          </m:e>
                        </m:eqArr>
                      </m:e>
                    </m:d>
                  </m:oMath>
                </a14:m>
                <a:r>
                  <a:rPr lang="en-CA" sz="4000" dirty="0"/>
                  <a:t>  </a:t>
                </a:r>
              </a:p>
              <a:p>
                <a14:m>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solidFill>
                              <a:srgbClr val="0070C0"/>
                            </a:solidFill>
                            <a:latin typeface="Cambria Math" panose="02040503050406030204" pitchFamily="18" charset="0"/>
                          </a:rPr>
                          <m:t>𝑥</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d>
                  </m:oMath>
                </a14:m>
                <a:r>
                  <a:rPr lang="en-CA" sz="4000" dirty="0"/>
                  <a:t> </a:t>
                </a:r>
              </a:p>
              <a:p>
                <a:pP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0</m:t>
                      </m:r>
                    </m:oMath>
                  </m:oMathPara>
                </a14:m>
                <a:endParaRPr lang="en-CA" sz="4000" dirty="0"/>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146560" y="2009066"/>
                <a:ext cx="11624526" cy="4411079"/>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BBD94A-AADF-4EC9-909A-331E8D38969A}"/>
                  </a:ext>
                </a:extLst>
              </p:cNvPr>
              <p:cNvSpPr txBox="1"/>
              <p:nvPr/>
            </p:nvSpPr>
            <p:spPr>
              <a:xfrm>
                <a:off x="6841433" y="122207"/>
                <a:ext cx="5219938" cy="1750607"/>
              </a:xfrm>
              <a:prstGeom prst="rect">
                <a:avLst/>
              </a:prstGeom>
              <a:noFill/>
              <a:ln w="38100">
                <a:solidFill>
                  <a:schemeClr val="tx1"/>
                </a:solidFill>
              </a:ln>
            </p:spPr>
            <p:txBody>
              <a:bodyPr wrap="square">
                <a:spAutoFit/>
              </a:bodyPr>
              <a:lstStyle/>
              <a:p>
                <a14:m>
                  <m:oMath xmlns:m="http://schemas.openxmlformats.org/officeDocument/2006/math">
                    <m:acc>
                      <m:accPr>
                        <m:chr m:val="̃"/>
                        <m:ctrlPr>
                          <a:rPr lang="en-US" sz="3600" i="1" smtClean="0">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solidFill>
                              <a:srgbClr val="0070C0"/>
                            </a:solidFill>
                            <a:latin typeface="Cambria Math" panose="02040503050406030204" pitchFamily="18" charset="0"/>
                          </a:rPr>
                          <m:t>𝑥</m:t>
                        </m:r>
                      </m:e>
                    </m:d>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m:t>
                    </m:r>
                    <m:d>
                      <m:dPr>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e>
                    </m:d>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a14:m>
                <a:r>
                  <a:rPr lang="en-CA" sz="3600" dirty="0"/>
                  <a:t> </a:t>
                </a:r>
              </a:p>
              <a:p>
                <a14:m>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r>
                          <a:rPr lang="en-US" sz="3600" b="0" i="1" smtClean="0">
                            <a:solidFill>
                              <a:srgbClr val="FF0000"/>
                            </a:solidFill>
                            <a:latin typeface="Cambria Math" panose="02040503050406030204" pitchFamily="18" charset="0"/>
                          </a:rPr>
                          <m:t> </m:t>
                        </m:r>
                      </m:e>
                    </m:d>
                    <m:r>
                      <a:rPr lang="en-US" sz="3600" b="0" i="1" smtClean="0">
                        <a:solidFill>
                          <a:srgbClr val="FF0000"/>
                        </a:solidFill>
                        <a:latin typeface="Cambria Math" panose="02040503050406030204" pitchFamily="18" charset="0"/>
                      </a:rPr>
                      <m:t> </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latin typeface="Cambria Math" panose="02040503050406030204" pitchFamily="18" charset="0"/>
                      </a:rPr>
                      <m:t>+</m:t>
                    </m:r>
                    <m:r>
                      <a:rPr lang="en-US" sz="3600" b="0" i="1" smtClean="0">
                        <a:latin typeface="Cambria Math" panose="02040503050406030204" pitchFamily="18" charset="0"/>
                      </a:rPr>
                      <m:t>  </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solidFill>
                                  <a:srgbClr val="0070C0"/>
                                </a:solidFill>
                                <a:latin typeface="Cambria Math" panose="02040503050406030204" pitchFamily="18" charset="0"/>
                              </a:rPr>
                              <m:t>𝑥</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r>
                          <a:rPr lang="en-US" sz="3600" b="0" i="1" smtClean="0">
                            <a:solidFill>
                              <a:srgbClr val="FF0000"/>
                            </a:solidFill>
                            <a:latin typeface="Cambria Math" panose="02040503050406030204" pitchFamily="18" charset="0"/>
                          </a:rPr>
                          <m:t> </m:t>
                        </m:r>
                      </m:e>
                    </m:d>
                    <m:r>
                      <a:rPr lang="en-US" sz="3600" b="0" i="1" smtClean="0">
                        <a:solidFill>
                          <a:srgbClr val="FF000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a14:m>
                <a:r>
                  <a:rPr lang="en-CA" sz="3600" dirty="0"/>
                  <a:t> </a:t>
                </a:r>
              </a:p>
            </p:txBody>
          </p:sp>
        </mc:Choice>
        <mc:Fallback xmlns="">
          <p:sp>
            <p:nvSpPr>
              <p:cNvPr id="3" name="TextBox 2">
                <a:extLst>
                  <a:ext uri="{FF2B5EF4-FFF2-40B4-BE49-F238E27FC236}">
                    <a16:creationId xmlns:a16="http://schemas.microsoft.com/office/drawing/2014/main" id="{4CBBD94A-AADF-4EC9-909A-331E8D38969A}"/>
                  </a:ext>
                </a:extLst>
              </p:cNvPr>
              <p:cNvSpPr txBox="1">
                <a:spLocks noRot="1" noChangeAspect="1" noMove="1" noResize="1" noEditPoints="1" noAdjustHandles="1" noChangeArrowheads="1" noChangeShapeType="1" noTextEdit="1"/>
              </p:cNvSpPr>
              <p:nvPr/>
            </p:nvSpPr>
            <p:spPr>
              <a:xfrm>
                <a:off x="6841433" y="122207"/>
                <a:ext cx="5219938" cy="1750607"/>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2D06C5-D7D3-4B4B-92D1-6CF7B7B8A3CC}"/>
                  </a:ext>
                </a:extLst>
              </p:cNvPr>
              <p:cNvSpPr txBox="1"/>
              <p:nvPr/>
            </p:nvSpPr>
            <p:spPr>
              <a:xfrm>
                <a:off x="9134057" y="4788381"/>
                <a:ext cx="2912166" cy="1938992"/>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=0</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9" name="TextBox 8">
                <a:extLst>
                  <a:ext uri="{FF2B5EF4-FFF2-40B4-BE49-F238E27FC236}">
                    <a16:creationId xmlns:a16="http://schemas.microsoft.com/office/drawing/2014/main" id="{952D06C5-D7D3-4B4B-92D1-6CF7B7B8A3CC}"/>
                  </a:ext>
                </a:extLst>
              </p:cNvPr>
              <p:cNvSpPr txBox="1">
                <a:spLocks noRot="1" noChangeAspect="1" noMove="1" noResize="1" noEditPoints="1" noAdjustHandles="1" noChangeArrowheads="1" noChangeShapeType="1" noTextEdit="1"/>
              </p:cNvSpPr>
              <p:nvPr/>
            </p:nvSpPr>
            <p:spPr>
              <a:xfrm>
                <a:off x="9134057" y="4788381"/>
                <a:ext cx="2912166" cy="1938992"/>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2276891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1B4F49-FEA1-418B-93F4-B9DB9F826F3D}"/>
              </a:ext>
            </a:extLst>
          </p:cNvPr>
          <p:cNvSpPr>
            <a:spLocks noGrp="1"/>
          </p:cNvSpPr>
          <p:nvPr>
            <p:ph type="title"/>
          </p:nvPr>
        </p:nvSpPr>
        <p:spPr>
          <a:xfrm>
            <a:off x="0" y="0"/>
            <a:ext cx="6618514" cy="754743"/>
          </a:xfrm>
        </p:spPr>
        <p:txBody>
          <a:bodyPr>
            <a:normAutofit/>
          </a:bodyPr>
          <a:lstStyle/>
          <a:p>
            <a:r>
              <a:rPr lang="en-US" sz="4000" b="1" dirty="0" err="1"/>
              <a:t>Rindler</a:t>
            </a:r>
            <a:r>
              <a:rPr lang="en-US" sz="4000" b="1" dirty="0"/>
              <a:t> Coordinates and Metric</a:t>
            </a:r>
            <a:endParaRPr lang="en-CA" sz="4000" b="1"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146560" y="1863926"/>
                <a:ext cx="10652069" cy="4651530"/>
              </a:xfrm>
              <a:prstGeom prst="rect">
                <a:avLst/>
              </a:prstGeom>
              <a:noFill/>
            </p:spPr>
            <p:txBody>
              <a:bodyPr wrap="square">
                <a:spAutoFit/>
              </a:bodyPr>
              <a:lstStyle/>
              <a:p>
                <a14:m>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r>
                      <a:rPr lang="en-US" sz="4000" b="0" i="1" smtClean="0">
                        <a:solidFill>
                          <a:schemeClr val="tx1"/>
                        </a:solidFill>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a14:m>
                <a:r>
                  <a:rPr lang="en-CA" sz="4000" dirty="0"/>
                  <a:t> </a:t>
                </a:r>
              </a:p>
              <a:p>
                <a14:m>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eqArr>
                          <m:eqArrPr>
                            <m:ctrlPr>
                              <a:rPr lang="en-US" sz="4000" i="1">
                                <a:solidFill>
                                  <a:srgbClr val="0070C0"/>
                                </a:solidFill>
                                <a:latin typeface="Cambria Math" panose="02040503050406030204" pitchFamily="18" charset="0"/>
                              </a:rPr>
                            </m:ctrlPr>
                          </m:eqArrPr>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d>
                              <m:dPr>
                                <m:ctrlPr>
                                  <a:rPr lang="en-US" sz="4000" b="0" i="1" smtClean="0">
                                    <a:solidFill>
                                      <a:schemeClr val="tx1"/>
                                    </a:solidFill>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e>
                            </m:d>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e>
                          <m:e>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e>
                            </m:d>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e>
                        </m:eqArr>
                      </m:e>
                    </m:d>
                  </m:oMath>
                </a14:m>
                <a:r>
                  <a:rPr lang="en-CA" sz="4000" dirty="0"/>
                  <a:t> </a:t>
                </a:r>
              </a:p>
              <a:p>
                <a14:m>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e>
                          <m:sup>
                            <m:r>
                              <a:rPr lang="en-US" sz="4000" i="1">
                                <a:latin typeface="Cambria Math" panose="02040503050406030204" pitchFamily="18" charset="0"/>
                              </a:rPr>
                              <m:t>2</m:t>
                            </m:r>
                          </m:sup>
                        </m:sSup>
                      </m:num>
                      <m:den>
                        <m:sSup>
                          <m:sSupPr>
                            <m:ctrlPr>
                              <a:rPr lang="en-US" sz="4000" i="1">
                                <a:solidFill>
                                  <a:srgbClr val="FF0000"/>
                                </a:solidFill>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oMath>
                </a14:m>
                <a:r>
                  <a:rPr lang="en-CA" sz="4000" dirty="0"/>
                  <a:t> </a:t>
                </a:r>
              </a:p>
              <a:p>
                <a14:m>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r>
                      <a:rPr lang="en-US" sz="4000" b="0" i="1" smtClean="0">
                        <a:latin typeface="Cambria Math" panose="02040503050406030204" pitchFamily="18" charset="0"/>
                      </a:rPr>
                      <m:t>−</m:t>
                    </m:r>
                    <m:r>
                      <a:rPr lang="en-US" sz="4000" b="0" i="1" smtClean="0">
                        <a:solidFill>
                          <a:schemeClr val="tx1"/>
                        </a:solidFill>
                        <a:latin typeface="Cambria Math" panose="02040503050406030204" pitchFamily="18" charset="0"/>
                      </a:rPr>
                      <m:t>1</m:t>
                    </m:r>
                  </m:oMath>
                </a14:m>
                <a:r>
                  <a:rPr lang="en-CA" sz="40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146560" y="1863926"/>
                <a:ext cx="10652069" cy="465153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BBD94A-AADF-4EC9-909A-331E8D38969A}"/>
                  </a:ext>
                </a:extLst>
              </p:cNvPr>
              <p:cNvSpPr txBox="1"/>
              <p:nvPr/>
            </p:nvSpPr>
            <p:spPr>
              <a:xfrm>
                <a:off x="6841433" y="122207"/>
                <a:ext cx="5219938" cy="1750607"/>
              </a:xfrm>
              <a:prstGeom prst="rect">
                <a:avLst/>
              </a:prstGeom>
              <a:noFill/>
              <a:ln w="38100">
                <a:solidFill>
                  <a:schemeClr val="tx1"/>
                </a:solidFill>
              </a:ln>
            </p:spPr>
            <p:txBody>
              <a:bodyPr wrap="square">
                <a:spAutoFit/>
              </a:bodyPr>
              <a:lstStyle/>
              <a:p>
                <a14:m>
                  <m:oMath xmlns:m="http://schemas.openxmlformats.org/officeDocument/2006/math">
                    <m:acc>
                      <m:accPr>
                        <m:chr m:val="̃"/>
                        <m:ctrlPr>
                          <a:rPr lang="en-US" sz="3600" i="1" smtClean="0">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solidFill>
                              <a:srgbClr val="0070C0"/>
                            </a:solidFill>
                            <a:latin typeface="Cambria Math" panose="02040503050406030204" pitchFamily="18" charset="0"/>
                          </a:rPr>
                          <m:t>𝑥</m:t>
                        </m:r>
                      </m:e>
                    </m:d>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m:t>
                    </m:r>
                    <m:d>
                      <m:dPr>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e>
                    </m:d>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a14:m>
                <a:r>
                  <a:rPr lang="en-CA" sz="3600" dirty="0"/>
                  <a:t> </a:t>
                </a:r>
              </a:p>
              <a:p>
                <a14:m>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r>
                          <a:rPr lang="en-US" sz="3600" b="0" i="1" smtClean="0">
                            <a:solidFill>
                              <a:srgbClr val="FF0000"/>
                            </a:solidFill>
                            <a:latin typeface="Cambria Math" panose="02040503050406030204" pitchFamily="18" charset="0"/>
                          </a:rPr>
                          <m:t> </m:t>
                        </m:r>
                      </m:e>
                    </m:d>
                    <m:r>
                      <a:rPr lang="en-US" sz="3600" b="0" i="1" smtClean="0">
                        <a:solidFill>
                          <a:srgbClr val="FF0000"/>
                        </a:solidFill>
                        <a:latin typeface="Cambria Math" panose="02040503050406030204" pitchFamily="18" charset="0"/>
                      </a:rPr>
                      <m:t> </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latin typeface="Cambria Math" panose="02040503050406030204" pitchFamily="18" charset="0"/>
                      </a:rPr>
                      <m:t>+</m:t>
                    </m:r>
                    <m:r>
                      <a:rPr lang="en-US" sz="3600" b="0" i="1" smtClean="0">
                        <a:latin typeface="Cambria Math" panose="02040503050406030204" pitchFamily="18" charset="0"/>
                      </a:rPr>
                      <m:t>  </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solidFill>
                                  <a:srgbClr val="0070C0"/>
                                </a:solidFill>
                                <a:latin typeface="Cambria Math" panose="02040503050406030204" pitchFamily="18" charset="0"/>
                              </a:rPr>
                              <m:t>𝑥</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r>
                          <a:rPr lang="en-US" sz="3600" b="0" i="1" smtClean="0">
                            <a:solidFill>
                              <a:srgbClr val="FF0000"/>
                            </a:solidFill>
                            <a:latin typeface="Cambria Math" panose="02040503050406030204" pitchFamily="18" charset="0"/>
                          </a:rPr>
                          <m:t> </m:t>
                        </m:r>
                      </m:e>
                    </m:d>
                    <m:r>
                      <a:rPr lang="en-US" sz="3600" b="0" i="1" smtClean="0">
                        <a:solidFill>
                          <a:srgbClr val="FF000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a14:m>
                <a:r>
                  <a:rPr lang="en-CA" sz="3600" dirty="0"/>
                  <a:t> </a:t>
                </a:r>
              </a:p>
            </p:txBody>
          </p:sp>
        </mc:Choice>
        <mc:Fallback xmlns="">
          <p:sp>
            <p:nvSpPr>
              <p:cNvPr id="3" name="TextBox 2">
                <a:extLst>
                  <a:ext uri="{FF2B5EF4-FFF2-40B4-BE49-F238E27FC236}">
                    <a16:creationId xmlns:a16="http://schemas.microsoft.com/office/drawing/2014/main" id="{4CBBD94A-AADF-4EC9-909A-331E8D38969A}"/>
                  </a:ext>
                </a:extLst>
              </p:cNvPr>
              <p:cNvSpPr txBox="1">
                <a:spLocks noRot="1" noChangeAspect="1" noMove="1" noResize="1" noEditPoints="1" noAdjustHandles="1" noChangeArrowheads="1" noChangeShapeType="1" noTextEdit="1"/>
              </p:cNvSpPr>
              <p:nvPr/>
            </p:nvSpPr>
            <p:spPr>
              <a:xfrm>
                <a:off x="6841433" y="122207"/>
                <a:ext cx="5219938" cy="1750607"/>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2D06C5-D7D3-4B4B-92D1-6CF7B7B8A3CC}"/>
                  </a:ext>
                </a:extLst>
              </p:cNvPr>
              <p:cNvSpPr txBox="1"/>
              <p:nvPr/>
            </p:nvSpPr>
            <p:spPr>
              <a:xfrm>
                <a:off x="9134057" y="4788381"/>
                <a:ext cx="2912166" cy="1938992"/>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=+1</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=0</m:t>
                      </m:r>
                    </m:oMath>
                  </m:oMathPara>
                </a14:m>
                <a:endParaRPr lang="en-CA" sz="4000" dirty="0"/>
              </a:p>
              <a:p>
                <a:pPr algn="ctr"/>
                <a14:m>
                  <m:oMathPara xmlns:m="http://schemas.openxmlformats.org/officeDocument/2006/math">
                    <m:oMathParaPr>
                      <m:jc m:val="center"/>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9" name="TextBox 8">
                <a:extLst>
                  <a:ext uri="{FF2B5EF4-FFF2-40B4-BE49-F238E27FC236}">
                    <a16:creationId xmlns:a16="http://schemas.microsoft.com/office/drawing/2014/main" id="{952D06C5-D7D3-4B4B-92D1-6CF7B7B8A3CC}"/>
                  </a:ext>
                </a:extLst>
              </p:cNvPr>
              <p:cNvSpPr txBox="1">
                <a:spLocks noRot="1" noChangeAspect="1" noMove="1" noResize="1" noEditPoints="1" noAdjustHandles="1" noChangeArrowheads="1" noChangeShapeType="1" noTextEdit="1"/>
              </p:cNvSpPr>
              <p:nvPr/>
            </p:nvSpPr>
            <p:spPr>
              <a:xfrm>
                <a:off x="9134057" y="4788381"/>
                <a:ext cx="2912166" cy="1938992"/>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AD8EA1-DBEB-431A-801D-F80979E64FD0}"/>
                  </a:ext>
                </a:extLst>
              </p:cNvPr>
              <p:cNvSpPr txBox="1"/>
              <p:nvPr/>
            </p:nvSpPr>
            <p:spPr>
              <a:xfrm>
                <a:off x="4402085" y="5896056"/>
                <a:ext cx="4502428" cy="837793"/>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r>
                        <a:rPr lang="en-US" sz="4000" b="0" i="1" smtClean="0">
                          <a:solidFill>
                            <a:schemeClr val="tx1"/>
                          </a:solidFill>
                          <a:latin typeface="Cambria Math" panose="02040503050406030204" pitchFamily="18" charset="0"/>
                        </a:rPr>
                        <m:t>=</m:t>
                      </m:r>
                      <m:rad>
                        <m:radPr>
                          <m:degHide m:val="on"/>
                          <m:ctrlPr>
                            <a:rPr lang="en-US" sz="4000" i="1">
                              <a:latin typeface="Cambria Math" panose="02040503050406030204" pitchFamily="18" charset="0"/>
                            </a:rPr>
                          </m:ctrlPr>
                        </m:radPr>
                        <m:deg/>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e>
                      </m:rad>
                    </m:oMath>
                  </m:oMathPara>
                </a14:m>
                <a:endParaRPr lang="en-CA" sz="4000" dirty="0"/>
              </a:p>
            </p:txBody>
          </p:sp>
        </mc:Choice>
        <mc:Fallback xmlns="">
          <p:sp>
            <p:nvSpPr>
              <p:cNvPr id="13" name="TextBox 12">
                <a:extLst>
                  <a:ext uri="{FF2B5EF4-FFF2-40B4-BE49-F238E27FC236}">
                    <a16:creationId xmlns:a16="http://schemas.microsoft.com/office/drawing/2014/main" id="{15AD8EA1-DBEB-431A-801D-F80979E64FD0}"/>
                  </a:ext>
                </a:extLst>
              </p:cNvPr>
              <p:cNvSpPr txBox="1">
                <a:spLocks noRot="1" noChangeAspect="1" noMove="1" noResize="1" noEditPoints="1" noAdjustHandles="1" noChangeArrowheads="1" noChangeShapeType="1" noTextEdit="1"/>
              </p:cNvSpPr>
              <p:nvPr/>
            </p:nvSpPr>
            <p:spPr>
              <a:xfrm>
                <a:off x="4402085" y="5896056"/>
                <a:ext cx="4502428" cy="837793"/>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3031195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2D06C5-D7D3-4B4B-92D1-6CF7B7B8A3CC}"/>
                  </a:ext>
                </a:extLst>
              </p:cNvPr>
              <p:cNvSpPr txBox="1"/>
              <p:nvPr/>
            </p:nvSpPr>
            <p:spPr>
              <a:xfrm>
                <a:off x="8582514" y="245410"/>
                <a:ext cx="3116001" cy="1938992"/>
              </a:xfrm>
              <a:prstGeom prst="rect">
                <a:avLst/>
              </a:prstGeom>
              <a:noFill/>
              <a:ln w="38100">
                <a:solidFill>
                  <a:schemeClr val="tx1"/>
                </a:solidFill>
              </a:ln>
            </p:spPr>
            <p:txBody>
              <a:bodyPr wrap="square">
                <a:spAutoFit/>
              </a:bodyPr>
              <a:lstStyle/>
              <a:p>
                <a:pPr algn="ctr"/>
                <a14:m>
                  <m:oMathPara xmlns:m="http://schemas.openxmlformats.org/officeDocument/2006/math">
                    <m:oMathParaPr>
                      <m:jc m:val="left"/>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rgbClr val="002060"/>
                          </a:solidFill>
                          <a:latin typeface="Cambria Math" panose="02040503050406030204" pitchFamily="18" charset="0"/>
                        </a:rPr>
                        <m:t> </m:t>
                      </m:r>
                      <m:r>
                        <a:rPr lang="en-US" sz="4000" b="0" i="1" smtClean="0">
                          <a:solidFill>
                            <a:schemeClr val="tx1"/>
                          </a:solidFill>
                          <a:latin typeface="Cambria Math" panose="02040503050406030204" pitchFamily="18" charset="0"/>
                        </a:rPr>
                        <m:t>=+1</m:t>
                      </m:r>
                    </m:oMath>
                  </m:oMathPara>
                </a14:m>
                <a:endParaRPr lang="en-CA" sz="4000" dirty="0"/>
              </a:p>
              <a:p>
                <a:pPr algn="ctr"/>
                <a14:m>
                  <m:oMathPara xmlns:m="http://schemas.openxmlformats.org/officeDocument/2006/math">
                    <m:oMathParaPr>
                      <m:jc m:val="left"/>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    0</m:t>
                      </m:r>
                    </m:oMath>
                  </m:oMathPara>
                </a14:m>
                <a:endParaRPr lang="en-CA" sz="4000" dirty="0"/>
              </a:p>
              <a:p>
                <a:pPr algn="ctr"/>
                <a14:m>
                  <m:oMathPara xmlns:m="http://schemas.openxmlformats.org/officeDocument/2006/math">
                    <m:oMathParaPr>
                      <m:jc m:val="left"/>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9" name="TextBox 8">
                <a:extLst>
                  <a:ext uri="{FF2B5EF4-FFF2-40B4-BE49-F238E27FC236}">
                    <a16:creationId xmlns:a16="http://schemas.microsoft.com/office/drawing/2014/main" id="{952D06C5-D7D3-4B4B-92D1-6CF7B7B8A3CC}"/>
                  </a:ext>
                </a:extLst>
              </p:cNvPr>
              <p:cNvSpPr txBox="1">
                <a:spLocks noRot="1" noChangeAspect="1" noMove="1" noResize="1" noEditPoints="1" noAdjustHandles="1" noChangeArrowheads="1" noChangeShapeType="1" noTextEdit="1"/>
              </p:cNvSpPr>
              <p:nvPr/>
            </p:nvSpPr>
            <p:spPr>
              <a:xfrm>
                <a:off x="8582514" y="245410"/>
                <a:ext cx="3116001" cy="1938992"/>
              </a:xfrm>
              <a:prstGeom prst="rect">
                <a:avLst/>
              </a:prstGeom>
              <a:blipFill>
                <a:blip r:embed="rId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89731D-D6DA-45E6-9594-D50F4E61CB83}"/>
                  </a:ext>
                </a:extLst>
              </p:cNvPr>
              <p:cNvSpPr txBox="1"/>
              <p:nvPr/>
            </p:nvSpPr>
            <p:spPr>
              <a:xfrm>
                <a:off x="8331202" y="2879752"/>
                <a:ext cx="3715656" cy="2283895"/>
              </a:xfrm>
              <a:prstGeom prst="rect">
                <a:avLst/>
              </a:prstGeom>
              <a:noFill/>
              <a:ln w="38100">
                <a:solidFill>
                  <a:schemeClr val="tx1"/>
                </a:solidFill>
              </a:ln>
            </p:spPr>
            <p:txBody>
              <a:bodyPr wrap="square">
                <a:spAutoFit/>
              </a:bodyPr>
              <a:lstStyle/>
              <a:p>
                <a14:m>
                  <m:oMath xmlns:m="http://schemas.openxmlformats.org/officeDocument/2006/math">
                    <m:acc>
                      <m:accPr>
                        <m:chr m:val="̃"/>
                        <m:ctrlPr>
                          <a:rPr lang="en-US" sz="3600" i="1" smtClean="0">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solidFill>
                          <a:schemeClr val="tx1"/>
                        </a:solidFill>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solidFill>
                          <a:schemeClr val="tx1"/>
                        </a:solidFill>
                        <a:latin typeface="Cambria Math" panose="02040503050406030204" pitchFamily="18" charset="0"/>
                      </a:rPr>
                      <m:t>=+</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e>
                        </m:d>
                      </m:e>
                      <m:sup>
                        <m:r>
                          <a:rPr lang="en-US" sz="3600" i="1">
                            <a:latin typeface="Cambria Math" panose="02040503050406030204" pitchFamily="18" charset="0"/>
                          </a:rPr>
                          <m:t>2</m:t>
                        </m:r>
                      </m:sup>
                    </m:sSup>
                  </m:oMath>
                </a14:m>
                <a:r>
                  <a:rPr lang="en-CA" sz="3600" dirty="0"/>
                  <a:t> </a:t>
                </a:r>
              </a:p>
              <a:p>
                <a:pPr algn="ctr"/>
                <a14:m>
                  <m:oMathPara xmlns:m="http://schemas.openxmlformats.org/officeDocument/2006/math">
                    <m:oMathParaPr>
                      <m:jc m:val="left"/>
                    </m:oMathParaPr>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solidFill>
                            <a:schemeClr val="tx1"/>
                          </a:solidFill>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b="0" i="1" smtClean="0">
                          <a:solidFill>
                            <a:schemeClr val="tx1"/>
                          </a:solidFill>
                          <a:latin typeface="Cambria Math" panose="02040503050406030204" pitchFamily="18" charset="0"/>
                        </a:rPr>
                        <m:t>=    0</m:t>
                      </m:r>
                    </m:oMath>
                  </m:oMathPara>
                </a14:m>
                <a:endParaRPr lang="en-CA" sz="3600" dirty="0"/>
              </a:p>
              <a:p>
                <a:pPr algn="ctr"/>
                <a14:m>
                  <m:oMathPara xmlns:m="http://schemas.openxmlformats.org/officeDocument/2006/math">
                    <m:oMathParaPr>
                      <m:jc m:val="left"/>
                    </m:oMathParaPr>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b="0" i="1" smtClean="0">
                          <a:solidFill>
                            <a:schemeClr val="tx1"/>
                          </a:solidFill>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2" name="TextBox 1">
                <a:extLst>
                  <a:ext uri="{FF2B5EF4-FFF2-40B4-BE49-F238E27FC236}">
                    <a16:creationId xmlns:a16="http://schemas.microsoft.com/office/drawing/2014/main" id="{FD89731D-D6DA-45E6-9594-D50F4E61CB83}"/>
                  </a:ext>
                </a:extLst>
              </p:cNvPr>
              <p:cNvSpPr txBox="1">
                <a:spLocks noRot="1" noChangeAspect="1" noMove="1" noResize="1" noEditPoints="1" noAdjustHandles="1" noChangeArrowheads="1" noChangeShapeType="1" noTextEdit="1"/>
              </p:cNvSpPr>
              <p:nvPr/>
            </p:nvSpPr>
            <p:spPr>
              <a:xfrm>
                <a:off x="8331202" y="2879752"/>
                <a:ext cx="3715656" cy="2283895"/>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78FE0F-3E01-4A0A-B1D4-F175D2DA8230}"/>
                  </a:ext>
                </a:extLst>
              </p:cNvPr>
              <p:cNvSpPr txBox="1"/>
              <p:nvPr/>
            </p:nvSpPr>
            <p:spPr>
              <a:xfrm>
                <a:off x="3587080" y="2910846"/>
                <a:ext cx="4598977" cy="211942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r>
                                              <a:rPr lang="en-US" sz="4800" i="1">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e>
                                  <m:sup>
                                    <m:r>
                                      <a:rPr lang="en-US" sz="4800" i="1">
                                        <a:latin typeface="Cambria Math" panose="02040503050406030204" pitchFamily="18" charset="0"/>
                                      </a:rPr>
                                      <m:t>2</m:t>
                                    </m:r>
                                  </m:sup>
                                </m:sSup>
                              </m:e>
                              <m:e>
                                <m:r>
                                  <a:rPr lang="en-US" sz="4800" b="0" i="1" smtClean="0">
                                    <a:solidFill>
                                      <a:schemeClr val="tx1"/>
                                    </a:solidFill>
                                    <a:latin typeface="Cambria Math" panose="02040503050406030204" pitchFamily="18" charset="0"/>
                                  </a:rPr>
                                  <m:t>0</m:t>
                                </m:r>
                              </m:e>
                            </m:mr>
                            <m:mr>
                              <m:e>
                                <m:r>
                                  <a:rPr lang="en-US" sz="4800" b="0" i="1" smtClean="0">
                                    <a:solidFill>
                                      <a:schemeClr val="tx1"/>
                                    </a:solidFill>
                                    <a:latin typeface="Cambria Math" panose="02040503050406030204" pitchFamily="18" charset="0"/>
                                  </a:rPr>
                                  <m:t>0</m:t>
                                </m:r>
                              </m:e>
                              <m:e>
                                <m:r>
                                  <a:rPr lang="en-US" sz="4800" b="0" i="1" smtClean="0">
                                    <a:solidFill>
                                      <a:schemeClr val="tx1"/>
                                    </a:solidFill>
                                    <a:latin typeface="Cambria Math" panose="02040503050406030204" pitchFamily="18" charset="0"/>
                                  </a:rPr>
                                  <m:t>−1</m:t>
                                </m:r>
                              </m:e>
                            </m:mr>
                          </m:m>
                        </m:e>
                      </m:d>
                    </m:oMath>
                  </m:oMathPara>
                </a14:m>
                <a:endParaRPr lang="en-CA" sz="4800" dirty="0">
                  <a:solidFill>
                    <a:schemeClr val="tx1"/>
                  </a:solidFill>
                </a:endParaRPr>
              </a:p>
            </p:txBody>
          </p:sp>
        </mc:Choice>
        <mc:Fallback xmlns="">
          <p:sp>
            <p:nvSpPr>
              <p:cNvPr id="5" name="TextBox 4">
                <a:extLst>
                  <a:ext uri="{FF2B5EF4-FFF2-40B4-BE49-F238E27FC236}">
                    <a16:creationId xmlns:a16="http://schemas.microsoft.com/office/drawing/2014/main" id="{2578FE0F-3E01-4A0A-B1D4-F175D2DA8230}"/>
                  </a:ext>
                </a:extLst>
              </p:cNvPr>
              <p:cNvSpPr txBox="1">
                <a:spLocks noRot="1" noChangeAspect="1" noMove="1" noResize="1" noEditPoints="1" noAdjustHandles="1" noChangeArrowheads="1" noChangeShapeType="1" noTextEdit="1"/>
              </p:cNvSpPr>
              <p:nvPr/>
            </p:nvSpPr>
            <p:spPr>
              <a:xfrm>
                <a:off x="3587080" y="2910846"/>
                <a:ext cx="4598977" cy="2119426"/>
              </a:xfrm>
              <a:prstGeom prst="rect">
                <a:avLst/>
              </a:prstGeom>
              <a:blipFill>
                <a:blip r:embed="rId4"/>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E0E2E495-791E-4A34-B8F2-7BE4BCE2A700}"/>
              </a:ext>
            </a:extLst>
          </p:cNvPr>
          <p:cNvSpPr txBox="1"/>
          <p:nvPr/>
        </p:nvSpPr>
        <p:spPr>
          <a:xfrm>
            <a:off x="324063" y="3269500"/>
            <a:ext cx="3161892" cy="1323439"/>
          </a:xfrm>
          <a:prstGeom prst="rect">
            <a:avLst/>
          </a:prstGeom>
          <a:noFill/>
        </p:spPr>
        <p:txBody>
          <a:bodyPr wrap="none" rtlCol="0">
            <a:spAutoFit/>
          </a:bodyPr>
          <a:lstStyle/>
          <a:p>
            <a:pPr algn="ctr"/>
            <a:r>
              <a:rPr lang="en-US" sz="4000" dirty="0" err="1"/>
              <a:t>Rindler</a:t>
            </a:r>
            <a:r>
              <a:rPr lang="en-US" sz="4000" dirty="0"/>
              <a:t> Metric</a:t>
            </a:r>
            <a:br>
              <a:rPr lang="en-US" sz="4000" dirty="0"/>
            </a:br>
            <a:r>
              <a:rPr lang="en-US" sz="4000" dirty="0"/>
              <a:t>Tensor Matrix</a:t>
            </a:r>
            <a:endParaRPr lang="en-CA" sz="4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7536B0-2F7D-4E2A-9D09-9B1101C4B365}"/>
                  </a:ext>
                </a:extLst>
              </p:cNvPr>
              <p:cNvSpPr txBox="1"/>
              <p:nvPr/>
            </p:nvSpPr>
            <p:spPr>
              <a:xfrm>
                <a:off x="3790686" y="392617"/>
                <a:ext cx="4301435" cy="163198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6000" b="0" i="1" smtClean="0">
                          <a:solidFill>
                            <a:schemeClr val="tx1"/>
                          </a:solidFill>
                          <a:latin typeface="Cambria Math" panose="02040503050406030204" pitchFamily="18" charset="0"/>
                        </a:rPr>
                        <m:t>→</m:t>
                      </m:r>
                      <m:d>
                        <m:dPr>
                          <m:begChr m:val="["/>
                          <m:endChr m:val="]"/>
                          <m:ctrlPr>
                            <a:rPr lang="en-US" sz="6000" b="0" i="1" smtClean="0">
                              <a:solidFill>
                                <a:schemeClr val="tx1"/>
                              </a:solidFill>
                              <a:latin typeface="Cambria Math" panose="02040503050406030204" pitchFamily="18" charset="0"/>
                            </a:rPr>
                          </m:ctrlPr>
                        </m:dPr>
                        <m:e>
                          <m:m>
                            <m:mPr>
                              <m:mcs>
                                <m:mc>
                                  <m:mcPr>
                                    <m:count m:val="2"/>
                                    <m:mcJc m:val="center"/>
                                  </m:mcPr>
                                </m:mc>
                              </m:mcs>
                              <m:ctrlPr>
                                <a:rPr lang="en-US" sz="6000" b="0" i="1" smtClean="0">
                                  <a:solidFill>
                                    <a:schemeClr val="tx1"/>
                                  </a:solidFill>
                                  <a:latin typeface="Cambria Math" panose="02040503050406030204" pitchFamily="18" charset="0"/>
                                </a:rPr>
                              </m:ctrlPr>
                            </m:mPr>
                            <m:mr>
                              <m:e>
                                <m:r>
                                  <a:rPr lang="en-US" sz="6000" i="1">
                                    <a:latin typeface="Cambria Math" panose="02040503050406030204" pitchFamily="18" charset="0"/>
                                  </a:rPr>
                                  <m:t>+1</m:t>
                                </m:r>
                              </m:e>
                              <m:e>
                                <m:r>
                                  <a:rPr lang="en-US" sz="6000" b="0" i="1" smtClean="0">
                                    <a:solidFill>
                                      <a:schemeClr val="tx1"/>
                                    </a:solidFill>
                                    <a:latin typeface="Cambria Math" panose="02040503050406030204" pitchFamily="18" charset="0"/>
                                  </a:rPr>
                                  <m:t>0</m:t>
                                </m:r>
                              </m:e>
                            </m:mr>
                            <m:mr>
                              <m:e>
                                <m:r>
                                  <a:rPr lang="en-US" sz="6000" b="0" i="1" smtClean="0">
                                    <a:solidFill>
                                      <a:schemeClr val="tx1"/>
                                    </a:solidFill>
                                    <a:latin typeface="Cambria Math" panose="02040503050406030204" pitchFamily="18" charset="0"/>
                                  </a:rPr>
                                  <m:t>0</m:t>
                                </m:r>
                              </m:e>
                              <m:e>
                                <m:r>
                                  <a:rPr lang="en-US" sz="6000" b="0" i="1" smtClean="0">
                                    <a:solidFill>
                                      <a:schemeClr val="tx1"/>
                                    </a:solidFill>
                                    <a:latin typeface="Cambria Math" panose="02040503050406030204" pitchFamily="18" charset="0"/>
                                  </a:rPr>
                                  <m:t>−1</m:t>
                                </m:r>
                              </m:e>
                            </m:mr>
                          </m:m>
                        </m:e>
                      </m:d>
                    </m:oMath>
                  </m:oMathPara>
                </a14:m>
                <a:endParaRPr lang="en-CA" sz="5400" dirty="0">
                  <a:solidFill>
                    <a:schemeClr val="tx1"/>
                  </a:solidFill>
                </a:endParaRPr>
              </a:p>
            </p:txBody>
          </p:sp>
        </mc:Choice>
        <mc:Fallback xmlns="">
          <p:sp>
            <p:nvSpPr>
              <p:cNvPr id="8" name="TextBox 7">
                <a:extLst>
                  <a:ext uri="{FF2B5EF4-FFF2-40B4-BE49-F238E27FC236}">
                    <a16:creationId xmlns:a16="http://schemas.microsoft.com/office/drawing/2014/main" id="{DA7536B0-2F7D-4E2A-9D09-9B1101C4B365}"/>
                  </a:ext>
                </a:extLst>
              </p:cNvPr>
              <p:cNvSpPr txBox="1">
                <a:spLocks noRot="1" noChangeAspect="1" noMove="1" noResize="1" noEditPoints="1" noAdjustHandles="1" noChangeArrowheads="1" noChangeShapeType="1" noTextEdit="1"/>
              </p:cNvSpPr>
              <p:nvPr/>
            </p:nvSpPr>
            <p:spPr>
              <a:xfrm>
                <a:off x="3790686" y="392617"/>
                <a:ext cx="4301435" cy="1631985"/>
              </a:xfrm>
              <a:prstGeom prst="rect">
                <a:avLst/>
              </a:prstGeom>
              <a:blipFill>
                <a:blip r:embed="rId5"/>
                <a:stretch>
                  <a:fillRect/>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11550B7D-94C0-4E2A-A34C-7AEA456AA10D}"/>
              </a:ext>
            </a:extLst>
          </p:cNvPr>
          <p:cNvSpPr txBox="1"/>
          <p:nvPr/>
        </p:nvSpPr>
        <p:spPr>
          <a:xfrm>
            <a:off x="0" y="562582"/>
            <a:ext cx="3897927" cy="1323439"/>
          </a:xfrm>
          <a:prstGeom prst="rect">
            <a:avLst/>
          </a:prstGeom>
          <a:noFill/>
        </p:spPr>
        <p:txBody>
          <a:bodyPr wrap="none" rtlCol="0">
            <a:spAutoFit/>
          </a:bodyPr>
          <a:lstStyle/>
          <a:p>
            <a:pPr algn="ctr"/>
            <a:r>
              <a:rPr lang="en-US" sz="4000" dirty="0" err="1"/>
              <a:t>Minkowski</a:t>
            </a:r>
            <a:r>
              <a:rPr lang="en-US" sz="4000" dirty="0"/>
              <a:t> Metric</a:t>
            </a:r>
            <a:br>
              <a:rPr lang="en-US" sz="4000" dirty="0"/>
            </a:br>
            <a:r>
              <a:rPr lang="en-US" sz="4000" dirty="0"/>
              <a:t>Tensor Matrix</a:t>
            </a:r>
            <a:endParaRPr lang="en-CA" sz="4000" dirty="0"/>
          </a:p>
        </p:txBody>
      </p:sp>
      <p:sp>
        <p:nvSpPr>
          <p:cNvPr id="20" name="TextBox 19">
            <a:extLst>
              <a:ext uri="{FF2B5EF4-FFF2-40B4-BE49-F238E27FC236}">
                <a16:creationId xmlns:a16="http://schemas.microsoft.com/office/drawing/2014/main" id="{DB441DAA-0322-4F46-A5EA-AFBE5B0AD6FE}"/>
              </a:ext>
            </a:extLst>
          </p:cNvPr>
          <p:cNvSpPr txBox="1"/>
          <p:nvPr/>
        </p:nvSpPr>
        <p:spPr>
          <a:xfrm>
            <a:off x="1953068" y="5722726"/>
            <a:ext cx="8584851" cy="1077218"/>
          </a:xfrm>
          <a:prstGeom prst="rect">
            <a:avLst/>
          </a:prstGeom>
          <a:noFill/>
        </p:spPr>
        <p:txBody>
          <a:bodyPr wrap="none" rtlCol="0">
            <a:spAutoFit/>
          </a:bodyPr>
          <a:lstStyle/>
          <a:p>
            <a:pPr algn="ctr"/>
            <a:r>
              <a:rPr lang="en-US" sz="3200" dirty="0"/>
              <a:t>(</a:t>
            </a:r>
            <a:r>
              <a:rPr lang="en-US" sz="3200" u="sng" dirty="0"/>
              <a:t>same metric</a:t>
            </a:r>
            <a:r>
              <a:rPr lang="en-US" sz="3200" dirty="0"/>
              <a:t> as </a:t>
            </a:r>
            <a:r>
              <a:rPr lang="en-US" sz="3200" dirty="0" err="1"/>
              <a:t>minkowski</a:t>
            </a:r>
            <a:r>
              <a:rPr lang="en-US" sz="3200" dirty="0"/>
              <a:t> metric tensor matrix…)</a:t>
            </a:r>
            <a:br>
              <a:rPr lang="en-US" sz="3200" dirty="0"/>
            </a:br>
            <a:r>
              <a:rPr lang="en-US" sz="3200" dirty="0"/>
              <a:t>(just different coordinate system!)</a:t>
            </a:r>
            <a:endParaRPr lang="en-CA" sz="3200" dirty="0"/>
          </a:p>
        </p:txBody>
      </p:sp>
    </p:spTree>
    <p:extLst>
      <p:ext uri="{BB962C8B-B14F-4D97-AF65-F5344CB8AC3E}">
        <p14:creationId xmlns:p14="http://schemas.microsoft.com/office/powerpoint/2010/main" val="245162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3B3BEA3-704A-4516-B017-60A0216E3B58}"/>
                  </a:ext>
                </a:extLst>
              </p:cNvPr>
              <p:cNvSpPr txBox="1"/>
              <p:nvPr/>
            </p:nvSpPr>
            <p:spPr>
              <a:xfrm>
                <a:off x="212661" y="76200"/>
                <a:ext cx="11877739" cy="707886"/>
              </a:xfrm>
              <a:prstGeom prst="rect">
                <a:avLst/>
              </a:prstGeom>
              <a:noFill/>
            </p:spPr>
            <p:txBody>
              <a:bodyPr wrap="none" rtlCol="0">
                <a:spAutoFit/>
              </a:bodyPr>
              <a:lstStyle/>
              <a:p>
                <a:r>
                  <a:rPr lang="en-US" sz="4000" b="0" dirty="0"/>
                  <a:t>proper time</a:t>
                </a:r>
                <a:r>
                  <a:rPr lang="en-US" sz="4000" b="0" dirty="0">
                    <a:solidFill>
                      <a:srgbClr val="FFC000"/>
                    </a:solidFill>
                  </a:rPr>
                  <a:t> </a:t>
                </a:r>
                <a14:m>
                  <m:oMath xmlns:m="http://schemas.openxmlformats.org/officeDocument/2006/math">
                    <m:r>
                      <a:rPr lang="en-US" sz="4000" b="0" i="1" smtClean="0">
                        <a:solidFill>
                          <a:srgbClr val="FFC000"/>
                        </a:solidFill>
                        <a:latin typeface="Cambria Math" panose="02040503050406030204" pitchFamily="18" charset="0"/>
                      </a:rPr>
                      <m:t>𝜏</m:t>
                    </m:r>
                    <m:r>
                      <a:rPr lang="en-US" sz="4000" b="0" i="1" smtClean="0">
                        <a:latin typeface="Cambria Math" panose="02040503050406030204" pitchFamily="18" charset="0"/>
                      </a:rPr>
                      <m:t>=</m:t>
                    </m:r>
                  </m:oMath>
                </a14:m>
                <a:r>
                  <a:rPr lang="en-CA" sz="4000" dirty="0"/>
                  <a:t> time between 2 events at same position</a:t>
                </a:r>
              </a:p>
            </p:txBody>
          </p:sp>
        </mc:Choice>
        <mc:Fallback xmlns="">
          <p:sp>
            <p:nvSpPr>
              <p:cNvPr id="8" name="TextBox 7">
                <a:extLst>
                  <a:ext uri="{FF2B5EF4-FFF2-40B4-BE49-F238E27FC236}">
                    <a16:creationId xmlns:a16="http://schemas.microsoft.com/office/drawing/2014/main" id="{43B3BEA3-704A-4516-B017-60A0216E3B58}"/>
                  </a:ext>
                </a:extLst>
              </p:cNvPr>
              <p:cNvSpPr txBox="1">
                <a:spLocks noRot="1" noChangeAspect="1" noMove="1" noResize="1" noEditPoints="1" noAdjustHandles="1" noChangeArrowheads="1" noChangeShapeType="1" noTextEdit="1"/>
              </p:cNvSpPr>
              <p:nvPr/>
            </p:nvSpPr>
            <p:spPr>
              <a:xfrm>
                <a:off x="212661" y="76200"/>
                <a:ext cx="11877739" cy="707886"/>
              </a:xfrm>
              <a:prstGeom prst="rect">
                <a:avLst/>
              </a:prstGeom>
              <a:blipFill>
                <a:blip r:embed="rId4"/>
                <a:stretch>
                  <a:fillRect l="-1848" t="-15517" r="-1797" b="-35345"/>
                </a:stretch>
              </a:blipFill>
            </p:spPr>
            <p:txBody>
              <a:bodyPr/>
              <a:lstStyle/>
              <a:p>
                <a:r>
                  <a:rPr lang="en-CA">
                    <a:noFill/>
                  </a:rPr>
                  <a:t> </a:t>
                </a:r>
              </a:p>
            </p:txBody>
          </p:sp>
        </mc:Fallback>
      </mc:AlternateContent>
      <p:sp>
        <p:nvSpPr>
          <p:cNvPr id="14" name="TextBox 13">
            <a:extLst>
              <a:ext uri="{FF2B5EF4-FFF2-40B4-BE49-F238E27FC236}">
                <a16:creationId xmlns:a16="http://schemas.microsoft.com/office/drawing/2014/main" id="{BCC66DD5-21E9-4BC7-8F41-E5EEE531265E}"/>
              </a:ext>
            </a:extLst>
          </p:cNvPr>
          <p:cNvSpPr txBox="1"/>
          <p:nvPr/>
        </p:nvSpPr>
        <p:spPr>
          <a:xfrm>
            <a:off x="1884680" y="2664641"/>
            <a:ext cx="8697189" cy="1569660"/>
          </a:xfrm>
          <a:prstGeom prst="rect">
            <a:avLst/>
          </a:prstGeom>
          <a:noFill/>
        </p:spPr>
        <p:txBody>
          <a:bodyPr wrap="none" rtlCol="0">
            <a:spAutoFit/>
          </a:bodyPr>
          <a:lstStyle/>
          <a:p>
            <a:r>
              <a:rPr lang="en-US" sz="9600" dirty="0"/>
              <a:t>Relativity 104e …</a:t>
            </a:r>
            <a:endParaRPr lang="en-CA" sz="9600" dirty="0"/>
          </a:p>
        </p:txBody>
      </p:sp>
      <p:cxnSp>
        <p:nvCxnSpPr>
          <p:cNvPr id="40" name="Straight Connector 39">
            <a:extLst>
              <a:ext uri="{FF2B5EF4-FFF2-40B4-BE49-F238E27FC236}">
                <a16:creationId xmlns:a16="http://schemas.microsoft.com/office/drawing/2014/main" id="{05F93EC7-D7D6-47FC-BC40-7EC3711EBDD8}"/>
              </a:ext>
            </a:extLst>
          </p:cNvPr>
          <p:cNvCxnSpPr>
            <a:cxnSpLocks/>
          </p:cNvCxnSpPr>
          <p:nvPr/>
        </p:nvCxnSpPr>
        <p:spPr>
          <a:xfrm>
            <a:off x="0" y="914400"/>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6E7270B6-4C21-48C4-A56B-4B07903BC808}"/>
                  </a:ext>
                </a:extLst>
              </p14:cNvPr>
              <p14:cNvContentPartPr/>
              <p14:nvPr>
                <p:extLst>
                  <p:ext uri="{42D2F446-02D8-4167-A562-619A0277C38B}">
                    <p15:isNarration xmlns:p15="http://schemas.microsoft.com/office/powerpoint/2012/main" val="1"/>
                  </p:ext>
                </p:extLst>
              </p14:nvPr>
            </p14:nvContentPartPr>
            <p14:xfrm>
              <a:off x="240840" y="668160"/>
              <a:ext cx="2977200" cy="91440"/>
            </p14:xfrm>
          </p:contentPart>
        </mc:Choice>
        <mc:Fallback xmlns="">
          <p:pic>
            <p:nvPicPr>
              <p:cNvPr id="4" name="Ink 3">
                <a:extLst>
                  <a:ext uri="{FF2B5EF4-FFF2-40B4-BE49-F238E27FC236}">
                    <a16:creationId xmlns:a16="http://schemas.microsoft.com/office/drawing/2014/main" id="{6E7270B6-4C21-48C4-A56B-4B07903BC808}"/>
                  </a:ext>
                </a:extLst>
              </p:cNvPr>
              <p:cNvPicPr>
                <a:picLocks noGrp="1" noRot="1" noChangeAspect="1" noMove="1" noResize="1" noEditPoints="1" noAdjustHandles="1" noChangeArrowheads="1" noChangeShapeType="1"/>
              </p:cNvPicPr>
              <p:nvPr/>
            </p:nvPicPr>
            <p:blipFill>
              <a:blip r:embed="rId6"/>
              <a:stretch>
                <a:fillRect/>
              </a:stretch>
            </p:blipFill>
            <p:spPr>
              <a:xfrm>
                <a:off x="231480" y="658800"/>
                <a:ext cx="2995920" cy="110160"/>
              </a:xfrm>
              <a:prstGeom prst="rect">
                <a:avLst/>
              </a:prstGeom>
            </p:spPr>
          </p:pic>
        </mc:Fallback>
      </mc:AlternateContent>
    </p:spTree>
    <p:custDataLst>
      <p:tags r:id="rId1"/>
    </p:custDataLst>
    <p:extLst>
      <p:ext uri="{BB962C8B-B14F-4D97-AF65-F5344CB8AC3E}">
        <p14:creationId xmlns:p14="http://schemas.microsoft.com/office/powerpoint/2010/main" val="444414021"/>
      </p:ext>
    </p:extLst>
  </p:cSld>
  <p:clrMapOvr>
    <a:masterClrMapping/>
  </p:clrMapOvr>
  <mc:AlternateContent xmlns:mc="http://schemas.openxmlformats.org/markup-compatibility/2006" xmlns:p14="http://schemas.microsoft.com/office/powerpoint/2010/main">
    <mc:Choice Requires="p14">
      <p:transition spd="slow" p14:dur="2000" advTm="14991"/>
    </mc:Choice>
    <mc:Fallback xmlns="">
      <p:transition spd="slow" advTm="14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E294E0B2-72AD-4BD3-88C1-17AC72759D35}"/>
              </a:ext>
            </a:extLst>
          </p:cNvPr>
          <p:cNvSpPr txBox="1"/>
          <p:nvPr/>
        </p:nvSpPr>
        <p:spPr>
          <a:xfrm>
            <a:off x="168966" y="0"/>
            <a:ext cx="7941364" cy="707886"/>
          </a:xfrm>
          <a:prstGeom prst="rect">
            <a:avLst/>
          </a:prstGeom>
          <a:noFill/>
        </p:spPr>
        <p:txBody>
          <a:bodyPr wrap="square">
            <a:spAutoFit/>
          </a:bodyPr>
          <a:lstStyle/>
          <a:p>
            <a:r>
              <a:rPr lang="en-US" sz="4000" dirty="0"/>
              <a:t>Triangle Inequality (spacetime)</a:t>
            </a:r>
            <a:endParaRPr lang="en-CA" sz="4000" dirty="0"/>
          </a:p>
        </p:txBody>
      </p:sp>
      <p:grpSp>
        <p:nvGrpSpPr>
          <p:cNvPr id="2" name="Group 1">
            <a:extLst>
              <a:ext uri="{FF2B5EF4-FFF2-40B4-BE49-F238E27FC236}">
                <a16:creationId xmlns:a16="http://schemas.microsoft.com/office/drawing/2014/main" id="{60C21D71-0A58-499A-BFBA-8F5EFC3345A1}"/>
              </a:ext>
            </a:extLst>
          </p:cNvPr>
          <p:cNvGrpSpPr/>
          <p:nvPr/>
        </p:nvGrpSpPr>
        <p:grpSpPr>
          <a:xfrm>
            <a:off x="406915" y="827489"/>
            <a:ext cx="11321258" cy="5931121"/>
            <a:chOff x="960203" y="1229601"/>
            <a:chExt cx="8870379" cy="4647124"/>
          </a:xfrm>
        </p:grpSpPr>
        <p:pic>
          <p:nvPicPr>
            <p:cNvPr id="50" name="Picture 49">
              <a:extLst>
                <a:ext uri="{FF2B5EF4-FFF2-40B4-BE49-F238E27FC236}">
                  <a16:creationId xmlns:a16="http://schemas.microsoft.com/office/drawing/2014/main" id="{91332DB5-06F7-44BF-A793-A69C1FCF0669}"/>
                </a:ext>
              </a:extLst>
            </p:cNvPr>
            <p:cNvPicPr>
              <a:picLocks noChangeAspect="1"/>
            </p:cNvPicPr>
            <p:nvPr/>
          </p:nvPicPr>
          <p:blipFill rotWithShape="1">
            <a:blip r:embed="rId3"/>
            <a:srcRect l="2656" t="5535" r="48554" b="6728"/>
            <a:stretch/>
          </p:blipFill>
          <p:spPr>
            <a:xfrm>
              <a:off x="960203" y="1245614"/>
              <a:ext cx="4599287" cy="4631111"/>
            </a:xfrm>
            <a:prstGeom prst="rect">
              <a:avLst/>
            </a:prstGeom>
          </p:spPr>
        </p:pic>
        <p:pic>
          <p:nvPicPr>
            <p:cNvPr id="40" name="Picture 39">
              <a:extLst>
                <a:ext uri="{FF2B5EF4-FFF2-40B4-BE49-F238E27FC236}">
                  <a16:creationId xmlns:a16="http://schemas.microsoft.com/office/drawing/2014/main" id="{EF089B82-C793-49AF-B902-067749994E8D}"/>
                </a:ext>
              </a:extLst>
            </p:cNvPr>
            <p:cNvPicPr>
              <a:picLocks noChangeAspect="1"/>
            </p:cNvPicPr>
            <p:nvPr/>
          </p:nvPicPr>
          <p:blipFill rotWithShape="1">
            <a:blip r:embed="rId3">
              <a:alphaModFix/>
            </a:blip>
            <a:srcRect l="2656" t="5535" r="48554" b="6728"/>
            <a:stretch/>
          </p:blipFill>
          <p:spPr>
            <a:xfrm>
              <a:off x="5231295" y="1229601"/>
              <a:ext cx="4599287" cy="4631111"/>
            </a:xfrm>
            <a:prstGeom prst="rect">
              <a:avLst/>
            </a:prstGeom>
          </p:spPr>
        </p:pic>
      </p:grpSp>
      <p:grpSp>
        <p:nvGrpSpPr>
          <p:cNvPr id="4" name="Group 3">
            <a:extLst>
              <a:ext uri="{FF2B5EF4-FFF2-40B4-BE49-F238E27FC236}">
                <a16:creationId xmlns:a16="http://schemas.microsoft.com/office/drawing/2014/main" id="{7241D8A3-BE48-4561-922C-5D3B3CB36361}"/>
              </a:ext>
            </a:extLst>
          </p:cNvPr>
          <p:cNvGrpSpPr/>
          <p:nvPr/>
        </p:nvGrpSpPr>
        <p:grpSpPr>
          <a:xfrm>
            <a:off x="3379797" y="1033036"/>
            <a:ext cx="1843294" cy="5516119"/>
            <a:chOff x="3289501" y="1390650"/>
            <a:chExt cx="1444249" cy="4321964"/>
          </a:xfrm>
        </p:grpSpPr>
        <p:cxnSp>
          <p:nvCxnSpPr>
            <p:cNvPr id="52" name="Straight Connector 51">
              <a:extLst>
                <a:ext uri="{FF2B5EF4-FFF2-40B4-BE49-F238E27FC236}">
                  <a16:creationId xmlns:a16="http://schemas.microsoft.com/office/drawing/2014/main" id="{A953D26C-6A3E-423E-AE2B-ED3E434ED252}"/>
                </a:ext>
              </a:extLst>
            </p:cNvPr>
            <p:cNvCxnSpPr>
              <a:cxnSpLocks/>
            </p:cNvCxnSpPr>
            <p:nvPr/>
          </p:nvCxnSpPr>
          <p:spPr>
            <a:xfrm flipV="1">
              <a:off x="3314968" y="3563956"/>
              <a:ext cx="1416125" cy="2148658"/>
            </a:xfrm>
            <a:prstGeom prst="line">
              <a:avLst/>
            </a:prstGeom>
            <a:ln w="762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887931B-833E-4491-BEF0-EE303C36B29E}"/>
                </a:ext>
              </a:extLst>
            </p:cNvPr>
            <p:cNvCxnSpPr>
              <a:cxnSpLocks/>
            </p:cNvCxnSpPr>
            <p:nvPr/>
          </p:nvCxnSpPr>
          <p:spPr>
            <a:xfrm flipH="1" flipV="1">
              <a:off x="3289501" y="1390650"/>
              <a:ext cx="1444249" cy="2204380"/>
            </a:xfrm>
            <a:prstGeom prst="line">
              <a:avLst/>
            </a:prstGeom>
            <a:ln w="762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65F5902B-5855-4821-BA1F-DFA03E144613}"/>
              </a:ext>
            </a:extLst>
          </p:cNvPr>
          <p:cNvCxnSpPr>
            <a:cxnSpLocks/>
          </p:cNvCxnSpPr>
          <p:nvPr/>
        </p:nvCxnSpPr>
        <p:spPr>
          <a:xfrm flipV="1">
            <a:off x="3377595" y="1000540"/>
            <a:ext cx="0" cy="5608046"/>
          </a:xfrm>
          <a:prstGeom prst="line">
            <a:avLst/>
          </a:prstGeom>
          <a:ln w="7620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C5D0F9A6-75AB-4570-86EE-A2E67325C09F}"/>
              </a:ext>
            </a:extLst>
          </p:cNvPr>
          <p:cNvGrpSpPr/>
          <p:nvPr/>
        </p:nvGrpSpPr>
        <p:grpSpPr>
          <a:xfrm>
            <a:off x="299830" y="3974969"/>
            <a:ext cx="2013345" cy="1972357"/>
            <a:chOff x="6315615" y="3050077"/>
            <a:chExt cx="1173182" cy="1149298"/>
          </a:xfrm>
        </p:grpSpPr>
        <p:grpSp>
          <p:nvGrpSpPr>
            <p:cNvPr id="25" name="Group 24">
              <a:extLst>
                <a:ext uri="{FF2B5EF4-FFF2-40B4-BE49-F238E27FC236}">
                  <a16:creationId xmlns:a16="http://schemas.microsoft.com/office/drawing/2014/main" id="{AC17A786-D065-4FDE-8F09-43E233B4492D}"/>
                </a:ext>
              </a:extLst>
            </p:cNvPr>
            <p:cNvGrpSpPr/>
            <p:nvPr/>
          </p:nvGrpSpPr>
          <p:grpSpPr>
            <a:xfrm>
              <a:off x="6498874" y="3463322"/>
              <a:ext cx="566514" cy="586440"/>
              <a:chOff x="7546971" y="4722778"/>
              <a:chExt cx="1001943" cy="938628"/>
            </a:xfrm>
          </p:grpSpPr>
          <p:cxnSp>
            <p:nvCxnSpPr>
              <p:cNvPr id="28" name="Straight Arrow Connector 27">
                <a:extLst>
                  <a:ext uri="{FF2B5EF4-FFF2-40B4-BE49-F238E27FC236}">
                    <a16:creationId xmlns:a16="http://schemas.microsoft.com/office/drawing/2014/main" id="{21B71C02-8032-43D2-96A0-9D7CD3B281C1}"/>
                  </a:ext>
                </a:extLst>
              </p:cNvPr>
              <p:cNvCxnSpPr>
                <a:cxnSpLocks/>
              </p:cNvCxnSpPr>
              <p:nvPr/>
            </p:nvCxnSpPr>
            <p:spPr>
              <a:xfrm>
                <a:off x="7546971" y="5638916"/>
                <a:ext cx="100194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ECCCC745-CD60-4BB2-A246-5CD617708D4B}"/>
                  </a:ext>
                </a:extLst>
              </p:cNvPr>
              <p:cNvCxnSpPr>
                <a:cxnSpLocks/>
              </p:cNvCxnSpPr>
              <p:nvPr/>
            </p:nvCxnSpPr>
            <p:spPr>
              <a:xfrm flipV="1">
                <a:off x="7570440" y="4722778"/>
                <a:ext cx="0" cy="938628"/>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789BA56-1E73-495B-8BA7-0A8344EA5CBC}"/>
                    </a:ext>
                  </a:extLst>
                </p:cNvPr>
                <p:cNvSpPr txBox="1"/>
                <p:nvPr/>
              </p:nvSpPr>
              <p:spPr>
                <a:xfrm>
                  <a:off x="7017684" y="3772823"/>
                  <a:ext cx="471113" cy="426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solidFill>
                      <a:srgbClr val="9F5FCF"/>
                    </a:solidFill>
                  </a:endParaRPr>
                </a:p>
              </p:txBody>
            </p:sp>
          </mc:Choice>
          <mc:Fallback xmlns="">
            <p:sp>
              <p:nvSpPr>
                <p:cNvPr id="26" name="TextBox 25">
                  <a:extLst>
                    <a:ext uri="{FF2B5EF4-FFF2-40B4-BE49-F238E27FC236}">
                      <a16:creationId xmlns:a16="http://schemas.microsoft.com/office/drawing/2014/main" id="{D789BA56-1E73-495B-8BA7-0A8344EA5CBC}"/>
                    </a:ext>
                  </a:extLst>
                </p:cNvPr>
                <p:cNvSpPr txBox="1">
                  <a:spLocks noRot="1" noChangeAspect="1" noMove="1" noResize="1" noEditPoints="1" noAdjustHandles="1" noChangeArrowheads="1" noChangeShapeType="1" noTextEdit="1"/>
                </p:cNvSpPr>
                <p:nvPr/>
              </p:nvSpPr>
              <p:spPr>
                <a:xfrm>
                  <a:off x="7017684" y="3772823"/>
                  <a:ext cx="471113" cy="42655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E80FCED-F7AE-4E0C-8FEE-8A654E4292EF}"/>
                    </a:ext>
                  </a:extLst>
                </p:cNvPr>
                <p:cNvSpPr txBox="1"/>
                <p:nvPr/>
              </p:nvSpPr>
              <p:spPr>
                <a:xfrm>
                  <a:off x="6315615" y="3050077"/>
                  <a:ext cx="427048" cy="4322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9F5FCF"/>
                    </a:solidFill>
                  </a:endParaRPr>
                </a:p>
              </p:txBody>
            </p:sp>
          </mc:Choice>
          <mc:Fallback xmlns="">
            <p:sp>
              <p:nvSpPr>
                <p:cNvPr id="27" name="TextBox 26">
                  <a:extLst>
                    <a:ext uri="{FF2B5EF4-FFF2-40B4-BE49-F238E27FC236}">
                      <a16:creationId xmlns:a16="http://schemas.microsoft.com/office/drawing/2014/main" id="{2E80FCED-F7AE-4E0C-8FEE-8A654E4292EF}"/>
                    </a:ext>
                  </a:extLst>
                </p:cNvPr>
                <p:cNvSpPr txBox="1">
                  <a:spLocks noRot="1" noChangeAspect="1" noMove="1" noResize="1" noEditPoints="1" noAdjustHandles="1" noChangeArrowheads="1" noChangeShapeType="1" noTextEdit="1"/>
                </p:cNvSpPr>
                <p:nvPr/>
              </p:nvSpPr>
              <p:spPr>
                <a:xfrm>
                  <a:off x="6315615" y="3050077"/>
                  <a:ext cx="427048" cy="432224"/>
                </a:xfrm>
                <a:prstGeom prst="rect">
                  <a:avLst/>
                </a:prstGeom>
                <a:blipFill>
                  <a:blip r:embed="rId5"/>
                  <a:stretch>
                    <a:fillRect/>
                  </a:stretch>
                </a:blipFill>
              </p:spPr>
              <p:txBody>
                <a:bodyPr/>
                <a:lstStyle/>
                <a:p>
                  <a:r>
                    <a:rPr lang="en-CA">
                      <a:noFill/>
                    </a:rPr>
                    <a:t> </a:t>
                  </a:r>
                </a:p>
              </p:txBody>
            </p:sp>
          </mc:Fallback>
        </mc:AlternateContent>
      </p:grpSp>
      <p:grpSp>
        <p:nvGrpSpPr>
          <p:cNvPr id="33" name="Group 32">
            <a:extLst>
              <a:ext uri="{FF2B5EF4-FFF2-40B4-BE49-F238E27FC236}">
                <a16:creationId xmlns:a16="http://schemas.microsoft.com/office/drawing/2014/main" id="{CABB6FA8-A02F-463A-B101-D0DC66B38B45}"/>
              </a:ext>
            </a:extLst>
          </p:cNvPr>
          <p:cNvGrpSpPr/>
          <p:nvPr/>
        </p:nvGrpSpPr>
        <p:grpSpPr>
          <a:xfrm>
            <a:off x="3404110" y="1033036"/>
            <a:ext cx="918231" cy="5516119"/>
            <a:chOff x="3289501" y="1390650"/>
            <a:chExt cx="1444249" cy="4321964"/>
          </a:xfrm>
        </p:grpSpPr>
        <p:cxnSp>
          <p:nvCxnSpPr>
            <p:cNvPr id="34" name="Straight Connector 33">
              <a:extLst>
                <a:ext uri="{FF2B5EF4-FFF2-40B4-BE49-F238E27FC236}">
                  <a16:creationId xmlns:a16="http://schemas.microsoft.com/office/drawing/2014/main" id="{B26006AB-09C7-4C41-98EF-C93130FA4B8B}"/>
                </a:ext>
              </a:extLst>
            </p:cNvPr>
            <p:cNvCxnSpPr>
              <a:cxnSpLocks/>
            </p:cNvCxnSpPr>
            <p:nvPr/>
          </p:nvCxnSpPr>
          <p:spPr>
            <a:xfrm flipV="1">
              <a:off x="3314969" y="3568932"/>
              <a:ext cx="1416947" cy="2143682"/>
            </a:xfrm>
            <a:prstGeom prst="line">
              <a:avLst/>
            </a:prstGeom>
            <a:ln w="762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5AB794-A3B9-4B19-998D-517A81449317}"/>
                </a:ext>
              </a:extLst>
            </p:cNvPr>
            <p:cNvCxnSpPr>
              <a:cxnSpLocks/>
            </p:cNvCxnSpPr>
            <p:nvPr/>
          </p:nvCxnSpPr>
          <p:spPr>
            <a:xfrm flipH="1" flipV="1">
              <a:off x="3289501" y="1390650"/>
              <a:ext cx="1444249" cy="2204380"/>
            </a:xfrm>
            <a:prstGeom prst="line">
              <a:avLst/>
            </a:prstGeom>
            <a:ln w="7620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8B2FB46-4C89-40B9-9719-31157DE02D98}"/>
              </a:ext>
            </a:extLst>
          </p:cNvPr>
          <p:cNvGrpSpPr/>
          <p:nvPr/>
        </p:nvGrpSpPr>
        <p:grpSpPr>
          <a:xfrm>
            <a:off x="3379795" y="1033036"/>
            <a:ext cx="2755273" cy="5540432"/>
            <a:chOff x="3289501" y="1371600"/>
            <a:chExt cx="1465530" cy="4341013"/>
          </a:xfrm>
          <a:effectLst>
            <a:glow rad="228600">
              <a:schemeClr val="accent4">
                <a:satMod val="175000"/>
                <a:alpha val="40000"/>
              </a:schemeClr>
            </a:glow>
          </a:effectLst>
        </p:grpSpPr>
        <p:cxnSp>
          <p:nvCxnSpPr>
            <p:cNvPr id="39" name="Straight Connector 38">
              <a:extLst>
                <a:ext uri="{FF2B5EF4-FFF2-40B4-BE49-F238E27FC236}">
                  <a16:creationId xmlns:a16="http://schemas.microsoft.com/office/drawing/2014/main" id="{5B632879-FAF7-4173-981C-2A1B2B49AB75}"/>
                </a:ext>
              </a:extLst>
            </p:cNvPr>
            <p:cNvCxnSpPr>
              <a:cxnSpLocks/>
            </p:cNvCxnSpPr>
            <p:nvPr/>
          </p:nvCxnSpPr>
          <p:spPr>
            <a:xfrm flipV="1">
              <a:off x="3314968" y="3563265"/>
              <a:ext cx="1440063" cy="2149348"/>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A9028C-9722-4209-B42F-8077AC37F736}"/>
                </a:ext>
              </a:extLst>
            </p:cNvPr>
            <p:cNvCxnSpPr>
              <a:cxnSpLocks/>
            </p:cNvCxnSpPr>
            <p:nvPr/>
          </p:nvCxnSpPr>
          <p:spPr>
            <a:xfrm flipH="1" flipV="1">
              <a:off x="3289501" y="1371600"/>
              <a:ext cx="1444249" cy="2204380"/>
            </a:xfrm>
            <a:prstGeom prst="line">
              <a:avLst/>
            </a:prstGeom>
            <a:ln w="762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6A9411A-4484-4BFB-A4CE-F4CA465BACC4}"/>
              </a:ext>
            </a:extLst>
          </p:cNvPr>
          <p:cNvGrpSpPr/>
          <p:nvPr/>
        </p:nvGrpSpPr>
        <p:grpSpPr>
          <a:xfrm>
            <a:off x="3379796" y="1057349"/>
            <a:ext cx="2309805" cy="5516119"/>
            <a:chOff x="3289501" y="1390650"/>
            <a:chExt cx="1445418" cy="4321964"/>
          </a:xfrm>
        </p:grpSpPr>
        <p:cxnSp>
          <p:nvCxnSpPr>
            <p:cNvPr id="51" name="Straight Connector 50">
              <a:extLst>
                <a:ext uri="{FF2B5EF4-FFF2-40B4-BE49-F238E27FC236}">
                  <a16:creationId xmlns:a16="http://schemas.microsoft.com/office/drawing/2014/main" id="{A230758F-1AE9-4113-BD9E-44945000B121}"/>
                </a:ext>
              </a:extLst>
            </p:cNvPr>
            <p:cNvCxnSpPr>
              <a:cxnSpLocks/>
            </p:cNvCxnSpPr>
            <p:nvPr/>
          </p:nvCxnSpPr>
          <p:spPr>
            <a:xfrm flipV="1">
              <a:off x="3314968" y="3567296"/>
              <a:ext cx="1419951" cy="2145318"/>
            </a:xfrm>
            <a:prstGeom prst="line">
              <a:avLst/>
            </a:prstGeom>
            <a:ln w="5715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EC179A-F4A7-4791-B37F-9D6F292A8B38}"/>
                </a:ext>
              </a:extLst>
            </p:cNvPr>
            <p:cNvCxnSpPr>
              <a:cxnSpLocks/>
            </p:cNvCxnSpPr>
            <p:nvPr/>
          </p:nvCxnSpPr>
          <p:spPr>
            <a:xfrm flipH="1" flipV="1">
              <a:off x="3289501" y="1390650"/>
              <a:ext cx="1444249" cy="2204380"/>
            </a:xfrm>
            <a:prstGeom prst="line">
              <a:avLst/>
            </a:prstGeom>
            <a:ln w="5715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63C436B3-DC3F-4BFB-871D-C8F6AE5E5EBB}"/>
              </a:ext>
            </a:extLst>
          </p:cNvPr>
          <p:cNvGrpSpPr/>
          <p:nvPr/>
        </p:nvGrpSpPr>
        <p:grpSpPr>
          <a:xfrm>
            <a:off x="3377253" y="1062064"/>
            <a:ext cx="2547542" cy="5516119"/>
            <a:chOff x="3289501" y="1390650"/>
            <a:chExt cx="1444249" cy="4321964"/>
          </a:xfrm>
        </p:grpSpPr>
        <p:cxnSp>
          <p:nvCxnSpPr>
            <p:cNvPr id="59" name="Straight Connector 58">
              <a:extLst>
                <a:ext uri="{FF2B5EF4-FFF2-40B4-BE49-F238E27FC236}">
                  <a16:creationId xmlns:a16="http://schemas.microsoft.com/office/drawing/2014/main" id="{F2946031-3E08-4997-AF4B-C2009CAB4954}"/>
                </a:ext>
              </a:extLst>
            </p:cNvPr>
            <p:cNvCxnSpPr>
              <a:cxnSpLocks/>
            </p:cNvCxnSpPr>
            <p:nvPr/>
          </p:nvCxnSpPr>
          <p:spPr>
            <a:xfrm flipV="1">
              <a:off x="3314968" y="3573907"/>
              <a:ext cx="1411186" cy="2138707"/>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9CA85BC-35CB-48F6-BCE2-14C48CDF335B}"/>
                </a:ext>
              </a:extLst>
            </p:cNvPr>
            <p:cNvCxnSpPr>
              <a:cxnSpLocks/>
            </p:cNvCxnSpPr>
            <p:nvPr/>
          </p:nvCxnSpPr>
          <p:spPr>
            <a:xfrm flipH="1" flipV="1">
              <a:off x="3289501" y="1390650"/>
              <a:ext cx="1444249" cy="2204380"/>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7F59319-06FC-4FB2-AF67-BFBF721D4B9E}"/>
              </a:ext>
            </a:extLst>
          </p:cNvPr>
          <p:cNvGrpSpPr/>
          <p:nvPr/>
        </p:nvGrpSpPr>
        <p:grpSpPr>
          <a:xfrm>
            <a:off x="539197" y="1168718"/>
            <a:ext cx="2943881" cy="2138093"/>
            <a:chOff x="539197" y="1168718"/>
            <a:chExt cx="2943881" cy="213809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E8876D-C5DC-493D-958D-87ABF6567D1A}"/>
                    </a:ext>
                  </a:extLst>
                </p:cNvPr>
                <p:cNvSpPr txBox="1"/>
                <p:nvPr/>
              </p:nvSpPr>
              <p:spPr>
                <a:xfrm>
                  <a:off x="539197" y="1168718"/>
                  <a:ext cx="1905000" cy="1323439"/>
                </a:xfrm>
                <a:prstGeom prst="rect">
                  <a:avLst/>
                </a:prstGeom>
                <a:solidFill>
                  <a:schemeClr val="bg1"/>
                </a:solidFill>
                <a:ln w="38100">
                  <a:solidFill>
                    <a:srgbClr val="7030A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𝑣</m:t>
                        </m:r>
                        <m:r>
                          <a:rPr lang="en-US" sz="4000" b="0" i="1" smtClean="0">
                            <a:latin typeface="Cambria Math" panose="02040503050406030204" pitchFamily="18" charset="0"/>
                          </a:rPr>
                          <m:t>=0</m:t>
                        </m:r>
                      </m:oMath>
                    </m:oMathPara>
                  </a14:m>
                  <a:endParaRPr lang="en-US" sz="40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i="1">
                            <a:latin typeface="Cambria Math" panose="02040503050406030204" pitchFamily="18" charset="0"/>
                          </a:rPr>
                          <m:t>𝑐</m:t>
                        </m:r>
                        <m:sSub>
                          <m:sSubPr>
                            <m:ctrlPr>
                              <a:rPr lang="en-US" sz="4000" i="1">
                                <a:solidFill>
                                  <a:srgbClr val="9F5FCF"/>
                                </a:solidFill>
                                <a:latin typeface="Cambria Math" panose="02040503050406030204" pitchFamily="18" charset="0"/>
                              </a:rPr>
                            </m:ctrlPr>
                          </m:sSubPr>
                          <m:e>
                            <m:r>
                              <a:rPr lang="en-US" sz="4000" i="1">
                                <a:solidFill>
                                  <a:srgbClr val="9F5FCF"/>
                                </a:solidFill>
                                <a:latin typeface="Cambria Math" panose="02040503050406030204" pitchFamily="18" charset="0"/>
                              </a:rPr>
                              <m:t>𝜏</m:t>
                            </m:r>
                          </m:e>
                          <m:sub>
                            <m:r>
                              <a:rPr lang="en-US" sz="4000" b="0" i="1" smtClean="0">
                                <a:solidFill>
                                  <a:srgbClr val="9F5FCF"/>
                                </a:solidFill>
                                <a:latin typeface="Cambria Math" panose="02040503050406030204" pitchFamily="18" charset="0"/>
                              </a:rPr>
                              <m:t>0</m:t>
                            </m:r>
                          </m:sub>
                        </m:sSub>
                        <m:r>
                          <a:rPr lang="en-US" sz="4000" i="1">
                            <a:latin typeface="Cambria Math" panose="02040503050406030204" pitchFamily="18" charset="0"/>
                          </a:rPr>
                          <m:t>=6</m:t>
                        </m:r>
                      </m:oMath>
                    </m:oMathPara>
                  </a14:m>
                  <a:endParaRPr lang="en-CA" sz="4000" dirty="0">
                    <a:solidFill>
                      <a:srgbClr val="9F5FCF"/>
                    </a:solidFill>
                  </a:endParaRPr>
                </a:p>
              </p:txBody>
            </p:sp>
          </mc:Choice>
          <mc:Fallback xmlns="">
            <p:sp>
              <p:nvSpPr>
                <p:cNvPr id="14" name="TextBox 13">
                  <a:extLst>
                    <a:ext uri="{FF2B5EF4-FFF2-40B4-BE49-F238E27FC236}">
                      <a16:creationId xmlns:a16="http://schemas.microsoft.com/office/drawing/2014/main" id="{18E8876D-C5DC-493D-958D-87ABF6567D1A}"/>
                    </a:ext>
                  </a:extLst>
                </p:cNvPr>
                <p:cNvSpPr txBox="1">
                  <a:spLocks noRot="1" noChangeAspect="1" noMove="1" noResize="1" noEditPoints="1" noAdjustHandles="1" noChangeArrowheads="1" noChangeShapeType="1" noTextEdit="1"/>
                </p:cNvSpPr>
                <p:nvPr/>
              </p:nvSpPr>
              <p:spPr>
                <a:xfrm>
                  <a:off x="539197" y="1168718"/>
                  <a:ext cx="1905000" cy="1323439"/>
                </a:xfrm>
                <a:prstGeom prst="rect">
                  <a:avLst/>
                </a:prstGeom>
                <a:blipFill>
                  <a:blip r:embed="rId6"/>
                  <a:stretch>
                    <a:fillRect/>
                  </a:stretch>
                </a:blipFill>
                <a:ln w="38100">
                  <a:solidFill>
                    <a:srgbClr val="7030A0"/>
                  </a:solidFill>
                </a:ln>
              </p:spPr>
              <p:txBody>
                <a:bodyPr/>
                <a:lstStyle/>
                <a:p>
                  <a:r>
                    <a:rPr lang="en-CA">
                      <a:noFill/>
                    </a:rPr>
                    <a:t> </a:t>
                  </a:r>
                </a:p>
              </p:txBody>
            </p:sp>
          </mc:Fallback>
        </mc:AlternateContent>
        <p:sp>
          <p:nvSpPr>
            <p:cNvPr id="15" name="Freeform: Shape 14">
              <a:extLst>
                <a:ext uri="{FF2B5EF4-FFF2-40B4-BE49-F238E27FC236}">
                  <a16:creationId xmlns:a16="http://schemas.microsoft.com/office/drawing/2014/main" id="{7910BB24-A0DC-40A6-B268-44B018A506AB}"/>
                </a:ext>
              </a:extLst>
            </p:cNvPr>
            <p:cNvSpPr/>
            <p:nvPr/>
          </p:nvSpPr>
          <p:spPr>
            <a:xfrm rot="17435508">
              <a:off x="2431045" y="2254779"/>
              <a:ext cx="572261" cy="1531804"/>
            </a:xfrm>
            <a:custGeom>
              <a:avLst/>
              <a:gdLst>
                <a:gd name="connsiteX0" fmla="*/ 0 w 376644"/>
                <a:gd name="connsiteY0" fmla="*/ 1008185 h 1008185"/>
                <a:gd name="connsiteX1" fmla="*/ 375138 w 376644"/>
                <a:gd name="connsiteY1" fmla="*/ 515815 h 1008185"/>
                <a:gd name="connsiteX2" fmla="*/ 140677 w 376644"/>
                <a:gd name="connsiteY2" fmla="*/ 445477 h 1008185"/>
                <a:gd name="connsiteX3" fmla="*/ 375138 w 376644"/>
                <a:gd name="connsiteY3" fmla="*/ 0 h 1008185"/>
              </a:gdLst>
              <a:ahLst/>
              <a:cxnLst>
                <a:cxn ang="0">
                  <a:pos x="connsiteX0" y="connsiteY0"/>
                </a:cxn>
                <a:cxn ang="0">
                  <a:pos x="connsiteX1" y="connsiteY1"/>
                </a:cxn>
                <a:cxn ang="0">
                  <a:pos x="connsiteX2" y="connsiteY2"/>
                </a:cxn>
                <a:cxn ang="0">
                  <a:pos x="connsiteX3" y="connsiteY3"/>
                </a:cxn>
              </a:cxnLst>
              <a:rect l="l" t="t" r="r" b="b"/>
              <a:pathLst>
                <a:path w="376644" h="1008185">
                  <a:moveTo>
                    <a:pt x="0" y="1008185"/>
                  </a:moveTo>
                  <a:cubicBezTo>
                    <a:pt x="175846" y="808892"/>
                    <a:pt x="351692" y="609600"/>
                    <a:pt x="375138" y="515815"/>
                  </a:cubicBezTo>
                  <a:cubicBezTo>
                    <a:pt x="398584" y="422030"/>
                    <a:pt x="140677" y="531446"/>
                    <a:pt x="140677" y="445477"/>
                  </a:cubicBezTo>
                  <a:cubicBezTo>
                    <a:pt x="140677" y="359508"/>
                    <a:pt x="257907" y="179754"/>
                    <a:pt x="375138" y="0"/>
                  </a:cubicBez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lumMod val="60000"/>
                    <a:lumOff val="40000"/>
                  </a:schemeClr>
                </a:solidFill>
              </a:endParaRPr>
            </a:p>
          </p:txBody>
        </p:sp>
      </p:grpSp>
      <p:grpSp>
        <p:nvGrpSpPr>
          <p:cNvPr id="66" name="Group 65">
            <a:extLst>
              <a:ext uri="{FF2B5EF4-FFF2-40B4-BE49-F238E27FC236}">
                <a16:creationId xmlns:a16="http://schemas.microsoft.com/office/drawing/2014/main" id="{E67F0CA4-9F2D-40C2-B0E2-7F76C394142C}"/>
              </a:ext>
            </a:extLst>
          </p:cNvPr>
          <p:cNvGrpSpPr/>
          <p:nvPr/>
        </p:nvGrpSpPr>
        <p:grpSpPr>
          <a:xfrm>
            <a:off x="3966685" y="744648"/>
            <a:ext cx="3424715" cy="1719332"/>
            <a:chOff x="-141489" y="1168718"/>
            <a:chExt cx="3424715" cy="1719332"/>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5F3980D-A07D-4FAA-A666-B55735B3A920}"/>
                    </a:ext>
                  </a:extLst>
                </p:cNvPr>
                <p:cNvSpPr txBox="1"/>
                <p:nvPr/>
              </p:nvSpPr>
              <p:spPr>
                <a:xfrm>
                  <a:off x="539196" y="1168718"/>
                  <a:ext cx="2744030" cy="1431739"/>
                </a:xfrm>
                <a:prstGeom prst="rect">
                  <a:avLst/>
                </a:prstGeom>
                <a:solidFill>
                  <a:schemeClr val="bg1"/>
                </a:solidFill>
                <a:ln w="38100">
                  <a:solidFill>
                    <a:srgbClr val="0070C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𝑣</m:t>
                        </m:r>
                        <m:r>
                          <a:rPr lang="en-US" sz="3600" b="0" i="1" smtClean="0">
                            <a:latin typeface="Cambria Math" panose="02040503050406030204" pitchFamily="18" charset="0"/>
                          </a:rPr>
                          <m:t>=</m:t>
                        </m:r>
                        <m:f>
                          <m:fPr>
                            <m:type m:val="skw"/>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3</m:t>
                            </m:r>
                          </m:den>
                        </m:f>
                        <m:r>
                          <a:rPr lang="en-US" sz="3600" b="0" i="1" smtClean="0">
                            <a:latin typeface="Cambria Math" panose="02040503050406030204" pitchFamily="18" charset="0"/>
                          </a:rPr>
                          <m:t>𝑐</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i="1">
                            <a:latin typeface="Cambria Math" panose="02040503050406030204" pitchFamily="18" charset="0"/>
                          </a:rPr>
                          <m:t>𝑐</m:t>
                        </m:r>
                        <m:sSub>
                          <m:sSubPr>
                            <m:ctrlPr>
                              <a:rPr lang="en-US" sz="4000" i="1" smtClean="0">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𝜏</m:t>
                            </m:r>
                          </m:e>
                          <m:sub>
                            <m:r>
                              <a:rPr lang="en-US" sz="4000" b="0" i="1" smtClean="0">
                                <a:solidFill>
                                  <a:srgbClr val="0070C0"/>
                                </a:solidFill>
                                <a:latin typeface="Cambria Math" panose="02040503050406030204" pitchFamily="18" charset="0"/>
                              </a:rPr>
                              <m:t>1</m:t>
                            </m:r>
                          </m:sub>
                        </m:sSub>
                        <m:r>
                          <a:rPr lang="en-US" sz="4000" i="1">
                            <a:latin typeface="Cambria Math" panose="02040503050406030204" pitchFamily="18" charset="0"/>
                          </a:rPr>
                          <m:t>=</m:t>
                        </m:r>
                        <m:r>
                          <a:rPr lang="en-US" sz="4000" b="0" i="1" smtClean="0">
                            <a:latin typeface="Cambria Math" panose="02040503050406030204" pitchFamily="18" charset="0"/>
                          </a:rPr>
                          <m:t>5.6</m:t>
                        </m:r>
                        <m:r>
                          <a:rPr lang="en-US" sz="4000" i="1">
                            <a:latin typeface="Cambria Math" panose="02040503050406030204" pitchFamily="18" charset="0"/>
                          </a:rPr>
                          <m:t>6</m:t>
                        </m:r>
                      </m:oMath>
                    </m:oMathPara>
                  </a14:m>
                  <a:endParaRPr lang="en-CA" sz="4000" dirty="0">
                    <a:solidFill>
                      <a:srgbClr val="9F5FCF"/>
                    </a:solidFill>
                  </a:endParaRPr>
                </a:p>
              </p:txBody>
            </p:sp>
          </mc:Choice>
          <mc:Fallback xmlns="">
            <p:sp>
              <p:nvSpPr>
                <p:cNvPr id="67" name="TextBox 66">
                  <a:extLst>
                    <a:ext uri="{FF2B5EF4-FFF2-40B4-BE49-F238E27FC236}">
                      <a16:creationId xmlns:a16="http://schemas.microsoft.com/office/drawing/2014/main" id="{E5F3980D-A07D-4FAA-A666-B55735B3A920}"/>
                    </a:ext>
                  </a:extLst>
                </p:cNvPr>
                <p:cNvSpPr txBox="1">
                  <a:spLocks noRot="1" noChangeAspect="1" noMove="1" noResize="1" noEditPoints="1" noAdjustHandles="1" noChangeArrowheads="1" noChangeShapeType="1" noTextEdit="1"/>
                </p:cNvSpPr>
                <p:nvPr/>
              </p:nvSpPr>
              <p:spPr>
                <a:xfrm>
                  <a:off x="539196" y="1168718"/>
                  <a:ext cx="2744030" cy="1431739"/>
                </a:xfrm>
                <a:prstGeom prst="rect">
                  <a:avLst/>
                </a:prstGeom>
                <a:blipFill>
                  <a:blip r:embed="rId7"/>
                  <a:stretch>
                    <a:fillRect/>
                  </a:stretch>
                </a:blipFill>
                <a:ln w="38100">
                  <a:solidFill>
                    <a:srgbClr val="0070C0"/>
                  </a:solidFill>
                </a:ln>
              </p:spPr>
              <p:txBody>
                <a:bodyPr/>
                <a:lstStyle/>
                <a:p>
                  <a:r>
                    <a:rPr lang="en-CA">
                      <a:noFill/>
                    </a:rPr>
                    <a:t> </a:t>
                  </a:r>
                </a:p>
              </p:txBody>
            </p:sp>
          </mc:Fallback>
        </mc:AlternateContent>
        <p:sp>
          <p:nvSpPr>
            <p:cNvPr id="68" name="Freeform: Shape 67">
              <a:extLst>
                <a:ext uri="{FF2B5EF4-FFF2-40B4-BE49-F238E27FC236}">
                  <a16:creationId xmlns:a16="http://schemas.microsoft.com/office/drawing/2014/main" id="{6A7931FC-F80F-4371-B899-2621DDF276EB}"/>
                </a:ext>
              </a:extLst>
            </p:cNvPr>
            <p:cNvSpPr/>
            <p:nvPr/>
          </p:nvSpPr>
          <p:spPr>
            <a:xfrm rot="657400">
              <a:off x="-141489" y="1446137"/>
              <a:ext cx="538679" cy="1441913"/>
            </a:xfrm>
            <a:custGeom>
              <a:avLst/>
              <a:gdLst>
                <a:gd name="connsiteX0" fmla="*/ 0 w 376644"/>
                <a:gd name="connsiteY0" fmla="*/ 1008185 h 1008185"/>
                <a:gd name="connsiteX1" fmla="*/ 375138 w 376644"/>
                <a:gd name="connsiteY1" fmla="*/ 515815 h 1008185"/>
                <a:gd name="connsiteX2" fmla="*/ 140677 w 376644"/>
                <a:gd name="connsiteY2" fmla="*/ 445477 h 1008185"/>
                <a:gd name="connsiteX3" fmla="*/ 375138 w 376644"/>
                <a:gd name="connsiteY3" fmla="*/ 0 h 1008185"/>
              </a:gdLst>
              <a:ahLst/>
              <a:cxnLst>
                <a:cxn ang="0">
                  <a:pos x="connsiteX0" y="connsiteY0"/>
                </a:cxn>
                <a:cxn ang="0">
                  <a:pos x="connsiteX1" y="connsiteY1"/>
                </a:cxn>
                <a:cxn ang="0">
                  <a:pos x="connsiteX2" y="connsiteY2"/>
                </a:cxn>
                <a:cxn ang="0">
                  <a:pos x="connsiteX3" y="connsiteY3"/>
                </a:cxn>
              </a:cxnLst>
              <a:rect l="l" t="t" r="r" b="b"/>
              <a:pathLst>
                <a:path w="376644" h="1008185">
                  <a:moveTo>
                    <a:pt x="0" y="1008185"/>
                  </a:moveTo>
                  <a:cubicBezTo>
                    <a:pt x="175846" y="808892"/>
                    <a:pt x="351692" y="609600"/>
                    <a:pt x="375138" y="515815"/>
                  </a:cubicBezTo>
                  <a:cubicBezTo>
                    <a:pt x="398584" y="422030"/>
                    <a:pt x="140677" y="531446"/>
                    <a:pt x="140677" y="445477"/>
                  </a:cubicBezTo>
                  <a:cubicBezTo>
                    <a:pt x="140677" y="359508"/>
                    <a:pt x="257907" y="179754"/>
                    <a:pt x="375138" y="0"/>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lumMod val="60000"/>
                    <a:lumOff val="40000"/>
                  </a:schemeClr>
                </a:solidFill>
              </a:endParaRPr>
            </a:p>
          </p:txBody>
        </p:sp>
      </p:grpSp>
      <p:grpSp>
        <p:nvGrpSpPr>
          <p:cNvPr id="69" name="Group 68">
            <a:extLst>
              <a:ext uri="{FF2B5EF4-FFF2-40B4-BE49-F238E27FC236}">
                <a16:creationId xmlns:a16="http://schemas.microsoft.com/office/drawing/2014/main" id="{D8FC7B6C-AD25-4FBB-8679-17C29EBA704A}"/>
              </a:ext>
            </a:extLst>
          </p:cNvPr>
          <p:cNvGrpSpPr/>
          <p:nvPr/>
        </p:nvGrpSpPr>
        <p:grpSpPr>
          <a:xfrm>
            <a:off x="4780650" y="2248770"/>
            <a:ext cx="4025420" cy="1431739"/>
            <a:chOff x="-891280" y="1168718"/>
            <a:chExt cx="4025420" cy="1431739"/>
          </a:xfrm>
        </p:grpSpPr>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FBFF5CE-D87F-4E09-8621-C626F63EE1C6}"/>
                    </a:ext>
                  </a:extLst>
                </p:cNvPr>
                <p:cNvSpPr txBox="1"/>
                <p:nvPr/>
              </p:nvSpPr>
              <p:spPr>
                <a:xfrm>
                  <a:off x="539196" y="1168718"/>
                  <a:ext cx="2594944" cy="1431739"/>
                </a:xfrm>
                <a:prstGeom prst="rect">
                  <a:avLst/>
                </a:prstGeom>
                <a:solidFill>
                  <a:schemeClr val="bg1"/>
                </a:solidFill>
                <a:ln w="38100">
                  <a:solidFill>
                    <a:srgbClr val="00B05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𝑣</m:t>
                        </m:r>
                        <m:r>
                          <a:rPr lang="en-US" sz="3600" b="0" i="1" smtClean="0">
                            <a:latin typeface="Cambria Math" panose="02040503050406030204" pitchFamily="18" charset="0"/>
                          </a:rPr>
                          <m:t>=</m:t>
                        </m:r>
                        <m:f>
                          <m:fPr>
                            <m:type m:val="skw"/>
                            <m:ctrlPr>
                              <a:rPr lang="en-US" sz="3600" b="0" i="1" smtClean="0">
                                <a:latin typeface="Cambria Math" panose="02040503050406030204" pitchFamily="18" charset="0"/>
                              </a:rPr>
                            </m:ctrlPr>
                          </m:fPr>
                          <m:num>
                            <m:r>
                              <a:rPr lang="en-US" sz="3600" b="0" i="1" smtClean="0">
                                <a:latin typeface="Cambria Math" panose="02040503050406030204" pitchFamily="18" charset="0"/>
                              </a:rPr>
                              <m:t>2</m:t>
                            </m:r>
                          </m:num>
                          <m:den>
                            <m:r>
                              <a:rPr lang="en-US" sz="3600" b="0" i="1" smtClean="0">
                                <a:latin typeface="Cambria Math" panose="02040503050406030204" pitchFamily="18" charset="0"/>
                              </a:rPr>
                              <m:t>3</m:t>
                            </m:r>
                          </m:den>
                        </m:f>
                        <m:r>
                          <a:rPr lang="en-US" sz="3600" b="0" i="1" smtClean="0">
                            <a:latin typeface="Cambria Math" panose="02040503050406030204" pitchFamily="18" charset="0"/>
                          </a:rPr>
                          <m:t>𝑐</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i="1">
                            <a:latin typeface="Cambria Math" panose="02040503050406030204" pitchFamily="18" charset="0"/>
                          </a:rPr>
                          <m:t>𝑐</m:t>
                        </m:r>
                        <m:sSub>
                          <m:sSubPr>
                            <m:ctrlPr>
                              <a:rPr lang="en-US" sz="4000" i="1" smtClean="0">
                                <a:solidFill>
                                  <a:srgbClr val="00B050"/>
                                </a:solidFill>
                                <a:latin typeface="Cambria Math" panose="02040503050406030204" pitchFamily="18" charset="0"/>
                              </a:rPr>
                            </m:ctrlPr>
                          </m:sSubPr>
                          <m:e>
                            <m:r>
                              <a:rPr lang="en-US" sz="4000" i="1">
                                <a:solidFill>
                                  <a:srgbClr val="00B050"/>
                                </a:solidFill>
                                <a:latin typeface="Cambria Math" panose="02040503050406030204" pitchFamily="18" charset="0"/>
                              </a:rPr>
                              <m:t>𝜏</m:t>
                            </m:r>
                          </m:e>
                          <m:sub>
                            <m:r>
                              <a:rPr lang="en-US" sz="4000" b="0" i="1" smtClean="0">
                                <a:solidFill>
                                  <a:srgbClr val="00B050"/>
                                </a:solidFill>
                                <a:latin typeface="Cambria Math" panose="02040503050406030204" pitchFamily="18" charset="0"/>
                              </a:rPr>
                              <m:t>2</m:t>
                            </m:r>
                          </m:sub>
                        </m:sSub>
                        <m:r>
                          <a:rPr lang="en-US" sz="4000" b="0" i="1" smtClean="0">
                            <a:latin typeface="Cambria Math" panose="02040503050406030204" pitchFamily="18" charset="0"/>
                          </a:rPr>
                          <m:t>≈4.47</m:t>
                        </m:r>
                      </m:oMath>
                    </m:oMathPara>
                  </a14:m>
                  <a:endParaRPr lang="en-CA" sz="4000" dirty="0">
                    <a:solidFill>
                      <a:srgbClr val="9F5FCF"/>
                    </a:solidFill>
                  </a:endParaRPr>
                </a:p>
              </p:txBody>
            </p:sp>
          </mc:Choice>
          <mc:Fallback xmlns="">
            <p:sp>
              <p:nvSpPr>
                <p:cNvPr id="70" name="TextBox 69">
                  <a:extLst>
                    <a:ext uri="{FF2B5EF4-FFF2-40B4-BE49-F238E27FC236}">
                      <a16:creationId xmlns:a16="http://schemas.microsoft.com/office/drawing/2014/main" id="{9FBFF5CE-D87F-4E09-8621-C626F63EE1C6}"/>
                    </a:ext>
                  </a:extLst>
                </p:cNvPr>
                <p:cNvSpPr txBox="1">
                  <a:spLocks noRot="1" noChangeAspect="1" noMove="1" noResize="1" noEditPoints="1" noAdjustHandles="1" noChangeArrowheads="1" noChangeShapeType="1" noTextEdit="1"/>
                </p:cNvSpPr>
                <p:nvPr/>
              </p:nvSpPr>
              <p:spPr>
                <a:xfrm>
                  <a:off x="539196" y="1168718"/>
                  <a:ext cx="2594944" cy="1431739"/>
                </a:xfrm>
                <a:prstGeom prst="rect">
                  <a:avLst/>
                </a:prstGeom>
                <a:blipFill>
                  <a:blip r:embed="rId8"/>
                  <a:stretch>
                    <a:fillRect/>
                  </a:stretch>
                </a:blipFill>
                <a:ln w="38100">
                  <a:solidFill>
                    <a:srgbClr val="00B050"/>
                  </a:solidFill>
                </a:ln>
              </p:spPr>
              <p:txBody>
                <a:bodyPr/>
                <a:lstStyle/>
                <a:p>
                  <a:r>
                    <a:rPr lang="en-CA">
                      <a:noFill/>
                    </a:rPr>
                    <a:t> </a:t>
                  </a:r>
                </a:p>
              </p:txBody>
            </p:sp>
          </mc:Fallback>
        </mc:AlternateContent>
        <p:sp>
          <p:nvSpPr>
            <p:cNvPr id="71" name="Freeform: Shape 70">
              <a:extLst>
                <a:ext uri="{FF2B5EF4-FFF2-40B4-BE49-F238E27FC236}">
                  <a16:creationId xmlns:a16="http://schemas.microsoft.com/office/drawing/2014/main" id="{ED4C5EE0-EE3C-403E-BB32-E5E516F09B19}"/>
                </a:ext>
              </a:extLst>
            </p:cNvPr>
            <p:cNvSpPr/>
            <p:nvPr/>
          </p:nvSpPr>
          <p:spPr>
            <a:xfrm rot="2986502">
              <a:off x="-439663" y="1128084"/>
              <a:ext cx="538679" cy="1441913"/>
            </a:xfrm>
            <a:custGeom>
              <a:avLst/>
              <a:gdLst>
                <a:gd name="connsiteX0" fmla="*/ 0 w 376644"/>
                <a:gd name="connsiteY0" fmla="*/ 1008185 h 1008185"/>
                <a:gd name="connsiteX1" fmla="*/ 375138 w 376644"/>
                <a:gd name="connsiteY1" fmla="*/ 515815 h 1008185"/>
                <a:gd name="connsiteX2" fmla="*/ 140677 w 376644"/>
                <a:gd name="connsiteY2" fmla="*/ 445477 h 1008185"/>
                <a:gd name="connsiteX3" fmla="*/ 375138 w 376644"/>
                <a:gd name="connsiteY3" fmla="*/ 0 h 1008185"/>
              </a:gdLst>
              <a:ahLst/>
              <a:cxnLst>
                <a:cxn ang="0">
                  <a:pos x="connsiteX0" y="connsiteY0"/>
                </a:cxn>
                <a:cxn ang="0">
                  <a:pos x="connsiteX1" y="connsiteY1"/>
                </a:cxn>
                <a:cxn ang="0">
                  <a:pos x="connsiteX2" y="connsiteY2"/>
                </a:cxn>
                <a:cxn ang="0">
                  <a:pos x="connsiteX3" y="connsiteY3"/>
                </a:cxn>
              </a:cxnLst>
              <a:rect l="l" t="t" r="r" b="b"/>
              <a:pathLst>
                <a:path w="376644" h="1008185">
                  <a:moveTo>
                    <a:pt x="0" y="1008185"/>
                  </a:moveTo>
                  <a:cubicBezTo>
                    <a:pt x="175846" y="808892"/>
                    <a:pt x="351692" y="609600"/>
                    <a:pt x="375138" y="515815"/>
                  </a:cubicBezTo>
                  <a:cubicBezTo>
                    <a:pt x="398584" y="422030"/>
                    <a:pt x="140677" y="531446"/>
                    <a:pt x="140677" y="445477"/>
                  </a:cubicBezTo>
                  <a:cubicBezTo>
                    <a:pt x="140677" y="359508"/>
                    <a:pt x="257907" y="179754"/>
                    <a:pt x="375138"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lumMod val="60000"/>
                    <a:lumOff val="40000"/>
                  </a:schemeClr>
                </a:solidFill>
              </a:endParaRPr>
            </a:p>
          </p:txBody>
        </p:sp>
      </p:grpSp>
      <p:grpSp>
        <p:nvGrpSpPr>
          <p:cNvPr id="72" name="Group 71">
            <a:extLst>
              <a:ext uri="{FF2B5EF4-FFF2-40B4-BE49-F238E27FC236}">
                <a16:creationId xmlns:a16="http://schemas.microsoft.com/office/drawing/2014/main" id="{CCD93E89-B616-493A-A8B1-D8CCE3FBF93E}"/>
              </a:ext>
            </a:extLst>
          </p:cNvPr>
          <p:cNvGrpSpPr/>
          <p:nvPr/>
        </p:nvGrpSpPr>
        <p:grpSpPr>
          <a:xfrm>
            <a:off x="5411813" y="3792649"/>
            <a:ext cx="3427387" cy="1261884"/>
            <a:chOff x="-293247" y="1168718"/>
            <a:chExt cx="3427387" cy="1261884"/>
          </a:xfrm>
        </p:grpSpPr>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553E81F-9421-46C8-9E4E-CFC11745C64A}"/>
                    </a:ext>
                  </a:extLst>
                </p:cNvPr>
                <p:cNvSpPr txBox="1"/>
                <p:nvPr/>
              </p:nvSpPr>
              <p:spPr>
                <a:xfrm>
                  <a:off x="539196" y="1168718"/>
                  <a:ext cx="2594944" cy="1261884"/>
                </a:xfrm>
                <a:prstGeom prst="rect">
                  <a:avLst/>
                </a:prstGeom>
                <a:solidFill>
                  <a:schemeClr val="bg1"/>
                </a:solidFill>
                <a:ln w="38100">
                  <a:solidFill>
                    <a:schemeClr val="accent2">
                      <a:lumMod val="75000"/>
                    </a:schemeClr>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𝑣</m:t>
                        </m:r>
                        <m:r>
                          <a:rPr lang="en-US" sz="3600" b="0" i="1" smtClean="0">
                            <a:latin typeface="Cambria Math" panose="02040503050406030204" pitchFamily="18" charset="0"/>
                          </a:rPr>
                          <m:t>=0.9</m:t>
                        </m:r>
                        <m:r>
                          <a:rPr lang="en-US" sz="3600" b="0" i="1" smtClean="0">
                            <a:latin typeface="Cambria Math" panose="02040503050406030204" pitchFamily="18" charset="0"/>
                          </a:rPr>
                          <m:t>𝑐</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i="1">
                            <a:latin typeface="Cambria Math" panose="02040503050406030204" pitchFamily="18" charset="0"/>
                          </a:rPr>
                          <m:t>𝑐</m:t>
                        </m:r>
                        <m:sSub>
                          <m:sSubPr>
                            <m:ctrlPr>
                              <a:rPr lang="en-US" sz="4000" i="1" smtClean="0">
                                <a:solidFill>
                                  <a:schemeClr val="accent2">
                                    <a:lumMod val="75000"/>
                                  </a:schemeClr>
                                </a:solidFill>
                                <a:latin typeface="Cambria Math" panose="02040503050406030204" pitchFamily="18" charset="0"/>
                              </a:rPr>
                            </m:ctrlPr>
                          </m:sSubPr>
                          <m:e>
                            <m:r>
                              <a:rPr lang="en-US" sz="4000" i="1">
                                <a:solidFill>
                                  <a:schemeClr val="accent2">
                                    <a:lumMod val="75000"/>
                                  </a:schemeClr>
                                </a:solidFill>
                                <a:latin typeface="Cambria Math" panose="02040503050406030204" pitchFamily="18" charset="0"/>
                              </a:rPr>
                              <m:t>𝜏</m:t>
                            </m:r>
                          </m:e>
                          <m:sub>
                            <m:r>
                              <a:rPr lang="en-US" sz="4000" b="0" i="1" smtClean="0">
                                <a:solidFill>
                                  <a:schemeClr val="accent2">
                                    <a:lumMod val="75000"/>
                                  </a:schemeClr>
                                </a:solidFill>
                                <a:latin typeface="Cambria Math" panose="02040503050406030204" pitchFamily="18" charset="0"/>
                              </a:rPr>
                              <m:t>3</m:t>
                            </m:r>
                          </m:sub>
                        </m:sSub>
                        <m:r>
                          <a:rPr lang="en-US" sz="4000" b="0" i="1" smtClean="0">
                            <a:latin typeface="Cambria Math" panose="02040503050406030204" pitchFamily="18" charset="0"/>
                          </a:rPr>
                          <m:t>≈2.62</m:t>
                        </m:r>
                      </m:oMath>
                    </m:oMathPara>
                  </a14:m>
                  <a:endParaRPr lang="en-CA" sz="4000" dirty="0">
                    <a:solidFill>
                      <a:srgbClr val="9F5FCF"/>
                    </a:solidFill>
                  </a:endParaRPr>
                </a:p>
              </p:txBody>
            </p:sp>
          </mc:Choice>
          <mc:Fallback xmlns="">
            <p:sp>
              <p:nvSpPr>
                <p:cNvPr id="73" name="TextBox 72">
                  <a:extLst>
                    <a:ext uri="{FF2B5EF4-FFF2-40B4-BE49-F238E27FC236}">
                      <a16:creationId xmlns:a16="http://schemas.microsoft.com/office/drawing/2014/main" id="{8553E81F-9421-46C8-9E4E-CFC11745C64A}"/>
                    </a:ext>
                  </a:extLst>
                </p:cNvPr>
                <p:cNvSpPr txBox="1">
                  <a:spLocks noRot="1" noChangeAspect="1" noMove="1" noResize="1" noEditPoints="1" noAdjustHandles="1" noChangeArrowheads="1" noChangeShapeType="1" noTextEdit="1"/>
                </p:cNvSpPr>
                <p:nvPr/>
              </p:nvSpPr>
              <p:spPr>
                <a:xfrm>
                  <a:off x="539196" y="1168718"/>
                  <a:ext cx="2594944" cy="1261884"/>
                </a:xfrm>
                <a:prstGeom prst="rect">
                  <a:avLst/>
                </a:prstGeom>
                <a:blipFill>
                  <a:blip r:embed="rId9"/>
                  <a:stretch>
                    <a:fillRect/>
                  </a:stretch>
                </a:blipFill>
                <a:ln w="38100">
                  <a:solidFill>
                    <a:schemeClr val="accent2">
                      <a:lumMod val="75000"/>
                    </a:schemeClr>
                  </a:solidFill>
                </a:ln>
              </p:spPr>
              <p:txBody>
                <a:bodyPr/>
                <a:lstStyle/>
                <a:p>
                  <a:r>
                    <a:rPr lang="en-CA">
                      <a:noFill/>
                    </a:rPr>
                    <a:t> </a:t>
                  </a:r>
                </a:p>
              </p:txBody>
            </p:sp>
          </mc:Fallback>
        </mc:AlternateContent>
        <p:sp>
          <p:nvSpPr>
            <p:cNvPr id="74" name="Freeform: Shape 73">
              <a:extLst>
                <a:ext uri="{FF2B5EF4-FFF2-40B4-BE49-F238E27FC236}">
                  <a16:creationId xmlns:a16="http://schemas.microsoft.com/office/drawing/2014/main" id="{72F3BD8C-AC71-4465-81DF-0411AAF88DF8}"/>
                </a:ext>
              </a:extLst>
            </p:cNvPr>
            <p:cNvSpPr/>
            <p:nvPr/>
          </p:nvSpPr>
          <p:spPr>
            <a:xfrm rot="6744245">
              <a:off x="1198" y="1269368"/>
              <a:ext cx="351208" cy="940098"/>
            </a:xfrm>
            <a:custGeom>
              <a:avLst/>
              <a:gdLst>
                <a:gd name="connsiteX0" fmla="*/ 0 w 376644"/>
                <a:gd name="connsiteY0" fmla="*/ 1008185 h 1008185"/>
                <a:gd name="connsiteX1" fmla="*/ 375138 w 376644"/>
                <a:gd name="connsiteY1" fmla="*/ 515815 h 1008185"/>
                <a:gd name="connsiteX2" fmla="*/ 140677 w 376644"/>
                <a:gd name="connsiteY2" fmla="*/ 445477 h 1008185"/>
                <a:gd name="connsiteX3" fmla="*/ 375138 w 376644"/>
                <a:gd name="connsiteY3" fmla="*/ 0 h 1008185"/>
              </a:gdLst>
              <a:ahLst/>
              <a:cxnLst>
                <a:cxn ang="0">
                  <a:pos x="connsiteX0" y="connsiteY0"/>
                </a:cxn>
                <a:cxn ang="0">
                  <a:pos x="connsiteX1" y="connsiteY1"/>
                </a:cxn>
                <a:cxn ang="0">
                  <a:pos x="connsiteX2" y="connsiteY2"/>
                </a:cxn>
                <a:cxn ang="0">
                  <a:pos x="connsiteX3" y="connsiteY3"/>
                </a:cxn>
              </a:cxnLst>
              <a:rect l="l" t="t" r="r" b="b"/>
              <a:pathLst>
                <a:path w="376644" h="1008185">
                  <a:moveTo>
                    <a:pt x="0" y="1008185"/>
                  </a:moveTo>
                  <a:cubicBezTo>
                    <a:pt x="175846" y="808892"/>
                    <a:pt x="351692" y="609600"/>
                    <a:pt x="375138" y="515815"/>
                  </a:cubicBezTo>
                  <a:cubicBezTo>
                    <a:pt x="398584" y="422030"/>
                    <a:pt x="140677" y="531446"/>
                    <a:pt x="140677" y="445477"/>
                  </a:cubicBezTo>
                  <a:cubicBezTo>
                    <a:pt x="140677" y="359508"/>
                    <a:pt x="257907" y="179754"/>
                    <a:pt x="375138" y="0"/>
                  </a:cubicBez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1">
                    <a:lumMod val="60000"/>
                    <a:lumOff val="40000"/>
                  </a:schemeClr>
                </a:solidFill>
              </a:endParaRPr>
            </a:p>
          </p:txBody>
        </p:sp>
      </p:grpSp>
      <p:grpSp>
        <p:nvGrpSpPr>
          <p:cNvPr id="75" name="Group 74">
            <a:extLst>
              <a:ext uri="{FF2B5EF4-FFF2-40B4-BE49-F238E27FC236}">
                <a16:creationId xmlns:a16="http://schemas.microsoft.com/office/drawing/2014/main" id="{1DFEABC2-1807-4A1C-BD82-9414ED5AF22C}"/>
              </a:ext>
            </a:extLst>
          </p:cNvPr>
          <p:cNvGrpSpPr/>
          <p:nvPr/>
        </p:nvGrpSpPr>
        <p:grpSpPr>
          <a:xfrm>
            <a:off x="3937298" y="5326871"/>
            <a:ext cx="3503798" cy="1261884"/>
            <a:chOff x="-369658" y="1168718"/>
            <a:chExt cx="3503798" cy="1261884"/>
          </a:xfrm>
        </p:grpSpPr>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B0213D5-2834-4CD4-A60B-FF5D6125C4EE}"/>
                    </a:ext>
                  </a:extLst>
                </p:cNvPr>
                <p:cNvSpPr txBox="1"/>
                <p:nvPr/>
              </p:nvSpPr>
              <p:spPr>
                <a:xfrm>
                  <a:off x="539196" y="1168718"/>
                  <a:ext cx="2594944" cy="1261884"/>
                </a:xfrm>
                <a:prstGeom prst="rect">
                  <a:avLst/>
                </a:prstGeom>
                <a:solidFill>
                  <a:schemeClr val="bg1"/>
                </a:solidFill>
                <a:ln w="38100">
                  <a:solidFill>
                    <a:srgbClr val="FF0000"/>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rPr>
                          <m:t>𝑣</m:t>
                        </m:r>
                        <m:r>
                          <a:rPr lang="en-US" sz="3600" b="0" i="1" smtClean="0">
                            <a:latin typeface="Cambria Math" panose="02040503050406030204" pitchFamily="18" charset="0"/>
                          </a:rPr>
                          <m:t>=0.99</m:t>
                        </m:r>
                        <m:r>
                          <a:rPr lang="en-US" sz="3600" b="0" i="1" smtClean="0">
                            <a:latin typeface="Cambria Math" panose="02040503050406030204" pitchFamily="18" charset="0"/>
                          </a:rPr>
                          <m:t>𝑐</m:t>
                        </m:r>
                      </m:oMath>
                    </m:oMathPara>
                  </a14:m>
                  <a:endParaRPr lang="en-US" sz="360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US" sz="4000" i="1">
                            <a:latin typeface="Cambria Math" panose="02040503050406030204" pitchFamily="18" charset="0"/>
                          </a:rPr>
                          <m:t>𝑐</m:t>
                        </m:r>
                        <m:sSub>
                          <m:sSubPr>
                            <m:ctrlPr>
                              <a:rPr lang="en-US" sz="4000" i="1" smtClean="0">
                                <a:solidFill>
                                  <a:srgbClr val="FF0000"/>
                                </a:solidFill>
                                <a:latin typeface="Cambria Math" panose="02040503050406030204" pitchFamily="18" charset="0"/>
                              </a:rPr>
                            </m:ctrlPr>
                          </m:sSubPr>
                          <m:e>
                            <m:r>
                              <a:rPr lang="en-US" sz="4000" i="1" smtClean="0">
                                <a:solidFill>
                                  <a:srgbClr val="FF0000"/>
                                </a:solidFill>
                                <a:latin typeface="Cambria Math" panose="02040503050406030204" pitchFamily="18" charset="0"/>
                              </a:rPr>
                              <m:t>𝜏</m:t>
                            </m:r>
                          </m:e>
                          <m:sub>
                            <m:r>
                              <a:rPr lang="en-US" sz="4000" b="0" i="1" smtClean="0">
                                <a:solidFill>
                                  <a:srgbClr val="FF0000"/>
                                </a:solidFill>
                                <a:latin typeface="Cambria Math" panose="02040503050406030204" pitchFamily="18" charset="0"/>
                              </a:rPr>
                              <m:t>4</m:t>
                            </m:r>
                          </m:sub>
                        </m:sSub>
                        <m:r>
                          <a:rPr lang="en-US" sz="4000" b="0" i="1" smtClean="0">
                            <a:latin typeface="Cambria Math" panose="02040503050406030204" pitchFamily="18" charset="0"/>
                          </a:rPr>
                          <m:t>≈0.85</m:t>
                        </m:r>
                      </m:oMath>
                    </m:oMathPara>
                  </a14:m>
                  <a:endParaRPr lang="en-CA" sz="4000" dirty="0">
                    <a:solidFill>
                      <a:srgbClr val="9F5FCF"/>
                    </a:solidFill>
                  </a:endParaRPr>
                </a:p>
              </p:txBody>
            </p:sp>
          </mc:Choice>
          <mc:Fallback xmlns="">
            <p:sp>
              <p:nvSpPr>
                <p:cNvPr id="76" name="TextBox 75">
                  <a:extLst>
                    <a:ext uri="{FF2B5EF4-FFF2-40B4-BE49-F238E27FC236}">
                      <a16:creationId xmlns:a16="http://schemas.microsoft.com/office/drawing/2014/main" id="{4B0213D5-2834-4CD4-A60B-FF5D6125C4EE}"/>
                    </a:ext>
                  </a:extLst>
                </p:cNvPr>
                <p:cNvSpPr txBox="1">
                  <a:spLocks noRot="1" noChangeAspect="1" noMove="1" noResize="1" noEditPoints="1" noAdjustHandles="1" noChangeArrowheads="1" noChangeShapeType="1" noTextEdit="1"/>
                </p:cNvSpPr>
                <p:nvPr/>
              </p:nvSpPr>
              <p:spPr>
                <a:xfrm>
                  <a:off x="539196" y="1168718"/>
                  <a:ext cx="2594944" cy="1261884"/>
                </a:xfrm>
                <a:prstGeom prst="rect">
                  <a:avLst/>
                </a:prstGeom>
                <a:blipFill>
                  <a:blip r:embed="rId10"/>
                  <a:stretch>
                    <a:fillRect/>
                  </a:stretch>
                </a:blipFill>
                <a:ln w="38100">
                  <a:solidFill>
                    <a:srgbClr val="FF0000"/>
                  </a:solidFill>
                </a:ln>
              </p:spPr>
              <p:txBody>
                <a:bodyPr/>
                <a:lstStyle/>
                <a:p>
                  <a:r>
                    <a:rPr lang="en-CA">
                      <a:noFill/>
                    </a:rPr>
                    <a:t> </a:t>
                  </a:r>
                </a:p>
              </p:txBody>
            </p:sp>
          </mc:Fallback>
        </mc:AlternateContent>
        <p:sp>
          <p:nvSpPr>
            <p:cNvPr id="77" name="Freeform: Shape 76">
              <a:extLst>
                <a:ext uri="{FF2B5EF4-FFF2-40B4-BE49-F238E27FC236}">
                  <a16:creationId xmlns:a16="http://schemas.microsoft.com/office/drawing/2014/main" id="{8137FAFA-AA44-4D54-B8A0-4FD2525AFF83}"/>
                </a:ext>
              </a:extLst>
            </p:cNvPr>
            <p:cNvSpPr/>
            <p:nvPr/>
          </p:nvSpPr>
          <p:spPr>
            <a:xfrm rot="6190606">
              <a:off x="-64687" y="1560345"/>
              <a:ext cx="363762" cy="973703"/>
            </a:xfrm>
            <a:custGeom>
              <a:avLst/>
              <a:gdLst>
                <a:gd name="connsiteX0" fmla="*/ 0 w 376644"/>
                <a:gd name="connsiteY0" fmla="*/ 1008185 h 1008185"/>
                <a:gd name="connsiteX1" fmla="*/ 375138 w 376644"/>
                <a:gd name="connsiteY1" fmla="*/ 515815 h 1008185"/>
                <a:gd name="connsiteX2" fmla="*/ 140677 w 376644"/>
                <a:gd name="connsiteY2" fmla="*/ 445477 h 1008185"/>
                <a:gd name="connsiteX3" fmla="*/ 375138 w 376644"/>
                <a:gd name="connsiteY3" fmla="*/ 0 h 1008185"/>
              </a:gdLst>
              <a:ahLst/>
              <a:cxnLst>
                <a:cxn ang="0">
                  <a:pos x="connsiteX0" y="connsiteY0"/>
                </a:cxn>
                <a:cxn ang="0">
                  <a:pos x="connsiteX1" y="connsiteY1"/>
                </a:cxn>
                <a:cxn ang="0">
                  <a:pos x="connsiteX2" y="connsiteY2"/>
                </a:cxn>
                <a:cxn ang="0">
                  <a:pos x="connsiteX3" y="connsiteY3"/>
                </a:cxn>
              </a:cxnLst>
              <a:rect l="l" t="t" r="r" b="b"/>
              <a:pathLst>
                <a:path w="376644" h="1008185">
                  <a:moveTo>
                    <a:pt x="0" y="1008185"/>
                  </a:moveTo>
                  <a:cubicBezTo>
                    <a:pt x="175846" y="808892"/>
                    <a:pt x="351692" y="609600"/>
                    <a:pt x="375138" y="515815"/>
                  </a:cubicBezTo>
                  <a:cubicBezTo>
                    <a:pt x="398584" y="422030"/>
                    <a:pt x="140677" y="531446"/>
                    <a:pt x="140677" y="445477"/>
                  </a:cubicBezTo>
                  <a:cubicBezTo>
                    <a:pt x="140677" y="359508"/>
                    <a:pt x="257907" y="179754"/>
                    <a:pt x="375138"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1">
                    <a:lumMod val="60000"/>
                    <a:lumOff val="40000"/>
                  </a:schemeClr>
                </a:solidFill>
              </a:endParaRPr>
            </a:p>
          </p:txBody>
        </p:sp>
      </p:grpSp>
    </p:spTree>
    <p:extLst>
      <p:ext uri="{BB962C8B-B14F-4D97-AF65-F5344CB8AC3E}">
        <p14:creationId xmlns:p14="http://schemas.microsoft.com/office/powerpoint/2010/main" val="282543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3B3BEA3-704A-4516-B017-60A0216E3B58}"/>
                  </a:ext>
                </a:extLst>
              </p:cNvPr>
              <p:cNvSpPr txBox="1"/>
              <p:nvPr/>
            </p:nvSpPr>
            <p:spPr>
              <a:xfrm>
                <a:off x="212661" y="76200"/>
                <a:ext cx="11877739" cy="707886"/>
              </a:xfrm>
              <a:prstGeom prst="rect">
                <a:avLst/>
              </a:prstGeom>
              <a:noFill/>
            </p:spPr>
            <p:txBody>
              <a:bodyPr wrap="none" rtlCol="0">
                <a:spAutoFit/>
              </a:bodyPr>
              <a:lstStyle/>
              <a:p>
                <a:r>
                  <a:rPr lang="en-US" sz="4000" b="0" dirty="0"/>
                  <a:t>proper time</a:t>
                </a:r>
                <a:r>
                  <a:rPr lang="en-US" sz="4000" b="0" dirty="0">
                    <a:solidFill>
                      <a:srgbClr val="FFC000"/>
                    </a:solidFill>
                  </a:rPr>
                  <a:t> </a:t>
                </a:r>
                <a14:m>
                  <m:oMath xmlns:m="http://schemas.openxmlformats.org/officeDocument/2006/math">
                    <m:r>
                      <a:rPr lang="en-US" sz="4000" b="0" i="1" smtClean="0">
                        <a:solidFill>
                          <a:srgbClr val="FFC000"/>
                        </a:solidFill>
                        <a:latin typeface="Cambria Math" panose="02040503050406030204" pitchFamily="18" charset="0"/>
                      </a:rPr>
                      <m:t>𝜏</m:t>
                    </m:r>
                    <m:r>
                      <a:rPr lang="en-US" sz="4000" b="0" i="1" smtClean="0">
                        <a:latin typeface="Cambria Math" panose="02040503050406030204" pitchFamily="18" charset="0"/>
                      </a:rPr>
                      <m:t>=</m:t>
                    </m:r>
                  </m:oMath>
                </a14:m>
                <a:r>
                  <a:rPr lang="en-CA" sz="4000" dirty="0"/>
                  <a:t> time between 2 events at same position</a:t>
                </a:r>
              </a:p>
            </p:txBody>
          </p:sp>
        </mc:Choice>
        <mc:Fallback xmlns="">
          <p:sp>
            <p:nvSpPr>
              <p:cNvPr id="8" name="TextBox 7">
                <a:extLst>
                  <a:ext uri="{FF2B5EF4-FFF2-40B4-BE49-F238E27FC236}">
                    <a16:creationId xmlns:a16="http://schemas.microsoft.com/office/drawing/2014/main" id="{43B3BEA3-704A-4516-B017-60A0216E3B58}"/>
                  </a:ext>
                </a:extLst>
              </p:cNvPr>
              <p:cNvSpPr txBox="1">
                <a:spLocks noRot="1" noChangeAspect="1" noMove="1" noResize="1" noEditPoints="1" noAdjustHandles="1" noChangeArrowheads="1" noChangeShapeType="1" noTextEdit="1"/>
              </p:cNvSpPr>
              <p:nvPr/>
            </p:nvSpPr>
            <p:spPr>
              <a:xfrm>
                <a:off x="212661" y="76200"/>
                <a:ext cx="11877739" cy="707886"/>
              </a:xfrm>
              <a:prstGeom prst="rect">
                <a:avLst/>
              </a:prstGeom>
              <a:blipFill>
                <a:blip r:embed="rId4"/>
                <a:stretch>
                  <a:fillRect l="-1848" t="-15517" r="-1797" b="-35345"/>
                </a:stretch>
              </a:blipFill>
            </p:spPr>
            <p:txBody>
              <a:bodyPr/>
              <a:lstStyle/>
              <a:p>
                <a:r>
                  <a:rPr lang="en-CA">
                    <a:noFill/>
                  </a:rPr>
                  <a:t> </a:t>
                </a:r>
              </a:p>
            </p:txBody>
          </p:sp>
        </mc:Fallback>
      </mc:AlternateContent>
      <p:grpSp>
        <p:nvGrpSpPr>
          <p:cNvPr id="19" name="Group 18">
            <a:extLst>
              <a:ext uri="{FF2B5EF4-FFF2-40B4-BE49-F238E27FC236}">
                <a16:creationId xmlns:a16="http://schemas.microsoft.com/office/drawing/2014/main" id="{16EC8DB0-D166-4415-993B-217B97871082}"/>
              </a:ext>
            </a:extLst>
          </p:cNvPr>
          <p:cNvGrpSpPr/>
          <p:nvPr/>
        </p:nvGrpSpPr>
        <p:grpSpPr>
          <a:xfrm>
            <a:off x="1041400" y="1149350"/>
            <a:ext cx="3374605" cy="1009650"/>
            <a:chOff x="7975600" y="819150"/>
            <a:chExt cx="3374605" cy="1009650"/>
          </a:xfrm>
        </p:grpSpPr>
        <p:sp>
          <p:nvSpPr>
            <p:cNvPr id="14" name="TextBox 13">
              <a:extLst>
                <a:ext uri="{FF2B5EF4-FFF2-40B4-BE49-F238E27FC236}">
                  <a16:creationId xmlns:a16="http://schemas.microsoft.com/office/drawing/2014/main" id="{BCC66DD5-21E9-4BC7-8F41-E5EEE531265E}"/>
                </a:ext>
              </a:extLst>
            </p:cNvPr>
            <p:cNvSpPr txBox="1"/>
            <p:nvPr/>
          </p:nvSpPr>
          <p:spPr>
            <a:xfrm>
              <a:off x="8636000" y="819150"/>
              <a:ext cx="2714205" cy="830997"/>
            </a:xfrm>
            <a:prstGeom prst="rect">
              <a:avLst/>
            </a:prstGeom>
            <a:noFill/>
          </p:spPr>
          <p:txBody>
            <a:bodyPr wrap="none" rtlCol="0">
              <a:spAutoFit/>
            </a:bodyPr>
            <a:lstStyle/>
            <a:p>
              <a:r>
                <a:rPr lang="en-US" sz="4800" dirty="0"/>
                <a:t>4-position</a:t>
              </a:r>
              <a:endParaRPr lang="en-CA" sz="4800" dirty="0"/>
            </a:p>
          </p:txBody>
        </p:sp>
        <p:cxnSp>
          <p:nvCxnSpPr>
            <p:cNvPr id="16" name="Straight Arrow Connector 15">
              <a:extLst>
                <a:ext uri="{FF2B5EF4-FFF2-40B4-BE49-F238E27FC236}">
                  <a16:creationId xmlns:a16="http://schemas.microsoft.com/office/drawing/2014/main" id="{B816CA20-958F-48E2-82B1-0941FE4332B4}"/>
                </a:ext>
              </a:extLst>
            </p:cNvPr>
            <p:cNvCxnSpPr>
              <a:cxnSpLocks/>
            </p:cNvCxnSpPr>
            <p:nvPr/>
          </p:nvCxnSpPr>
          <p:spPr>
            <a:xfrm flipH="1">
              <a:off x="7975600" y="1422400"/>
              <a:ext cx="609600" cy="406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D6EF131-364F-4925-936F-83CE3C9CB81B}"/>
                  </a:ext>
                </a:extLst>
              </p:cNvPr>
              <p:cNvSpPr txBox="1"/>
              <p:nvPr/>
            </p:nvSpPr>
            <p:spPr>
              <a:xfrm>
                <a:off x="438150" y="2133600"/>
                <a:ext cx="7501862" cy="10007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b="0" i="1" smtClean="0">
                          <a:latin typeface="Cambria Math" panose="02040503050406030204" pitchFamily="18" charset="0"/>
                        </a:rPr>
                        <m:t>=</m:t>
                      </m:r>
                      <m:r>
                        <a:rPr lang="en-US" sz="4800" b="0" i="1" smtClean="0">
                          <a:latin typeface="Cambria Math" panose="02040503050406030204" pitchFamily="18" charset="0"/>
                        </a:rPr>
                        <m:t>𝑐𝑡</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r>
                        <a:rPr lang="en-US" sz="4800" b="0" i="1" smtClean="0">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rPr>
                          </m:ctrlPr>
                        </m:accPr>
                        <m:e>
                          <m:sSub>
                            <m:sSubPr>
                              <m:ctrlPr>
                                <a:rPr lang="en-US" sz="4800" i="1" smtClean="0">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i="1">
                          <a:latin typeface="Cambria Math" panose="02040503050406030204" pitchFamily="18" charset="0"/>
                        </a:rPr>
                        <m:t>+</m:t>
                      </m:r>
                      <m:r>
                        <a:rPr lang="en-US" sz="4800" b="0" i="1" smtClean="0">
                          <a:solidFill>
                            <a:srgbClr val="0070C0"/>
                          </a:solidFill>
                          <a:latin typeface="Cambria Math" panose="02040503050406030204" pitchFamily="18" charset="0"/>
                        </a:rPr>
                        <m:t>𝑦</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r>
                        <a:rPr lang="en-US" sz="4800" i="1">
                          <a:latin typeface="Cambria Math" panose="02040503050406030204" pitchFamily="18" charset="0"/>
                        </a:rPr>
                        <m:t>+</m:t>
                      </m:r>
                      <m:r>
                        <a:rPr lang="en-US" sz="4800" b="0" i="1" smtClean="0">
                          <a:solidFill>
                            <a:srgbClr val="0070C0"/>
                          </a:solidFill>
                          <a:latin typeface="Cambria Math" panose="02040503050406030204" pitchFamily="18" charset="0"/>
                        </a:rPr>
                        <m:t>𝑧</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𝑧</m:t>
                              </m:r>
                            </m:sub>
                          </m:sSub>
                        </m:e>
                      </m:acc>
                    </m:oMath>
                  </m:oMathPara>
                </a14:m>
                <a:endParaRPr lang="en-CA" sz="4000" dirty="0"/>
              </a:p>
            </p:txBody>
          </p:sp>
        </mc:Choice>
        <mc:Fallback xmlns="">
          <p:sp>
            <p:nvSpPr>
              <p:cNvPr id="2" name="TextBox 1">
                <a:extLst>
                  <a:ext uri="{FF2B5EF4-FFF2-40B4-BE49-F238E27FC236}">
                    <a16:creationId xmlns:a16="http://schemas.microsoft.com/office/drawing/2014/main" id="{4D6EF131-364F-4925-936F-83CE3C9CB81B}"/>
                  </a:ext>
                </a:extLst>
              </p:cNvPr>
              <p:cNvSpPr txBox="1">
                <a:spLocks noRot="1" noChangeAspect="1" noMove="1" noResize="1" noEditPoints="1" noAdjustHandles="1" noChangeArrowheads="1" noChangeShapeType="1" noTextEdit="1"/>
              </p:cNvSpPr>
              <p:nvPr/>
            </p:nvSpPr>
            <p:spPr>
              <a:xfrm>
                <a:off x="438150" y="2133600"/>
                <a:ext cx="7501862" cy="100072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C3726F-4321-40D3-B5CB-BAB7CD622FCE}"/>
                  </a:ext>
                </a:extLst>
              </p:cNvPr>
              <p:cNvSpPr txBox="1"/>
              <p:nvPr/>
            </p:nvSpPr>
            <p:spPr>
              <a:xfrm>
                <a:off x="291468" y="4792980"/>
                <a:ext cx="9106532"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800" b="0" i="1" smtClean="0">
                              <a:solidFill>
                                <a:srgbClr val="FFC000"/>
                              </a:solidFill>
                              <a:latin typeface="Cambria Math" panose="02040503050406030204" pitchFamily="18" charset="0"/>
                            </a:rPr>
                          </m:ctrlPr>
                        </m:sSupPr>
                        <m:e>
                          <m:r>
                            <a:rPr lang="en-US" sz="4800" b="0" i="1" smtClean="0">
                              <a:solidFill>
                                <a:srgbClr val="FFC000"/>
                              </a:solidFill>
                              <a:latin typeface="Cambria Math" panose="02040503050406030204" pitchFamily="18" charset="0"/>
                            </a:rPr>
                            <m:t>𝑠</m:t>
                          </m:r>
                        </m:e>
                        <m:sup>
                          <m:r>
                            <a:rPr lang="en-US" sz="4800" b="0" i="1" smtClean="0">
                              <a:solidFill>
                                <a:schemeClr val="tx1"/>
                              </a:solidFill>
                              <a:latin typeface="Cambria Math" panose="02040503050406030204" pitchFamily="18" charset="0"/>
                            </a:rPr>
                            <m:t>2</m:t>
                          </m:r>
                        </m:sup>
                      </m:sSup>
                      <m:r>
                        <a:rPr lang="en-US" sz="4800" b="0" i="1" smtClean="0">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b="0" i="1" smtClean="0">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𝑐</m:t>
                              </m:r>
                              <m:r>
                                <a:rPr lang="en-US" sz="4800" b="0" i="1" smtClean="0">
                                  <a:solidFill>
                                    <a:srgbClr val="0070C0"/>
                                  </a:solidFill>
                                  <a:latin typeface="Cambria Math" panose="02040503050406030204" pitchFamily="18" charset="0"/>
                                </a:rPr>
                                <m:t>𝑡</m:t>
                              </m:r>
                            </m:e>
                          </m:d>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𝑦</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𝑧</m:t>
                          </m:r>
                        </m:e>
                        <m:sup>
                          <m:r>
                            <a:rPr lang="en-US" sz="4800" b="0" i="1" smtClean="0">
                              <a:latin typeface="Cambria Math" panose="02040503050406030204" pitchFamily="18" charset="0"/>
                            </a:rPr>
                            <m:t>2</m:t>
                          </m:r>
                        </m:sup>
                      </m:sSup>
                    </m:oMath>
                  </m:oMathPara>
                </a14:m>
                <a:endParaRPr lang="en-CA" sz="4400" dirty="0"/>
              </a:p>
            </p:txBody>
          </p:sp>
        </mc:Choice>
        <mc:Fallback xmlns="">
          <p:sp>
            <p:nvSpPr>
              <p:cNvPr id="20" name="TextBox 19">
                <a:extLst>
                  <a:ext uri="{FF2B5EF4-FFF2-40B4-BE49-F238E27FC236}">
                    <a16:creationId xmlns:a16="http://schemas.microsoft.com/office/drawing/2014/main" id="{00C3726F-4321-40D3-B5CB-BAB7CD622FCE}"/>
                  </a:ext>
                </a:extLst>
              </p:cNvPr>
              <p:cNvSpPr txBox="1">
                <a:spLocks noRot="1" noChangeAspect="1" noMove="1" noResize="1" noEditPoints="1" noAdjustHandles="1" noChangeArrowheads="1" noChangeShapeType="1" noTextEdit="1"/>
              </p:cNvSpPr>
              <p:nvPr/>
            </p:nvSpPr>
            <p:spPr>
              <a:xfrm>
                <a:off x="291468" y="4792980"/>
                <a:ext cx="9106532" cy="92544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D04001-5A5A-4453-A423-80D7E16E0B15}"/>
                  </a:ext>
                </a:extLst>
              </p:cNvPr>
              <p:cNvSpPr txBox="1"/>
              <p:nvPr/>
            </p:nvSpPr>
            <p:spPr>
              <a:xfrm>
                <a:off x="330200" y="6014720"/>
                <a:ext cx="7551420" cy="769441"/>
              </a:xfrm>
              <a:prstGeom prst="rect">
                <a:avLst/>
              </a:prstGeom>
              <a:noFill/>
            </p:spPr>
            <p:txBody>
              <a:bodyPr wrap="square" rtlCol="0">
                <a:spAutoFit/>
              </a:bodyPr>
              <a:lstStyle/>
              <a:p>
                <a:r>
                  <a:rPr lang="en-US" sz="4400" dirty="0"/>
                  <a:t>For </a:t>
                </a:r>
                <a:r>
                  <a:rPr lang="en-US" sz="4400" dirty="0" err="1"/>
                  <a:t>timelike</a:t>
                </a:r>
                <a:r>
                  <a:rPr lang="en-US" sz="4400" dirty="0"/>
                  <a:t> vectors (</a:t>
                </a:r>
                <a14:m>
                  <m:oMath xmlns:m="http://schemas.openxmlformats.org/officeDocument/2006/math">
                    <m:sSup>
                      <m:sSupPr>
                        <m:ctrlPr>
                          <a:rPr lang="en-US" sz="4400" b="0" i="1" smtClean="0">
                            <a:latin typeface="Cambria Math" panose="02040503050406030204" pitchFamily="18" charset="0"/>
                          </a:rPr>
                        </m:ctrlPr>
                      </m:sSupPr>
                      <m:e>
                        <m:r>
                          <a:rPr lang="en-US" sz="4400" b="0" i="1" smtClean="0">
                            <a:solidFill>
                              <a:srgbClr val="FFC000"/>
                            </a:solidFill>
                            <a:latin typeface="Cambria Math" panose="02040503050406030204" pitchFamily="18" charset="0"/>
                          </a:rPr>
                          <m:t>𝑠</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&gt;0</m:t>
                    </m:r>
                  </m:oMath>
                </a14:m>
                <a:r>
                  <a:rPr lang="en-US" sz="4400" dirty="0"/>
                  <a:t>)   </a:t>
                </a:r>
                <a14:m>
                  <m:oMath xmlns:m="http://schemas.openxmlformats.org/officeDocument/2006/math">
                    <m:r>
                      <a:rPr lang="en-US" sz="4400" b="0" i="1" smtClean="0">
                        <a:latin typeface="Cambria Math" panose="02040503050406030204" pitchFamily="18" charset="0"/>
                      </a:rPr>
                      <m:t>⇒</m:t>
                    </m:r>
                  </m:oMath>
                </a14:m>
                <a:endParaRPr lang="en-CA" sz="4400" dirty="0"/>
              </a:p>
            </p:txBody>
          </p:sp>
        </mc:Choice>
        <mc:Fallback xmlns="">
          <p:sp>
            <p:nvSpPr>
              <p:cNvPr id="6" name="TextBox 5">
                <a:extLst>
                  <a:ext uri="{FF2B5EF4-FFF2-40B4-BE49-F238E27FC236}">
                    <a16:creationId xmlns:a16="http://schemas.microsoft.com/office/drawing/2014/main" id="{5CD04001-5A5A-4453-A423-80D7E16E0B15}"/>
                  </a:ext>
                </a:extLst>
              </p:cNvPr>
              <p:cNvSpPr txBox="1">
                <a:spLocks noRot="1" noChangeAspect="1" noMove="1" noResize="1" noEditPoints="1" noAdjustHandles="1" noChangeArrowheads="1" noChangeShapeType="1" noTextEdit="1"/>
              </p:cNvSpPr>
              <p:nvPr/>
            </p:nvSpPr>
            <p:spPr>
              <a:xfrm>
                <a:off x="330200" y="6014720"/>
                <a:ext cx="7551420" cy="769441"/>
              </a:xfrm>
              <a:prstGeom prst="rect">
                <a:avLst/>
              </a:prstGeom>
              <a:blipFill>
                <a:blip r:embed="rId7"/>
                <a:stretch>
                  <a:fillRect l="-3228" t="-15873" b="-3809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061DCA-58A8-4E7B-B19B-42386BC8722A}"/>
                  </a:ext>
                </a:extLst>
              </p:cNvPr>
              <p:cNvSpPr txBox="1"/>
              <p:nvPr/>
            </p:nvSpPr>
            <p:spPr>
              <a:xfrm>
                <a:off x="7934100" y="5734785"/>
                <a:ext cx="3006090"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rgbClr val="FFC000"/>
                          </a:solidFill>
                          <a:latin typeface="Cambria Math" panose="02040503050406030204" pitchFamily="18" charset="0"/>
                        </a:rPr>
                        <m:t>𝑠</m:t>
                      </m:r>
                      <m:r>
                        <a:rPr lang="en-US" sz="6600" b="0" i="1" smtClean="0">
                          <a:latin typeface="Cambria Math" panose="02040503050406030204" pitchFamily="18" charset="0"/>
                        </a:rPr>
                        <m:t>=</m:t>
                      </m:r>
                      <m:r>
                        <a:rPr lang="en-US" sz="6600" b="0" i="1" smtClean="0">
                          <a:latin typeface="Cambria Math" panose="02040503050406030204" pitchFamily="18" charset="0"/>
                        </a:rPr>
                        <m:t>𝑐</m:t>
                      </m:r>
                      <m:r>
                        <a:rPr lang="en-US" sz="6600" b="0" i="1" smtClean="0">
                          <a:solidFill>
                            <a:srgbClr val="FFC000"/>
                          </a:solidFill>
                          <a:latin typeface="Cambria Math" panose="02040503050406030204" pitchFamily="18" charset="0"/>
                        </a:rPr>
                        <m:t>𝜏</m:t>
                      </m:r>
                      <m:r>
                        <a:rPr lang="en-US" sz="6600" b="0" i="1" smtClean="0">
                          <a:latin typeface="Cambria Math" panose="02040503050406030204" pitchFamily="18" charset="0"/>
                        </a:rPr>
                        <m:t> </m:t>
                      </m:r>
                    </m:oMath>
                  </m:oMathPara>
                </a14:m>
                <a:endParaRPr lang="en-CA" sz="6600" dirty="0"/>
              </a:p>
            </p:txBody>
          </p:sp>
        </mc:Choice>
        <mc:Fallback xmlns="">
          <p:sp>
            <p:nvSpPr>
              <p:cNvPr id="7" name="TextBox 6">
                <a:extLst>
                  <a:ext uri="{FF2B5EF4-FFF2-40B4-BE49-F238E27FC236}">
                    <a16:creationId xmlns:a16="http://schemas.microsoft.com/office/drawing/2014/main" id="{BB061DCA-58A8-4E7B-B19B-42386BC8722A}"/>
                  </a:ext>
                </a:extLst>
              </p:cNvPr>
              <p:cNvSpPr txBox="1">
                <a:spLocks noRot="1" noChangeAspect="1" noMove="1" noResize="1" noEditPoints="1" noAdjustHandles="1" noChangeArrowheads="1" noChangeShapeType="1" noTextEdit="1"/>
              </p:cNvSpPr>
              <p:nvPr/>
            </p:nvSpPr>
            <p:spPr>
              <a:xfrm>
                <a:off x="7934100" y="5734785"/>
                <a:ext cx="3006090" cy="1107996"/>
              </a:xfrm>
              <a:prstGeom prst="rect">
                <a:avLst/>
              </a:prstGeom>
              <a:blipFill>
                <a:blip r:embed="rId8"/>
                <a:stretch>
                  <a:fillRect/>
                </a:stretch>
              </a:blipFill>
            </p:spPr>
            <p:txBody>
              <a:bodyPr/>
              <a:lstStyle/>
              <a:p>
                <a:r>
                  <a:rPr lang="en-CA">
                    <a:noFill/>
                  </a:rPr>
                  <a:t> </a:t>
                </a:r>
              </a:p>
            </p:txBody>
          </p:sp>
        </mc:Fallback>
      </mc:AlternateContent>
      <p:grpSp>
        <p:nvGrpSpPr>
          <p:cNvPr id="18" name="Group 17">
            <a:extLst>
              <a:ext uri="{FF2B5EF4-FFF2-40B4-BE49-F238E27FC236}">
                <a16:creationId xmlns:a16="http://schemas.microsoft.com/office/drawing/2014/main" id="{39138C2F-B35B-4E05-85A2-69CFC8B1F5A6}"/>
              </a:ext>
            </a:extLst>
          </p:cNvPr>
          <p:cNvGrpSpPr/>
          <p:nvPr/>
        </p:nvGrpSpPr>
        <p:grpSpPr>
          <a:xfrm>
            <a:off x="8305800" y="1191260"/>
            <a:ext cx="3632201" cy="3508237"/>
            <a:chOff x="8255000" y="1038860"/>
            <a:chExt cx="3632201" cy="3508237"/>
          </a:xfrm>
        </p:grpSpPr>
        <p:sp>
          <p:nvSpPr>
            <p:cNvPr id="22" name="TextBox 21">
              <a:extLst>
                <a:ext uri="{FF2B5EF4-FFF2-40B4-BE49-F238E27FC236}">
                  <a16:creationId xmlns:a16="http://schemas.microsoft.com/office/drawing/2014/main" id="{4F0D9760-D661-446B-A635-0DA923D7E1A8}"/>
                </a:ext>
              </a:extLst>
            </p:cNvPr>
            <p:cNvSpPr txBox="1"/>
            <p:nvPr/>
          </p:nvSpPr>
          <p:spPr>
            <a:xfrm>
              <a:off x="8273143" y="1038860"/>
              <a:ext cx="3595914" cy="1200329"/>
            </a:xfrm>
            <a:prstGeom prst="rect">
              <a:avLst/>
            </a:prstGeom>
            <a:noFill/>
            <a:ln w="38100">
              <a:solidFill>
                <a:schemeClr val="tx1"/>
              </a:solidFill>
            </a:ln>
          </p:spPr>
          <p:txBody>
            <a:bodyPr wrap="square" rtlCol="0">
              <a:spAutoFit/>
            </a:bodyPr>
            <a:lstStyle/>
            <a:p>
              <a:pPr algn="ctr"/>
              <a:r>
                <a:rPr lang="en-US" sz="3600" dirty="0" err="1"/>
                <a:t>Minkowski</a:t>
              </a:r>
              <a:r>
                <a:rPr lang="en-US" sz="3600" dirty="0"/>
                <a:t> Metric</a:t>
              </a:r>
            </a:p>
            <a:p>
              <a:pPr algn="ctr"/>
              <a:r>
                <a:rPr lang="en-US" sz="3600" dirty="0"/>
                <a:t>(Inertial frame)</a:t>
              </a:r>
              <a:endParaRPr lang="en-CA" sz="36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068C77-BD45-43B8-B6EF-14EB2DC5396C}"/>
                    </a:ext>
                  </a:extLst>
                </p:cNvPr>
                <p:cNvSpPr txBox="1"/>
                <p:nvPr/>
              </p:nvSpPr>
              <p:spPr>
                <a:xfrm>
                  <a:off x="8255000" y="2238773"/>
                  <a:ext cx="3632201" cy="2308324"/>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=+1</m:t>
                        </m:r>
                      </m:oMath>
                    </m:oMathPara>
                  </a14:m>
                  <a:endParaRPr lang="en-CA" sz="4800" dirty="0"/>
                </a:p>
                <a:p>
                  <a:pPr algn="ctr"/>
                  <a14:m>
                    <m:oMathPara xmlns:m="http://schemas.openxmlformats.org/officeDocument/2006/math">
                      <m:oMathParaPr>
                        <m:jc m:val="center"/>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=0</m:t>
                        </m:r>
                      </m:oMath>
                    </m:oMathPara>
                  </a14:m>
                  <a:endParaRPr lang="en-CA" sz="4800" dirty="0"/>
                </a:p>
                <a:p>
                  <a:pPr algn="ctr"/>
                  <a14:m>
                    <m:oMathPara xmlns:m="http://schemas.openxmlformats.org/officeDocument/2006/math">
                      <m:oMathParaPr>
                        <m:jc m:val="center"/>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=−1</m:t>
                        </m:r>
                      </m:oMath>
                    </m:oMathPara>
                  </a14:m>
                  <a:endParaRPr lang="en-CA" sz="4800" dirty="0"/>
                </a:p>
              </p:txBody>
            </p:sp>
          </mc:Choice>
          <mc:Fallback xmlns="">
            <p:sp>
              <p:nvSpPr>
                <p:cNvPr id="13" name="TextBox 12">
                  <a:extLst>
                    <a:ext uri="{FF2B5EF4-FFF2-40B4-BE49-F238E27FC236}">
                      <a16:creationId xmlns:a16="http://schemas.microsoft.com/office/drawing/2014/main" id="{F9068C77-BD45-43B8-B6EF-14EB2DC5396C}"/>
                    </a:ext>
                  </a:extLst>
                </p:cNvPr>
                <p:cNvSpPr txBox="1">
                  <a:spLocks noRot="1" noChangeAspect="1" noMove="1" noResize="1" noEditPoints="1" noAdjustHandles="1" noChangeArrowheads="1" noChangeShapeType="1" noTextEdit="1"/>
                </p:cNvSpPr>
                <p:nvPr/>
              </p:nvSpPr>
              <p:spPr>
                <a:xfrm>
                  <a:off x="8255000" y="2238773"/>
                  <a:ext cx="3632201" cy="2308324"/>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p:grpSp>
      <p:grpSp>
        <p:nvGrpSpPr>
          <p:cNvPr id="35" name="Group 34">
            <a:extLst>
              <a:ext uri="{FF2B5EF4-FFF2-40B4-BE49-F238E27FC236}">
                <a16:creationId xmlns:a16="http://schemas.microsoft.com/office/drawing/2014/main" id="{3FA0BFC7-EECC-40B1-A262-29C71005B48D}"/>
              </a:ext>
            </a:extLst>
          </p:cNvPr>
          <p:cNvGrpSpPr/>
          <p:nvPr/>
        </p:nvGrpSpPr>
        <p:grpSpPr>
          <a:xfrm>
            <a:off x="1066800" y="3562350"/>
            <a:ext cx="5837799" cy="1178983"/>
            <a:chOff x="7721600" y="819150"/>
            <a:chExt cx="5837799" cy="1178983"/>
          </a:xfrm>
        </p:grpSpPr>
        <p:sp>
          <p:nvSpPr>
            <p:cNvPr id="36" name="TextBox 35">
              <a:extLst>
                <a:ext uri="{FF2B5EF4-FFF2-40B4-BE49-F238E27FC236}">
                  <a16:creationId xmlns:a16="http://schemas.microsoft.com/office/drawing/2014/main" id="{647CBD59-90B0-4711-A6D5-491CE461C1A9}"/>
                </a:ext>
              </a:extLst>
            </p:cNvPr>
            <p:cNvSpPr txBox="1"/>
            <p:nvPr/>
          </p:nvSpPr>
          <p:spPr>
            <a:xfrm>
              <a:off x="8636000" y="819150"/>
              <a:ext cx="4923399" cy="830997"/>
            </a:xfrm>
            <a:prstGeom prst="rect">
              <a:avLst/>
            </a:prstGeom>
            <a:noFill/>
          </p:spPr>
          <p:txBody>
            <a:bodyPr wrap="none" rtlCol="0">
              <a:spAutoFit/>
            </a:bodyPr>
            <a:lstStyle/>
            <a:p>
              <a:r>
                <a:rPr lang="en-US" sz="4800" dirty="0"/>
                <a:t>spacetime interval</a:t>
              </a:r>
              <a:endParaRPr lang="en-CA" sz="4800" dirty="0"/>
            </a:p>
          </p:txBody>
        </p:sp>
        <p:cxnSp>
          <p:nvCxnSpPr>
            <p:cNvPr id="37" name="Straight Arrow Connector 36">
              <a:extLst>
                <a:ext uri="{FF2B5EF4-FFF2-40B4-BE49-F238E27FC236}">
                  <a16:creationId xmlns:a16="http://schemas.microsoft.com/office/drawing/2014/main" id="{7A9E868C-53F3-4AE2-82FA-B4A5449C995B}"/>
                </a:ext>
              </a:extLst>
            </p:cNvPr>
            <p:cNvCxnSpPr>
              <a:cxnSpLocks/>
            </p:cNvCxnSpPr>
            <p:nvPr/>
          </p:nvCxnSpPr>
          <p:spPr>
            <a:xfrm flipH="1">
              <a:off x="7721600" y="1422400"/>
              <a:ext cx="863600" cy="5757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05F93EC7-D7D6-47FC-BC40-7EC3711EBDD8}"/>
              </a:ext>
            </a:extLst>
          </p:cNvPr>
          <p:cNvCxnSpPr>
            <a:cxnSpLocks/>
          </p:cNvCxnSpPr>
          <p:nvPr/>
        </p:nvCxnSpPr>
        <p:spPr>
          <a:xfrm>
            <a:off x="0" y="914400"/>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407DD9-C818-4AE5-BBBD-4021C816BA2D}"/>
              </a:ext>
            </a:extLst>
          </p:cNvPr>
          <p:cNvSpPr/>
          <p:nvPr/>
        </p:nvSpPr>
        <p:spPr>
          <a:xfrm>
            <a:off x="3135086" y="4807131"/>
            <a:ext cx="6217920" cy="888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4" name="Ink 3">
                <a:extLst>
                  <a:ext uri="{FF2B5EF4-FFF2-40B4-BE49-F238E27FC236}">
                    <a16:creationId xmlns:a16="http://schemas.microsoft.com/office/drawing/2014/main" id="{DB746D6C-0C2C-41F0-8A97-6A11BADA7747}"/>
                  </a:ext>
                </a:extLst>
              </p14:cNvPr>
              <p14:cNvContentPartPr/>
              <p14:nvPr>
                <p:extLst>
                  <p:ext uri="{42D2F446-02D8-4167-A562-619A0277C38B}">
                    <p15:isNarration xmlns:p15="http://schemas.microsoft.com/office/powerpoint/2012/main" val="1"/>
                  </p:ext>
                </p:extLst>
              </p14:nvPr>
            </p14:nvContentPartPr>
            <p14:xfrm>
              <a:off x="1269000" y="3047400"/>
              <a:ext cx="10384920" cy="3734640"/>
            </p14:xfrm>
          </p:contentPart>
        </mc:Choice>
        <mc:Fallback xmlns="">
          <p:pic>
            <p:nvPicPr>
              <p:cNvPr id="4" name="Ink 3">
                <a:extLst>
                  <a:ext uri="{FF2B5EF4-FFF2-40B4-BE49-F238E27FC236}">
                    <a16:creationId xmlns:a16="http://schemas.microsoft.com/office/drawing/2014/main" id="{DB746D6C-0C2C-41F0-8A97-6A11BADA7747}"/>
                  </a:ext>
                </a:extLst>
              </p:cNvPr>
              <p:cNvPicPr>
                <a:picLocks noGrp="1" noRot="1" noChangeAspect="1" noMove="1" noResize="1" noEditPoints="1" noAdjustHandles="1" noChangeArrowheads="1" noChangeShapeType="1"/>
              </p:cNvPicPr>
              <p:nvPr/>
            </p:nvPicPr>
            <p:blipFill>
              <a:blip r:embed="rId11"/>
              <a:stretch>
                <a:fillRect/>
              </a:stretch>
            </p:blipFill>
            <p:spPr>
              <a:xfrm>
                <a:off x="1259640" y="3038040"/>
                <a:ext cx="10403640" cy="3753360"/>
              </a:xfrm>
              <a:prstGeom prst="rect">
                <a:avLst/>
              </a:prstGeom>
            </p:spPr>
          </p:pic>
        </mc:Fallback>
      </mc:AlternateContent>
    </p:spTree>
    <p:custDataLst>
      <p:tags r:id="rId1"/>
    </p:custDataLst>
    <p:extLst>
      <p:ext uri="{BB962C8B-B14F-4D97-AF65-F5344CB8AC3E}">
        <p14:creationId xmlns:p14="http://schemas.microsoft.com/office/powerpoint/2010/main" val="3945029577"/>
      </p:ext>
    </p:extLst>
  </p:cSld>
  <p:clrMapOvr>
    <a:masterClrMapping/>
  </p:clrMapOvr>
  <mc:AlternateContent xmlns:mc="http://schemas.openxmlformats.org/markup-compatibility/2006" xmlns:p14="http://schemas.microsoft.com/office/powerpoint/2010/main">
    <mc:Choice Requires="p14">
      <p:transition spd="med" p14:dur="700" advTm="81275">
        <p:fade/>
      </p:transition>
    </mc:Choice>
    <mc:Fallback xmlns="">
      <p:transition spd="med" advTm="812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6" grpId="0"/>
      <p:bldP spid="7"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3B3BEA3-704A-4516-B017-60A0216E3B58}"/>
                  </a:ext>
                </a:extLst>
              </p:cNvPr>
              <p:cNvSpPr txBox="1"/>
              <p:nvPr/>
            </p:nvSpPr>
            <p:spPr>
              <a:xfrm>
                <a:off x="65176" y="147485"/>
                <a:ext cx="12287274" cy="1446550"/>
              </a:xfrm>
              <a:prstGeom prst="rect">
                <a:avLst/>
              </a:prstGeom>
              <a:noFill/>
            </p:spPr>
            <p:txBody>
              <a:bodyPr wrap="none" rtlCol="0">
                <a:spAutoFit/>
              </a:bodyPr>
              <a:lstStyle/>
              <a:p>
                <a:r>
                  <a:rPr lang="en-US" sz="4400" b="0" dirty="0"/>
                  <a:t>proper time </a:t>
                </a:r>
                <a14:m>
                  <m:oMath xmlns:m="http://schemas.openxmlformats.org/officeDocument/2006/math">
                    <m:r>
                      <a:rPr lang="en-US" sz="4400" i="1" smtClean="0">
                        <a:solidFill>
                          <a:schemeClr val="bg1"/>
                        </a:solidFill>
                        <a:latin typeface="Cambria Math" panose="02040503050406030204" pitchFamily="18" charset="0"/>
                      </a:rPr>
                      <m:t>𝑐</m:t>
                    </m:r>
                    <m:r>
                      <a:rPr lang="en-US" sz="4400" b="0" i="1" smtClean="0">
                        <a:solidFill>
                          <a:srgbClr val="FFC000"/>
                        </a:solidFill>
                        <a:latin typeface="Cambria Math" panose="02040503050406030204" pitchFamily="18" charset="0"/>
                      </a:rPr>
                      <m:t>𝜏</m:t>
                    </m:r>
                    <m:r>
                      <a:rPr lang="en-US" sz="4400" b="0" i="1" smtClean="0">
                        <a:latin typeface="Cambria Math" panose="02040503050406030204" pitchFamily="18" charset="0"/>
                      </a:rPr>
                      <m:t> </m:t>
                    </m:r>
                  </m:oMath>
                </a14:m>
                <a:r>
                  <a:rPr lang="en-CA" sz="4400" dirty="0"/>
                  <a:t> </a:t>
                </a:r>
                <a:r>
                  <a:rPr lang="en-CA" sz="4000" dirty="0"/>
                  <a:t>(measured in time units, e.g. seconds)</a:t>
                </a:r>
              </a:p>
              <a:p>
                <a:r>
                  <a:rPr lang="en-US" sz="4400" b="0" dirty="0"/>
                  <a:t>proper time</a:t>
                </a:r>
                <a:r>
                  <a:rPr lang="en-US" sz="4400" b="0" dirty="0">
                    <a:solidFill>
                      <a:srgbClr val="FFC000"/>
                    </a:solidFill>
                  </a:rPr>
                  <a:t> </a:t>
                </a:r>
                <a14:m>
                  <m:oMath xmlns:m="http://schemas.openxmlformats.org/officeDocument/2006/math">
                    <m:r>
                      <a:rPr lang="en-US" sz="4400" b="0" i="1" smtClean="0">
                        <a:solidFill>
                          <a:schemeClr val="tx1"/>
                        </a:solidFill>
                        <a:latin typeface="Cambria Math" panose="02040503050406030204" pitchFamily="18" charset="0"/>
                      </a:rPr>
                      <m:t>𝑐</m:t>
                    </m:r>
                    <m:r>
                      <a:rPr lang="en-US" sz="4400" b="0" i="1" smtClean="0">
                        <a:solidFill>
                          <a:srgbClr val="FFC000"/>
                        </a:solidFill>
                        <a:latin typeface="Cambria Math" panose="02040503050406030204" pitchFamily="18" charset="0"/>
                      </a:rPr>
                      <m:t>𝜏</m:t>
                    </m:r>
                    <m:r>
                      <a:rPr lang="en-US" sz="4400" b="0" i="1" smtClean="0">
                        <a:latin typeface="Cambria Math" panose="02040503050406030204" pitchFamily="18" charset="0"/>
                      </a:rPr>
                      <m:t> </m:t>
                    </m:r>
                  </m:oMath>
                </a14:m>
                <a:r>
                  <a:rPr lang="en-CA" sz="4400" dirty="0"/>
                  <a:t> </a:t>
                </a:r>
                <a:r>
                  <a:rPr lang="en-CA" sz="4000" dirty="0"/>
                  <a:t>(measured in distance units, e.g. meters)</a:t>
                </a:r>
                <a:endParaRPr lang="en-CA" sz="4400" dirty="0"/>
              </a:p>
            </p:txBody>
          </p:sp>
        </mc:Choice>
        <mc:Fallback xmlns="">
          <p:sp>
            <p:nvSpPr>
              <p:cNvPr id="8" name="TextBox 7">
                <a:extLst>
                  <a:ext uri="{FF2B5EF4-FFF2-40B4-BE49-F238E27FC236}">
                    <a16:creationId xmlns:a16="http://schemas.microsoft.com/office/drawing/2014/main" id="{43B3BEA3-704A-4516-B017-60A0216E3B58}"/>
                  </a:ext>
                </a:extLst>
              </p:cNvPr>
              <p:cNvSpPr txBox="1">
                <a:spLocks noRot="1" noChangeAspect="1" noMove="1" noResize="1" noEditPoints="1" noAdjustHandles="1" noChangeArrowheads="1" noChangeShapeType="1" noTextEdit="1"/>
              </p:cNvSpPr>
              <p:nvPr/>
            </p:nvSpPr>
            <p:spPr>
              <a:xfrm>
                <a:off x="65176" y="147485"/>
                <a:ext cx="12287274" cy="1446550"/>
              </a:xfrm>
              <a:prstGeom prst="rect">
                <a:avLst/>
              </a:prstGeom>
              <a:blipFill>
                <a:blip r:embed="rId4"/>
                <a:stretch>
                  <a:fillRect l="-2035" t="-8439" r="-695" b="-194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C3726F-4321-40D3-B5CB-BAB7CD622FCE}"/>
                  </a:ext>
                </a:extLst>
              </p:cNvPr>
              <p:cNvSpPr txBox="1"/>
              <p:nvPr/>
            </p:nvSpPr>
            <p:spPr>
              <a:xfrm>
                <a:off x="320965" y="3524619"/>
                <a:ext cx="6656181" cy="14372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i="1" smtClean="0">
                          <a:latin typeface="Cambria Math" panose="02040503050406030204" pitchFamily="18" charset="0"/>
                        </a:rPr>
                        <m:t>𝑐</m:t>
                      </m:r>
                      <m:r>
                        <a:rPr lang="en-US" sz="6000" i="1">
                          <a:solidFill>
                            <a:srgbClr val="FFC000"/>
                          </a:solidFill>
                          <a:latin typeface="Cambria Math" panose="02040503050406030204" pitchFamily="18" charset="0"/>
                        </a:rPr>
                        <m:t>𝜏</m:t>
                      </m:r>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e>
                          </m:d>
                        </m:e>
                        <m:sup>
                          <m:r>
                            <a:rPr lang="en-US" sz="6000" b="0" i="1" smtClean="0">
                              <a:solidFill>
                                <a:schemeClr val="tx1"/>
                              </a:solidFill>
                              <a:latin typeface="Cambria Math" panose="02040503050406030204" pitchFamily="18" charset="0"/>
                            </a:rPr>
                            <m:t>2</m:t>
                          </m:r>
                        </m:sup>
                      </m:sSup>
                      <m:r>
                        <a:rPr lang="en-US" sz="6000" b="0" i="1" smtClean="0">
                          <a:latin typeface="Cambria Math" panose="02040503050406030204" pitchFamily="18" charset="0"/>
                        </a:rPr>
                        <m:t>=</m:t>
                      </m:r>
                      <m:rad>
                        <m:radPr>
                          <m:degHide m:val="on"/>
                          <m:ctrlPr>
                            <a:rPr lang="en-US" sz="6000" b="0" i="1" smtClean="0">
                              <a:latin typeface="Cambria Math" panose="02040503050406030204" pitchFamily="18" charset="0"/>
                            </a:rPr>
                          </m:ctrlPr>
                        </m:radPr>
                        <m:deg/>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e>
                      </m:rad>
                    </m:oMath>
                  </m:oMathPara>
                </a14:m>
                <a:endParaRPr lang="en-CA" sz="5400" dirty="0"/>
              </a:p>
            </p:txBody>
          </p:sp>
        </mc:Choice>
        <mc:Fallback xmlns="">
          <p:sp>
            <p:nvSpPr>
              <p:cNvPr id="20" name="TextBox 19">
                <a:extLst>
                  <a:ext uri="{FF2B5EF4-FFF2-40B4-BE49-F238E27FC236}">
                    <a16:creationId xmlns:a16="http://schemas.microsoft.com/office/drawing/2014/main" id="{00C3726F-4321-40D3-B5CB-BAB7CD622FCE}"/>
                  </a:ext>
                </a:extLst>
              </p:cNvPr>
              <p:cNvSpPr txBox="1">
                <a:spLocks noRot="1" noChangeAspect="1" noMove="1" noResize="1" noEditPoints="1" noAdjustHandles="1" noChangeArrowheads="1" noChangeShapeType="1" noTextEdit="1"/>
              </p:cNvSpPr>
              <p:nvPr/>
            </p:nvSpPr>
            <p:spPr>
              <a:xfrm>
                <a:off x="320965" y="3524619"/>
                <a:ext cx="6656181" cy="1437253"/>
              </a:xfrm>
              <a:prstGeom prst="rect">
                <a:avLst/>
              </a:prstGeom>
              <a:blipFill>
                <a:blip r:embed="rId5"/>
                <a:stretch>
                  <a:fillRect/>
                </a:stretch>
              </a:blipFill>
            </p:spPr>
            <p:txBody>
              <a:bodyPr/>
              <a:lstStyle/>
              <a:p>
                <a:r>
                  <a:rPr lang="en-CA">
                    <a:noFill/>
                  </a:rPr>
                  <a:t> </a:t>
                </a:r>
              </a:p>
            </p:txBody>
          </p:sp>
        </mc:Fallback>
      </mc:AlternateContent>
      <p:grpSp>
        <p:nvGrpSpPr>
          <p:cNvPr id="35" name="Group 34">
            <a:extLst>
              <a:ext uri="{FF2B5EF4-FFF2-40B4-BE49-F238E27FC236}">
                <a16:creationId xmlns:a16="http://schemas.microsoft.com/office/drawing/2014/main" id="{3FA0BFC7-EECC-40B1-A262-29C71005B48D}"/>
              </a:ext>
            </a:extLst>
          </p:cNvPr>
          <p:cNvGrpSpPr/>
          <p:nvPr/>
        </p:nvGrpSpPr>
        <p:grpSpPr>
          <a:xfrm>
            <a:off x="332427" y="4866968"/>
            <a:ext cx="6340069" cy="1753813"/>
            <a:chOff x="7462507" y="492228"/>
            <a:chExt cx="3503220" cy="1753813"/>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47CBD59-90B0-4711-A6D5-491CE461C1A9}"/>
                    </a:ext>
                  </a:extLst>
                </p:cNvPr>
                <p:cNvSpPr txBox="1"/>
                <p:nvPr/>
              </p:nvSpPr>
              <p:spPr>
                <a:xfrm>
                  <a:off x="7462507" y="1320595"/>
                  <a:ext cx="3503220" cy="925446"/>
                </a:xfrm>
                <a:prstGeom prst="rect">
                  <a:avLst/>
                </a:prstGeom>
                <a:noFill/>
              </p:spPr>
              <p:txBody>
                <a:bodyPr wrap="none" rtlCol="0">
                  <a:spAutoFit/>
                </a:bodyPr>
                <a:lstStyle/>
                <a:p>
                  <a:r>
                    <a:rPr lang="en-US" sz="4800" dirty="0"/>
                    <a:t>“</a:t>
                  </a:r>
                  <a:r>
                    <a:rPr lang="en-US" sz="4800" dirty="0" err="1"/>
                    <a:t>Minkowski</a:t>
                  </a:r>
                  <a:r>
                    <a:rPr lang="en-US" sz="4800" dirty="0"/>
                    <a:t> Length of </a:t>
                  </a:r>
                  <a14:m>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oMath>
                  </a14:m>
                  <a:r>
                    <a:rPr lang="en-US" sz="4800" dirty="0"/>
                    <a:t>”</a:t>
                  </a:r>
                  <a:endParaRPr lang="en-CA" sz="4800" dirty="0"/>
                </a:p>
              </p:txBody>
            </p:sp>
          </mc:Choice>
          <mc:Fallback xmlns="">
            <p:sp>
              <p:nvSpPr>
                <p:cNvPr id="36" name="TextBox 35">
                  <a:extLst>
                    <a:ext uri="{FF2B5EF4-FFF2-40B4-BE49-F238E27FC236}">
                      <a16:creationId xmlns:a16="http://schemas.microsoft.com/office/drawing/2014/main" id="{647CBD59-90B0-4711-A6D5-491CE461C1A9}"/>
                    </a:ext>
                  </a:extLst>
                </p:cNvPr>
                <p:cNvSpPr txBox="1">
                  <a:spLocks noRot="1" noChangeAspect="1" noMove="1" noResize="1" noEditPoints="1" noAdjustHandles="1" noChangeArrowheads="1" noChangeShapeType="1" noTextEdit="1"/>
                </p:cNvSpPr>
                <p:nvPr/>
              </p:nvSpPr>
              <p:spPr>
                <a:xfrm>
                  <a:off x="7462507" y="1320595"/>
                  <a:ext cx="3503220" cy="925446"/>
                </a:xfrm>
                <a:prstGeom prst="rect">
                  <a:avLst/>
                </a:prstGeom>
                <a:blipFill>
                  <a:blip r:embed="rId6"/>
                  <a:stretch>
                    <a:fillRect l="-4423" t="-3947" r="-3365" b="-34868"/>
                  </a:stretch>
                </a:blipFill>
              </p:spPr>
              <p:txBody>
                <a:bodyPr/>
                <a:lstStyle/>
                <a:p>
                  <a:r>
                    <a:rPr lang="en-CA">
                      <a:noFill/>
                    </a:rPr>
                    <a:t> </a:t>
                  </a:r>
                </a:p>
              </p:txBody>
            </p:sp>
          </mc:Fallback>
        </mc:AlternateContent>
        <p:cxnSp>
          <p:nvCxnSpPr>
            <p:cNvPr id="37" name="Straight Arrow Connector 36">
              <a:extLst>
                <a:ext uri="{FF2B5EF4-FFF2-40B4-BE49-F238E27FC236}">
                  <a16:creationId xmlns:a16="http://schemas.microsoft.com/office/drawing/2014/main" id="{7A9E868C-53F3-4AE2-82FA-B4A5449C995B}"/>
                </a:ext>
              </a:extLst>
            </p:cNvPr>
            <p:cNvCxnSpPr>
              <a:cxnSpLocks/>
            </p:cNvCxnSpPr>
            <p:nvPr/>
          </p:nvCxnSpPr>
          <p:spPr>
            <a:xfrm flipH="1" flipV="1">
              <a:off x="7800376" y="492228"/>
              <a:ext cx="179283" cy="94389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05F93EC7-D7D6-47FC-BC40-7EC3711EBDD8}"/>
              </a:ext>
            </a:extLst>
          </p:cNvPr>
          <p:cNvCxnSpPr>
            <a:cxnSpLocks/>
          </p:cNvCxnSpPr>
          <p:nvPr/>
        </p:nvCxnSpPr>
        <p:spPr>
          <a:xfrm>
            <a:off x="0" y="3392129"/>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2A412A1-9918-45FF-A143-05C8B561DC72}"/>
              </a:ext>
            </a:extLst>
          </p:cNvPr>
          <p:cNvGrpSpPr/>
          <p:nvPr/>
        </p:nvGrpSpPr>
        <p:grpSpPr>
          <a:xfrm>
            <a:off x="8128820" y="3536770"/>
            <a:ext cx="3632201" cy="3190600"/>
            <a:chOff x="8255000" y="1171831"/>
            <a:chExt cx="3632201" cy="3190600"/>
          </a:xfrm>
        </p:grpSpPr>
        <p:sp>
          <p:nvSpPr>
            <p:cNvPr id="24" name="TextBox 23">
              <a:extLst>
                <a:ext uri="{FF2B5EF4-FFF2-40B4-BE49-F238E27FC236}">
                  <a16:creationId xmlns:a16="http://schemas.microsoft.com/office/drawing/2014/main" id="{B260ED6D-FF4F-492D-B4DA-CCC0A289FBCE}"/>
                </a:ext>
              </a:extLst>
            </p:cNvPr>
            <p:cNvSpPr txBox="1"/>
            <p:nvPr/>
          </p:nvSpPr>
          <p:spPr>
            <a:xfrm>
              <a:off x="8256053" y="1171831"/>
              <a:ext cx="3628570" cy="1077218"/>
            </a:xfrm>
            <a:prstGeom prst="rect">
              <a:avLst/>
            </a:prstGeom>
            <a:noFill/>
            <a:ln w="38100">
              <a:solidFill>
                <a:schemeClr val="tx1"/>
              </a:solidFill>
            </a:ln>
          </p:spPr>
          <p:txBody>
            <a:bodyPr wrap="square" rtlCol="0">
              <a:spAutoFit/>
            </a:bodyPr>
            <a:lstStyle/>
            <a:p>
              <a:pPr algn="ctr"/>
              <a:r>
                <a:rPr lang="en-US" sz="3200" dirty="0" err="1"/>
                <a:t>Minkowski</a:t>
              </a:r>
              <a:r>
                <a:rPr lang="en-US" sz="3200" dirty="0"/>
                <a:t> Metric</a:t>
              </a:r>
            </a:p>
            <a:p>
              <a:pPr algn="ctr"/>
              <a:r>
                <a:rPr lang="en-US" sz="3200" dirty="0"/>
                <a:t>(Inertial frame)</a:t>
              </a:r>
              <a:endParaRPr lang="en-CA" sz="3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A0D9E78-9EA9-4123-AFC3-EDAC1AC97A61}"/>
                    </a:ext>
                  </a:extLst>
                </p:cNvPr>
                <p:cNvSpPr txBox="1"/>
                <p:nvPr/>
              </p:nvSpPr>
              <p:spPr>
                <a:xfrm>
                  <a:off x="8255000" y="2238773"/>
                  <a:ext cx="3632201" cy="2123658"/>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
                      </m:oMathParaPr>
                      <m:oMath xmlns:m="http://schemas.openxmlformats.org/officeDocument/2006/math">
                        <m:acc>
                          <m:accPr>
                            <m:chr m:val="⃗"/>
                            <m:ctrlPr>
                              <a:rPr lang="en-US" sz="4400" i="1" smtClean="0">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b="0" i="1" smtClean="0">
                            <a:solidFill>
                              <a:schemeClr val="tx1"/>
                            </a:solidFill>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b="0" i="1" smtClean="0">
                            <a:solidFill>
                              <a:schemeClr val="tx1"/>
                            </a:solidFill>
                            <a:latin typeface="Cambria Math" panose="02040503050406030204" pitchFamily="18" charset="0"/>
                          </a:rPr>
                          <m:t>=+1</m:t>
                        </m:r>
                      </m:oMath>
                    </m:oMathPara>
                  </a14:m>
                  <a:endParaRPr lang="en-CA" sz="4400" dirty="0"/>
                </a:p>
                <a:p>
                  <a:pPr algn="ctr"/>
                  <a14:m>
                    <m:oMathPara xmlns:m="http://schemas.openxmlformats.org/officeDocument/2006/math">
                      <m:oMathParaPr>
                        <m:jc m:val="center"/>
                      </m:oMathParaPr>
                      <m:oMath xmlns:m="http://schemas.openxmlformats.org/officeDocument/2006/math">
                        <m:acc>
                          <m:accPr>
                            <m:chr m:val="⃗"/>
                            <m:ctrlPr>
                              <a:rPr lang="en-US" sz="4400" i="1" smtClean="0">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b="0" i="1" smtClean="0">
                            <a:solidFill>
                              <a:schemeClr val="tx1"/>
                            </a:solidFill>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b="0" i="1" smtClean="0">
                            <a:solidFill>
                              <a:schemeClr val="tx1"/>
                            </a:solidFill>
                            <a:latin typeface="Cambria Math" panose="02040503050406030204" pitchFamily="18" charset="0"/>
                          </a:rPr>
                          <m:t>=0</m:t>
                        </m:r>
                      </m:oMath>
                    </m:oMathPara>
                  </a14:m>
                  <a:endParaRPr lang="en-CA" sz="4400" dirty="0"/>
                </a:p>
                <a:p>
                  <a:pPr algn="ctr"/>
                  <a14:m>
                    <m:oMathPara xmlns:m="http://schemas.openxmlformats.org/officeDocument/2006/math">
                      <m:oMathParaPr>
                        <m:jc m:val="center"/>
                      </m:oMathParaPr>
                      <m:oMath xmlns:m="http://schemas.openxmlformats.org/officeDocument/2006/math">
                        <m:acc>
                          <m:accPr>
                            <m:chr m:val="⃗"/>
                            <m:ctrlPr>
                              <a:rPr lang="en-US" sz="4400" i="1" smtClean="0">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b="0" i="1" smtClean="0">
                            <a:solidFill>
                              <a:schemeClr val="tx1"/>
                            </a:solidFill>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b="0" i="1" smtClean="0">
                            <a:solidFill>
                              <a:schemeClr val="tx1"/>
                            </a:solidFill>
                            <a:latin typeface="Cambria Math" panose="02040503050406030204" pitchFamily="18" charset="0"/>
                          </a:rPr>
                          <m:t>=−1</m:t>
                        </m:r>
                      </m:oMath>
                    </m:oMathPara>
                  </a14:m>
                  <a:endParaRPr lang="en-CA" sz="4400" dirty="0"/>
                </a:p>
              </p:txBody>
            </p:sp>
          </mc:Choice>
          <mc:Fallback xmlns="">
            <p:sp>
              <p:nvSpPr>
                <p:cNvPr id="25" name="TextBox 24">
                  <a:extLst>
                    <a:ext uri="{FF2B5EF4-FFF2-40B4-BE49-F238E27FC236}">
                      <a16:creationId xmlns:a16="http://schemas.microsoft.com/office/drawing/2014/main" id="{CA0D9E78-9EA9-4123-AFC3-EDAC1AC97A61}"/>
                    </a:ext>
                  </a:extLst>
                </p:cNvPr>
                <p:cNvSpPr txBox="1">
                  <a:spLocks noRot="1" noChangeAspect="1" noMove="1" noResize="1" noEditPoints="1" noAdjustHandles="1" noChangeArrowheads="1" noChangeShapeType="1" noTextEdit="1"/>
                </p:cNvSpPr>
                <p:nvPr/>
              </p:nvSpPr>
              <p:spPr>
                <a:xfrm>
                  <a:off x="8255000" y="2238773"/>
                  <a:ext cx="3632201" cy="2123658"/>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grpSp>
      <p:cxnSp>
        <p:nvCxnSpPr>
          <p:cNvPr id="11" name="Straight Connector 10">
            <a:extLst>
              <a:ext uri="{FF2B5EF4-FFF2-40B4-BE49-F238E27FC236}">
                <a16:creationId xmlns:a16="http://schemas.microsoft.com/office/drawing/2014/main" id="{950F1221-1BD7-4030-83FE-419477659962}"/>
              </a:ext>
            </a:extLst>
          </p:cNvPr>
          <p:cNvCxnSpPr>
            <a:cxnSpLocks/>
          </p:cNvCxnSpPr>
          <p:nvPr/>
        </p:nvCxnSpPr>
        <p:spPr>
          <a:xfrm>
            <a:off x="442451" y="2064774"/>
            <a:ext cx="4719484" cy="0"/>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A96D77E-2622-44A1-BFB6-67EC0DF063E4}"/>
              </a:ext>
            </a:extLst>
          </p:cNvPr>
          <p:cNvGrpSpPr/>
          <p:nvPr/>
        </p:nvGrpSpPr>
        <p:grpSpPr>
          <a:xfrm>
            <a:off x="412956" y="2324407"/>
            <a:ext cx="4740071" cy="1037263"/>
            <a:chOff x="412956" y="2324407"/>
            <a:chExt cx="4740071" cy="1037263"/>
          </a:xfrm>
        </p:grpSpPr>
        <p:sp>
          <p:nvSpPr>
            <p:cNvPr id="15" name="Right Brace 14">
              <a:extLst>
                <a:ext uri="{FF2B5EF4-FFF2-40B4-BE49-F238E27FC236}">
                  <a16:creationId xmlns:a16="http://schemas.microsoft.com/office/drawing/2014/main" id="{A2E07D7F-AB74-4846-AFC9-D225A43E8797}"/>
                </a:ext>
              </a:extLst>
            </p:cNvPr>
            <p:cNvSpPr/>
            <p:nvPr/>
          </p:nvSpPr>
          <p:spPr>
            <a:xfrm rot="5400000">
              <a:off x="2650256" y="87107"/>
              <a:ext cx="265471" cy="4740071"/>
            </a:xfrm>
            <a:prstGeom prst="rightBrace">
              <a:avLst/>
            </a:pr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C8DF7A0-F145-4F41-9435-D1119CFF08DF}"/>
                    </a:ext>
                  </a:extLst>
                </p:cNvPr>
                <p:cNvSpPr txBox="1"/>
                <p:nvPr/>
              </p:nvSpPr>
              <p:spPr>
                <a:xfrm>
                  <a:off x="2381250" y="2653784"/>
                  <a:ext cx="838200"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r>
                          <a:rPr lang="en-US" sz="4000" b="0" i="1" smtClean="0">
                            <a:solidFill>
                              <a:srgbClr val="FFC000"/>
                            </a:solidFill>
                            <a:latin typeface="Cambria Math" panose="02040503050406030204" pitchFamily="18" charset="0"/>
                          </a:rPr>
                          <m:t>𝜏</m:t>
                        </m:r>
                      </m:oMath>
                    </m:oMathPara>
                  </a14:m>
                  <a:endParaRPr lang="en-CA" sz="4000" dirty="0"/>
                </a:p>
              </p:txBody>
            </p:sp>
          </mc:Choice>
          <mc:Fallback xmlns="">
            <p:sp>
              <p:nvSpPr>
                <p:cNvPr id="30" name="TextBox 29">
                  <a:extLst>
                    <a:ext uri="{FF2B5EF4-FFF2-40B4-BE49-F238E27FC236}">
                      <a16:creationId xmlns:a16="http://schemas.microsoft.com/office/drawing/2014/main" id="{3C8DF7A0-F145-4F41-9435-D1119CFF08DF}"/>
                    </a:ext>
                  </a:extLst>
                </p:cNvPr>
                <p:cNvSpPr txBox="1">
                  <a:spLocks noRot="1" noChangeAspect="1" noMove="1" noResize="1" noEditPoints="1" noAdjustHandles="1" noChangeArrowheads="1" noChangeShapeType="1" noTextEdit="1"/>
                </p:cNvSpPr>
                <p:nvPr/>
              </p:nvSpPr>
              <p:spPr>
                <a:xfrm>
                  <a:off x="2381250" y="2653784"/>
                  <a:ext cx="838200" cy="707886"/>
                </a:xfrm>
                <a:prstGeom prst="rect">
                  <a:avLst/>
                </a:prstGeom>
                <a:blipFill>
                  <a:blip r:embed="rId8"/>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D245E2A-2C03-414D-9CB5-95081E3B2A63}"/>
                  </a:ext>
                </a:extLst>
              </p:cNvPr>
              <p:cNvSpPr txBox="1"/>
              <p:nvPr/>
            </p:nvSpPr>
            <p:spPr>
              <a:xfrm>
                <a:off x="5829300" y="1815584"/>
                <a:ext cx="6038850" cy="1323439"/>
              </a:xfrm>
              <a:prstGeom prst="rect">
                <a:avLst/>
              </a:prstGeom>
              <a:noFill/>
            </p:spPr>
            <p:txBody>
              <a:bodyPr wrap="square">
                <a:spAutoFit/>
              </a:bodyPr>
              <a:lstStyle/>
              <a:p>
                <a14:m>
                  <m:oMath xmlns:m="http://schemas.openxmlformats.org/officeDocument/2006/math">
                    <m:r>
                      <a:rPr lang="en-US" sz="4000" i="1">
                        <a:solidFill>
                          <a:srgbClr val="FFC000"/>
                        </a:solidFill>
                        <a:latin typeface="Cambria Math" panose="02040503050406030204" pitchFamily="18" charset="0"/>
                      </a:rPr>
                      <m:t>𝜏</m:t>
                    </m:r>
                  </m:oMath>
                </a14:m>
                <a:r>
                  <a:rPr lang="en-US" sz="4000" b="0" dirty="0">
                    <a:solidFill>
                      <a:schemeClr val="tx1"/>
                    </a:solidFill>
                  </a:rPr>
                  <a:t> = how long it takes a beam of light to travel </a:t>
                </a:r>
                <a14:m>
                  <m:oMath xmlns:m="http://schemas.openxmlformats.org/officeDocument/2006/math">
                    <m:r>
                      <a:rPr lang="en-US" sz="4000" b="0" i="1" smtClean="0">
                        <a:solidFill>
                          <a:schemeClr val="tx1"/>
                        </a:solidFill>
                        <a:latin typeface="Cambria Math" panose="02040503050406030204" pitchFamily="18" charset="0"/>
                      </a:rPr>
                      <m:t>𝑐</m:t>
                    </m:r>
                    <m:r>
                      <a:rPr lang="en-US" sz="4000" b="0" i="1" smtClean="0">
                        <a:solidFill>
                          <a:srgbClr val="FFC000"/>
                        </a:solidFill>
                        <a:latin typeface="Cambria Math" panose="02040503050406030204" pitchFamily="18" charset="0"/>
                      </a:rPr>
                      <m:t>𝜏</m:t>
                    </m:r>
                  </m:oMath>
                </a14:m>
                <a:r>
                  <a:rPr lang="en-CA" sz="4000" dirty="0"/>
                  <a:t> meters</a:t>
                </a:r>
              </a:p>
            </p:txBody>
          </p:sp>
        </mc:Choice>
        <mc:Fallback xmlns="">
          <p:sp>
            <p:nvSpPr>
              <p:cNvPr id="26" name="TextBox 25">
                <a:extLst>
                  <a:ext uri="{FF2B5EF4-FFF2-40B4-BE49-F238E27FC236}">
                    <a16:creationId xmlns:a16="http://schemas.microsoft.com/office/drawing/2014/main" id="{BD245E2A-2C03-414D-9CB5-95081E3B2A63}"/>
                  </a:ext>
                </a:extLst>
              </p:cNvPr>
              <p:cNvSpPr txBox="1">
                <a:spLocks noRot="1" noChangeAspect="1" noMove="1" noResize="1" noEditPoints="1" noAdjustHandles="1" noChangeArrowheads="1" noChangeShapeType="1" noTextEdit="1"/>
              </p:cNvSpPr>
              <p:nvPr/>
            </p:nvSpPr>
            <p:spPr>
              <a:xfrm>
                <a:off x="5829300" y="1815584"/>
                <a:ext cx="6038850" cy="1323439"/>
              </a:xfrm>
              <a:prstGeom prst="rect">
                <a:avLst/>
              </a:prstGeom>
              <a:blipFill>
                <a:blip r:embed="rId9"/>
                <a:stretch>
                  <a:fillRect l="-3532" t="-8295" r="-5449" b="-18894"/>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306742561"/>
      </p:ext>
    </p:extLst>
  </p:cSld>
  <p:clrMapOvr>
    <a:masterClrMapping/>
  </p:clrMapOvr>
  <mc:AlternateContent xmlns:mc="http://schemas.openxmlformats.org/markup-compatibility/2006" xmlns:p14="http://schemas.microsoft.com/office/powerpoint/2010/main">
    <mc:Choice Requires="p14">
      <p:transition spd="slow" p14:dur="2000" advTm="40391"/>
    </mc:Choice>
    <mc:Fallback xmlns="">
      <p:transition spd="slow" advTm="40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anim calcmode="lin" valueType="num">
                                      <p:cBhvr>
                                        <p:cTn id="36" dur="1000" fill="hold"/>
                                        <p:tgtEl>
                                          <p:spTgt spid="35"/>
                                        </p:tgtEl>
                                        <p:attrNameLst>
                                          <p:attrName>ppt_x</p:attrName>
                                        </p:attrNameLst>
                                      </p:cBhvr>
                                      <p:tavLst>
                                        <p:tav tm="0">
                                          <p:val>
                                            <p:strVal val="#ppt_x"/>
                                          </p:val>
                                        </p:tav>
                                        <p:tav tm="100000">
                                          <p:val>
                                            <p:strVal val="#ppt_x"/>
                                          </p:val>
                                        </p:tav>
                                      </p:tavLst>
                                    </p:anim>
                                    <p:anim calcmode="lin" valueType="num">
                                      <p:cBhvr>
                                        <p:cTn id="3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1.4|1.8|1.9|1.7|4.9|12.5"/>
</p:tagLst>
</file>

<file path=ppt/tags/tag10.xml><?xml version="1.0" encoding="utf-8"?>
<p:tagLst xmlns:a="http://schemas.openxmlformats.org/drawingml/2006/main" xmlns:r="http://schemas.openxmlformats.org/officeDocument/2006/relationships" xmlns:p="http://schemas.openxmlformats.org/presentationml/2006/main">
  <p:tag name="TIMING" val="|2.5|1.3|1.2|2.2|1.7|2.5|1.3|1.9|2.3|10.8|8.9|1.6|2"/>
</p:tagLst>
</file>

<file path=ppt/tags/tag11.xml><?xml version="1.0" encoding="utf-8"?>
<p:tagLst xmlns:a="http://schemas.openxmlformats.org/drawingml/2006/main" xmlns:r="http://schemas.openxmlformats.org/officeDocument/2006/relationships" xmlns:p="http://schemas.openxmlformats.org/presentationml/2006/main">
  <p:tag name="TIMING" val="|2.7|2|2.2|1.9|2.5|3.4|3.4|1|1.8|2.6|2.3|2.2|1.6|1.3|2.2|3|2.8|1.7|2.4"/>
</p:tagLst>
</file>

<file path=ppt/tags/tag12.xml><?xml version="1.0" encoding="utf-8"?>
<p:tagLst xmlns:a="http://schemas.openxmlformats.org/drawingml/2006/main" xmlns:r="http://schemas.openxmlformats.org/officeDocument/2006/relationships" xmlns:p="http://schemas.openxmlformats.org/presentationml/2006/main">
  <p:tag name="TIMING" val="|1.4|0.4|1.8|2.3|2.5|1.9|2|6|1.7|8.3|1.6|6.3|1.1"/>
</p:tagLst>
</file>

<file path=ppt/tags/tag13.xml><?xml version="1.0" encoding="utf-8"?>
<p:tagLst xmlns:a="http://schemas.openxmlformats.org/drawingml/2006/main" xmlns:r="http://schemas.openxmlformats.org/officeDocument/2006/relationships" xmlns:p="http://schemas.openxmlformats.org/presentationml/2006/main">
  <p:tag name="TIMING" val="|1.9|2.2|2.6|0.9|0.6|0.9"/>
</p:tagLst>
</file>

<file path=ppt/tags/tag14.xml><?xml version="1.0" encoding="utf-8"?>
<p:tagLst xmlns:a="http://schemas.openxmlformats.org/drawingml/2006/main" xmlns:r="http://schemas.openxmlformats.org/officeDocument/2006/relationships" xmlns:p="http://schemas.openxmlformats.org/presentationml/2006/main">
  <p:tag name="TIMING" val="|1.9|1.5|3.6|1.7"/>
</p:tagLst>
</file>

<file path=ppt/tags/tag15.xml><?xml version="1.0" encoding="utf-8"?>
<p:tagLst xmlns:a="http://schemas.openxmlformats.org/drawingml/2006/main" xmlns:r="http://schemas.openxmlformats.org/officeDocument/2006/relationships" xmlns:p="http://schemas.openxmlformats.org/presentationml/2006/main">
  <p:tag name="TIMING" val="|1.5|2.1|1.1|2.6|1.3|4.6|1.5"/>
</p:tagLst>
</file>

<file path=ppt/tags/tag16.xml><?xml version="1.0" encoding="utf-8"?>
<p:tagLst xmlns:a="http://schemas.openxmlformats.org/drawingml/2006/main" xmlns:r="http://schemas.openxmlformats.org/officeDocument/2006/relationships" xmlns:p="http://schemas.openxmlformats.org/presentationml/2006/main">
  <p:tag name="TIMING" val="|1|1|1|4.7|6.8|1.6|0.6|3.2|0.6|3.5"/>
</p:tagLst>
</file>

<file path=ppt/tags/tag17.xml><?xml version="1.0" encoding="utf-8"?>
<p:tagLst xmlns:a="http://schemas.openxmlformats.org/drawingml/2006/main" xmlns:r="http://schemas.openxmlformats.org/officeDocument/2006/relationships" xmlns:p="http://schemas.openxmlformats.org/presentationml/2006/main">
  <p:tag name="TIMING" val="|2.3|0.9|1.8|0.5|0.5|6.1|2.3|3.1"/>
</p:tagLst>
</file>

<file path=ppt/tags/tag18.xml><?xml version="1.0" encoding="utf-8"?>
<p:tagLst xmlns:a="http://schemas.openxmlformats.org/drawingml/2006/main" xmlns:r="http://schemas.openxmlformats.org/officeDocument/2006/relationships" xmlns:p="http://schemas.openxmlformats.org/presentationml/2006/main">
  <p:tag name="TIMING" val="|2.7|4"/>
</p:tagLst>
</file>

<file path=ppt/tags/tag19.xml><?xml version="1.0" encoding="utf-8"?>
<p:tagLst xmlns:a="http://schemas.openxmlformats.org/drawingml/2006/main" xmlns:r="http://schemas.openxmlformats.org/officeDocument/2006/relationships" xmlns:p="http://schemas.openxmlformats.org/presentationml/2006/main">
  <p:tag name="TIMING" val="|1.5|3.9|3.3"/>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ags/tag20.xml><?xml version="1.0" encoding="utf-8"?>
<p:tagLst xmlns:a="http://schemas.openxmlformats.org/drawingml/2006/main" xmlns:r="http://schemas.openxmlformats.org/officeDocument/2006/relationships" xmlns:p="http://schemas.openxmlformats.org/presentationml/2006/main">
  <p:tag name="TIMING" val="|0.9|2"/>
</p:tagLst>
</file>

<file path=ppt/tags/tag21.xml><?xml version="1.0" encoding="utf-8"?>
<p:tagLst xmlns:a="http://schemas.openxmlformats.org/drawingml/2006/main" xmlns:r="http://schemas.openxmlformats.org/officeDocument/2006/relationships" xmlns:p="http://schemas.openxmlformats.org/presentationml/2006/main">
  <p:tag name="TIMING" val="|1.5|3.9|3.3"/>
</p:tagLst>
</file>

<file path=ppt/tags/tag22.xml><?xml version="1.0" encoding="utf-8"?>
<p:tagLst xmlns:a="http://schemas.openxmlformats.org/drawingml/2006/main" xmlns:r="http://schemas.openxmlformats.org/officeDocument/2006/relationships" xmlns:p="http://schemas.openxmlformats.org/presentationml/2006/main">
  <p:tag name="TIMING" val="|0.9|2"/>
</p:tagLst>
</file>

<file path=ppt/tags/tag23.xml><?xml version="1.0" encoding="utf-8"?>
<p:tagLst xmlns:a="http://schemas.openxmlformats.org/drawingml/2006/main" xmlns:r="http://schemas.openxmlformats.org/officeDocument/2006/relationships" xmlns:p="http://schemas.openxmlformats.org/presentationml/2006/main">
  <p:tag name="TIMING" val="|6.2|5.5|4.1|4.2|3.4"/>
</p:tagLst>
</file>

<file path=ppt/tags/tag24.xml><?xml version="1.0" encoding="utf-8"?>
<p:tagLst xmlns:a="http://schemas.openxmlformats.org/drawingml/2006/main" xmlns:r="http://schemas.openxmlformats.org/officeDocument/2006/relationships" xmlns:p="http://schemas.openxmlformats.org/presentationml/2006/main">
  <p:tag name="TIMING" val="|6.2|5.5|4.1|4.2|3.4"/>
</p:tagLst>
</file>

<file path=ppt/tags/tag25.xml><?xml version="1.0" encoding="utf-8"?>
<p:tagLst xmlns:a="http://schemas.openxmlformats.org/drawingml/2006/main" xmlns:r="http://schemas.openxmlformats.org/officeDocument/2006/relationships" xmlns:p="http://schemas.openxmlformats.org/presentationml/2006/main">
  <p:tag name="TIMING" val="|2.7|10.6"/>
</p:tagLst>
</file>

<file path=ppt/tags/tag26.xml><?xml version="1.0" encoding="utf-8"?>
<p:tagLst xmlns:a="http://schemas.openxmlformats.org/drawingml/2006/main" xmlns:r="http://schemas.openxmlformats.org/officeDocument/2006/relationships" xmlns:p="http://schemas.openxmlformats.org/presentationml/2006/main">
  <p:tag name="TIMING" val="|1.8|2.8|1.9|0.9|9.8|4.5|1.3|2.4|1.1|4.8"/>
</p:tagLst>
</file>

<file path=ppt/tags/tag27.xml><?xml version="1.0" encoding="utf-8"?>
<p:tagLst xmlns:a="http://schemas.openxmlformats.org/drawingml/2006/main" xmlns:r="http://schemas.openxmlformats.org/officeDocument/2006/relationships" xmlns:p="http://schemas.openxmlformats.org/presentationml/2006/main">
  <p:tag name="TIMING" val="|4.3|0.7|0.6|2.1|0.7|5.4|4.9|2.4|1.6|0.8|3|0.7|1|5.2|6.1"/>
</p:tagLst>
</file>

<file path=ppt/tags/tag28.xml><?xml version="1.0" encoding="utf-8"?>
<p:tagLst xmlns:a="http://schemas.openxmlformats.org/drawingml/2006/main" xmlns:r="http://schemas.openxmlformats.org/officeDocument/2006/relationships" xmlns:p="http://schemas.openxmlformats.org/presentationml/2006/main">
  <p:tag name="TIMING" val="|4.3|1.8|1.8|4|3.5"/>
</p:tagLst>
</file>

<file path=ppt/tags/tag3.xml><?xml version="1.0" encoding="utf-8"?>
<p:tagLst xmlns:a="http://schemas.openxmlformats.org/drawingml/2006/main" xmlns:r="http://schemas.openxmlformats.org/officeDocument/2006/relationships" xmlns:p="http://schemas.openxmlformats.org/presentationml/2006/main">
  <p:tag name="TIMING" val="|2.2|0.8|1.4|0.6|6.2|4.2|1.8|1.1|0.9"/>
</p:tagLst>
</file>

<file path=ppt/tags/tag4.xml><?xml version="1.0" encoding="utf-8"?>
<p:tagLst xmlns:a="http://schemas.openxmlformats.org/drawingml/2006/main" xmlns:r="http://schemas.openxmlformats.org/officeDocument/2006/relationships" xmlns:p="http://schemas.openxmlformats.org/presentationml/2006/main">
  <p:tag name="TIMING" val="|1.6"/>
</p:tagLst>
</file>

<file path=ppt/tags/tag5.xml><?xml version="1.0" encoding="utf-8"?>
<p:tagLst xmlns:a="http://schemas.openxmlformats.org/drawingml/2006/main" xmlns:r="http://schemas.openxmlformats.org/officeDocument/2006/relationships" xmlns:p="http://schemas.openxmlformats.org/presentationml/2006/main">
  <p:tag name="TIMING" val="|1.1|7.4|4.3"/>
</p:tagLst>
</file>

<file path=ppt/tags/tag6.xml><?xml version="1.0" encoding="utf-8"?>
<p:tagLst xmlns:a="http://schemas.openxmlformats.org/drawingml/2006/main" xmlns:r="http://schemas.openxmlformats.org/officeDocument/2006/relationships" xmlns:p="http://schemas.openxmlformats.org/presentationml/2006/main">
  <p:tag name="TIMING" val="|3.2|2.1"/>
</p:tagLst>
</file>

<file path=ppt/tags/tag7.xml><?xml version="1.0" encoding="utf-8"?>
<p:tagLst xmlns:a="http://schemas.openxmlformats.org/drawingml/2006/main" xmlns:r="http://schemas.openxmlformats.org/officeDocument/2006/relationships" xmlns:p="http://schemas.openxmlformats.org/presentationml/2006/main">
  <p:tag name="TIMING" val="|6"/>
</p:tagLst>
</file>

<file path=ppt/tags/tag8.xml><?xml version="1.0" encoding="utf-8"?>
<p:tagLst xmlns:a="http://schemas.openxmlformats.org/drawingml/2006/main" xmlns:r="http://schemas.openxmlformats.org/officeDocument/2006/relationships" xmlns:p="http://schemas.openxmlformats.org/presentationml/2006/main">
  <p:tag name="TIMING" val="|1.8|1.4|2.3|16.5|1.1|5.2|7.2|8.6"/>
</p:tagLst>
</file>

<file path=ppt/tags/tag9.xml><?xml version="1.0" encoding="utf-8"?>
<p:tagLst xmlns:a="http://schemas.openxmlformats.org/drawingml/2006/main" xmlns:r="http://schemas.openxmlformats.org/officeDocument/2006/relationships" xmlns:p="http://schemas.openxmlformats.org/presentationml/2006/main">
  <p:tag name="TIMING" val="|3.7|4.2|3.7|4.8|5.2|1.1|1.2|7.2|2.4|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43611</TotalTime>
  <Words>8357</Words>
  <Application>Microsoft Office PowerPoint</Application>
  <PresentationFormat>Widescreen</PresentationFormat>
  <Paragraphs>940</Paragraphs>
  <Slides>70</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Cambria Math</vt:lpstr>
      <vt:lpstr>Office Theme</vt:lpstr>
      <vt:lpstr>Relativity 105: Acceleration In Special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for a non-inertial observer</vt:lpstr>
      <vt:lpstr>PowerPoint Presentation</vt:lpstr>
      <vt:lpstr>Proper Time for a non-inertial observer</vt:lpstr>
      <vt:lpstr>Twin Paradox</vt:lpstr>
      <vt:lpstr>Twin Paradox</vt:lpstr>
      <vt:lpstr>PowerPoint Presentation</vt:lpstr>
      <vt:lpstr>Twin Paradox </vt:lpstr>
      <vt:lpstr>Twin Paradox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Galilean Relativity</vt:lpstr>
      <vt:lpstr>Galilean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Proper Time for a curved path</vt:lpstr>
      <vt:lpstr>Proper Time for a curved path</vt:lpstr>
      <vt:lpstr>Proper Time for a curved path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Rindler Coordinates and Metric</vt:lpstr>
      <vt:lpstr>Rindler Coordinates and Metric</vt:lpstr>
      <vt:lpstr>Rindler Coordinates and Metric</vt:lpstr>
      <vt:lpstr>Rindler Coordinates and Metric</vt:lpstr>
      <vt:lpstr>PowerPoint Presentation</vt:lpstr>
      <vt:lpstr>PowerPoint Presentation</vt:lpstr>
      <vt:lpstr>Proper Time Rindler constant x ̃</vt:lpstr>
      <vt:lpstr>Proper Time Rindler constant x ̃</vt:lpstr>
      <vt:lpstr>PowerPoint Presentation</vt:lpstr>
      <vt:lpstr>PowerPoint Presentation</vt:lpstr>
      <vt:lpstr>PowerPoint Presentation</vt:lpstr>
      <vt:lpstr>PowerPoint Presentation</vt:lpstr>
      <vt:lpstr>PowerPoint Presentation</vt:lpstr>
      <vt:lpstr>Twin Paradox </vt:lpstr>
      <vt:lpstr>Rindler Coordinates and Metric</vt:lpstr>
      <vt:lpstr>Rindler Coordinates and Metric</vt:lpstr>
      <vt:lpstr>Rindler Coordinates and Metric</vt:lpstr>
      <vt:lpstr>Rindler Coordinates and Metric</vt:lpstr>
      <vt:lpstr>Rindler Coordinates and Metric</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104: Special Relativity</dc:title>
  <dc:creator>Chris D</dc:creator>
  <cp:lastModifiedBy>Chris D</cp:lastModifiedBy>
  <cp:revision>478</cp:revision>
  <dcterms:created xsi:type="dcterms:W3CDTF">2020-06-30T21:01:35Z</dcterms:created>
  <dcterms:modified xsi:type="dcterms:W3CDTF">2022-09-12T04:13:51Z</dcterms:modified>
</cp:coreProperties>
</file>